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handoutMasterIdLst>
    <p:handoutMasterId r:id="rId30"/>
  </p:handoutMasterIdLst>
  <p:sldIdLst>
    <p:sldId id="541" r:id="rId5"/>
    <p:sldId id="922" r:id="rId6"/>
    <p:sldId id="911" r:id="rId7"/>
    <p:sldId id="923" r:id="rId8"/>
    <p:sldId id="924" r:id="rId9"/>
    <p:sldId id="925" r:id="rId10"/>
    <p:sldId id="926" r:id="rId11"/>
    <p:sldId id="863" r:id="rId12"/>
    <p:sldId id="864" r:id="rId13"/>
    <p:sldId id="927" r:id="rId14"/>
    <p:sldId id="928" r:id="rId15"/>
    <p:sldId id="889" r:id="rId16"/>
    <p:sldId id="913" r:id="rId17"/>
    <p:sldId id="929" r:id="rId18"/>
    <p:sldId id="930" r:id="rId19"/>
    <p:sldId id="931" r:id="rId20"/>
    <p:sldId id="914" r:id="rId21"/>
    <p:sldId id="892" r:id="rId22"/>
    <p:sldId id="897" r:id="rId23"/>
    <p:sldId id="902" r:id="rId24"/>
    <p:sldId id="903" r:id="rId25"/>
    <p:sldId id="906" r:id="rId26"/>
    <p:sldId id="916" r:id="rId27"/>
    <p:sldId id="611" r:id="rId28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 Jinhong" initials="LJ" lastIdx="1" clrIdx="0">
    <p:extLst>
      <p:ext uri="{19B8F6BF-5375-455C-9EA6-DF929625EA0E}">
        <p15:presenceInfo xmlns:p15="http://schemas.microsoft.com/office/powerpoint/2012/main" userId="e4bc563fd39d1ba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EEC8"/>
    <a:srgbClr val="FF0000"/>
    <a:srgbClr val="3333CC"/>
    <a:srgbClr val="F7DFDF"/>
    <a:srgbClr val="FFFC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0E28E4-1A86-D74E-A05D-530151D48648}" v="16" dt="2024-05-17T05:25:06.7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3"/>
    <p:restoredTop sz="81084"/>
  </p:normalViewPr>
  <p:slideViewPr>
    <p:cSldViewPr snapToGrid="0" snapToObjects="1">
      <p:cViewPr varScale="1">
        <p:scale>
          <a:sx n="111" d="100"/>
          <a:sy n="111" d="100"/>
        </p:scale>
        <p:origin x="720" y="20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hong LI" userId="ff59f2e8-f09c-4e62-baed-085ad6124443" providerId="ADAL" clId="{8AF8D643-5600-4D95-B7A9-DE452D82D9F8}"/>
    <pc:docChg chg="undo modSld">
      <pc:chgData name="Jinhong LI" userId="ff59f2e8-f09c-4e62-baed-085ad6124443" providerId="ADAL" clId="{8AF8D643-5600-4D95-B7A9-DE452D82D9F8}" dt="2023-05-03T08:31:08.361" v="244" actId="20577"/>
      <pc:docMkLst>
        <pc:docMk/>
      </pc:docMkLst>
      <pc:sldChg chg="modSp">
        <pc:chgData name="Jinhong LI" userId="ff59f2e8-f09c-4e62-baed-085ad6124443" providerId="ADAL" clId="{8AF8D643-5600-4D95-B7A9-DE452D82D9F8}" dt="2023-05-03T08:28:15.481" v="2" actId="20577"/>
        <pc:sldMkLst>
          <pc:docMk/>
          <pc:sldMk cId="2630473855" sldId="541"/>
        </pc:sldMkLst>
        <pc:spChg chg="mod">
          <ac:chgData name="Jinhong LI" userId="ff59f2e8-f09c-4e62-baed-085ad6124443" providerId="ADAL" clId="{8AF8D643-5600-4D95-B7A9-DE452D82D9F8}" dt="2023-05-03T08:14:15.168" v="1" actId="20577"/>
          <ac:spMkLst>
            <pc:docMk/>
            <pc:sldMk cId="2630473855" sldId="541"/>
            <ac:spMk id="2" creationId="{00000000-0000-0000-0000-000000000000}"/>
          </ac:spMkLst>
        </pc:spChg>
        <pc:spChg chg="mod">
          <ac:chgData name="Jinhong LI" userId="ff59f2e8-f09c-4e62-baed-085ad6124443" providerId="ADAL" clId="{8AF8D643-5600-4D95-B7A9-DE452D82D9F8}" dt="2023-05-03T08:28:15.481" v="2" actId="20577"/>
          <ac:spMkLst>
            <pc:docMk/>
            <pc:sldMk cId="2630473855" sldId="541"/>
            <ac:spMk id="3" creationId="{00000000-0000-0000-0000-000000000000}"/>
          </ac:spMkLst>
        </pc:spChg>
      </pc:sldChg>
      <pc:sldChg chg="modSp">
        <pc:chgData name="Jinhong LI" userId="ff59f2e8-f09c-4e62-baed-085ad6124443" providerId="ADAL" clId="{8AF8D643-5600-4D95-B7A9-DE452D82D9F8}" dt="2023-05-03T08:31:08.361" v="244" actId="20577"/>
        <pc:sldMkLst>
          <pc:docMk/>
          <pc:sldMk cId="2404026775" sldId="840"/>
        </pc:sldMkLst>
        <pc:spChg chg="mod">
          <ac:chgData name="Jinhong LI" userId="ff59f2e8-f09c-4e62-baed-085ad6124443" providerId="ADAL" clId="{8AF8D643-5600-4D95-B7A9-DE452D82D9F8}" dt="2023-05-03T08:31:08.361" v="244" actId="20577"/>
          <ac:spMkLst>
            <pc:docMk/>
            <pc:sldMk cId="2404026775" sldId="840"/>
            <ac:spMk id="3" creationId="{ABD834EA-FE3E-E54B-A852-799E7770EB58}"/>
          </ac:spMkLst>
        </pc:spChg>
      </pc:sldChg>
      <pc:sldChg chg="modSp">
        <pc:chgData name="Jinhong LI" userId="ff59f2e8-f09c-4e62-baed-085ad6124443" providerId="ADAL" clId="{8AF8D643-5600-4D95-B7A9-DE452D82D9F8}" dt="2023-05-03T08:30:48.362" v="180" actId="20577"/>
        <pc:sldMkLst>
          <pc:docMk/>
          <pc:sldMk cId="928426122" sldId="859"/>
        </pc:sldMkLst>
        <pc:spChg chg="mod">
          <ac:chgData name="Jinhong LI" userId="ff59f2e8-f09c-4e62-baed-085ad6124443" providerId="ADAL" clId="{8AF8D643-5600-4D95-B7A9-DE452D82D9F8}" dt="2023-05-03T08:30:48.362" v="180" actId="20577"/>
          <ac:spMkLst>
            <pc:docMk/>
            <pc:sldMk cId="928426122" sldId="859"/>
            <ac:spMk id="6" creationId="{30658039-9BF8-483A-8960-A68652A3BF22}"/>
          </ac:spMkLst>
        </pc:spChg>
      </pc:sldChg>
    </pc:docChg>
  </pc:docChgLst>
  <pc:docChgLst>
    <pc:chgData name="Jinhong LI" userId="ff59f2e8-f09c-4e62-baed-085ad6124443" providerId="ADAL" clId="{F36CC3C3-E3DA-514C-BE89-6C9117491C19}"/>
    <pc:docChg chg="modSld modShowInfo">
      <pc:chgData name="Jinhong LI" userId="ff59f2e8-f09c-4e62-baed-085ad6124443" providerId="ADAL" clId="{F36CC3C3-E3DA-514C-BE89-6C9117491C19}" dt="2023-05-05T08:20:16.548" v="21" actId="20577"/>
      <pc:docMkLst>
        <pc:docMk/>
      </pc:docMkLst>
      <pc:sldChg chg="modTransition">
        <pc:chgData name="Jinhong LI" userId="ff59f2e8-f09c-4e62-baed-085ad6124443" providerId="ADAL" clId="{F36CC3C3-E3DA-514C-BE89-6C9117491C19}" dt="2023-05-05T03:23:28.811" v="0"/>
        <pc:sldMkLst>
          <pc:docMk/>
          <pc:sldMk cId="2630473855" sldId="541"/>
        </pc:sldMkLst>
      </pc:sldChg>
      <pc:sldChg chg="modTransition">
        <pc:chgData name="Jinhong LI" userId="ff59f2e8-f09c-4e62-baed-085ad6124443" providerId="ADAL" clId="{F36CC3C3-E3DA-514C-BE89-6C9117491C19}" dt="2023-05-05T03:23:28.811" v="0"/>
        <pc:sldMkLst>
          <pc:docMk/>
          <pc:sldMk cId="2404026775" sldId="840"/>
        </pc:sldMkLst>
      </pc:sldChg>
      <pc:sldChg chg="modSp modTransition">
        <pc:chgData name="Jinhong LI" userId="ff59f2e8-f09c-4e62-baed-085ad6124443" providerId="ADAL" clId="{F36CC3C3-E3DA-514C-BE89-6C9117491C19}" dt="2023-05-05T08:20:16.548" v="21" actId="20577"/>
        <pc:sldMkLst>
          <pc:docMk/>
          <pc:sldMk cId="928426122" sldId="859"/>
        </pc:sldMkLst>
        <pc:spChg chg="mod">
          <ac:chgData name="Jinhong LI" userId="ff59f2e8-f09c-4e62-baed-085ad6124443" providerId="ADAL" clId="{F36CC3C3-E3DA-514C-BE89-6C9117491C19}" dt="2023-05-05T08:20:16.548" v="21" actId="20577"/>
          <ac:spMkLst>
            <pc:docMk/>
            <pc:sldMk cId="928426122" sldId="859"/>
            <ac:spMk id="3" creationId="{ABD834EA-FE3E-E54B-A852-799E7770EB58}"/>
          </ac:spMkLst>
        </pc:spChg>
      </pc:sldChg>
      <pc:sldChg chg="modSp mod">
        <pc:chgData name="Jinhong LI" userId="ff59f2e8-f09c-4e62-baed-085ad6124443" providerId="ADAL" clId="{F36CC3C3-E3DA-514C-BE89-6C9117491C19}" dt="2023-05-05T08:16:48.504" v="20" actId="20577"/>
        <pc:sldMkLst>
          <pc:docMk/>
          <pc:sldMk cId="1715280013" sldId="906"/>
        </pc:sldMkLst>
        <pc:spChg chg="mod">
          <ac:chgData name="Jinhong LI" userId="ff59f2e8-f09c-4e62-baed-085ad6124443" providerId="ADAL" clId="{F36CC3C3-E3DA-514C-BE89-6C9117491C19}" dt="2023-05-05T08:16:48.504" v="20" actId="20577"/>
          <ac:spMkLst>
            <pc:docMk/>
            <pc:sldMk cId="1715280013" sldId="906"/>
            <ac:spMk id="3" creationId="{ABD834EA-FE3E-E54B-A852-799E7770EB58}"/>
          </ac:spMkLst>
        </pc:spChg>
      </pc:sldChg>
    </pc:docChg>
  </pc:docChgLst>
  <pc:docChgLst>
    <pc:chgData name="Jinhong LI" userId="ff59f2e8-f09c-4e62-baed-085ad6124443" providerId="ADAL" clId="{F90E28E4-1A86-D74E-A05D-530151D48648}"/>
    <pc:docChg chg="undo custSel addSld delSld modSld">
      <pc:chgData name="Jinhong LI" userId="ff59f2e8-f09c-4e62-baed-085ad6124443" providerId="ADAL" clId="{F90E28E4-1A86-D74E-A05D-530151D48648}" dt="2024-05-17T05:25:06.708" v="18"/>
      <pc:docMkLst>
        <pc:docMk/>
      </pc:docMkLst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2210648064" sldId="792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928426122" sldId="859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2194235446" sldId="863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2951368593" sldId="863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2034815115" sldId="864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2579765399" sldId="864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891259947" sldId="889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2701254149" sldId="889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2529689754" sldId="892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3098194334" sldId="892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1223332706" sldId="897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3477234272" sldId="897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902887875" sldId="902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2863765557" sldId="902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1706597633" sldId="903"/>
        </pc:sldMkLst>
      </pc:sldChg>
      <pc:sldChg chg="add modAnim">
        <pc:chgData name="Jinhong LI" userId="ff59f2e8-f09c-4e62-baed-085ad6124443" providerId="ADAL" clId="{F90E28E4-1A86-D74E-A05D-530151D48648}" dt="2024-05-17T05:25:06.708" v="18"/>
        <pc:sldMkLst>
          <pc:docMk/>
          <pc:sldMk cId="3043970927" sldId="903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1715280013" sldId="906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1859482240" sldId="906"/>
        </pc:sldMkLst>
      </pc:sldChg>
      <pc:sldChg chg="add modAnim">
        <pc:chgData name="Jinhong LI" userId="ff59f2e8-f09c-4e62-baed-085ad6124443" providerId="ADAL" clId="{F90E28E4-1A86-D74E-A05D-530151D48648}" dt="2024-05-17T05:13:55.762" v="10"/>
        <pc:sldMkLst>
          <pc:docMk/>
          <pc:sldMk cId="1206368251" sldId="911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3107361513" sldId="911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1508178887" sldId="913"/>
        </pc:sldMkLst>
      </pc:sldChg>
      <pc:sldChg chg="add modAnim">
        <pc:chgData name="Jinhong LI" userId="ff59f2e8-f09c-4e62-baed-085ad6124443" providerId="ADAL" clId="{F90E28E4-1A86-D74E-A05D-530151D48648}" dt="2024-05-17T05:19:37.082" v="15"/>
        <pc:sldMkLst>
          <pc:docMk/>
          <pc:sldMk cId="2397826563" sldId="913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2143243405" sldId="914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3577175942" sldId="914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365608137" sldId="916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1007621562" sldId="916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2578817141" sldId="918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2432349262" sldId="920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161908697" sldId="921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1153877142" sldId="922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2111885247" sldId="922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1910358333" sldId="923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3161110097" sldId="923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338566552" sldId="924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2738591349" sldId="924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2142301333" sldId="925"/>
        </pc:sldMkLst>
      </pc:sldChg>
      <pc:sldChg chg="add modAnim">
        <pc:chgData name="Jinhong LI" userId="ff59f2e8-f09c-4e62-baed-085ad6124443" providerId="ADAL" clId="{F90E28E4-1A86-D74E-A05D-530151D48648}" dt="2024-05-17T05:15:19.926" v="11"/>
        <pc:sldMkLst>
          <pc:docMk/>
          <pc:sldMk cId="3774150779" sldId="925"/>
        </pc:sldMkLst>
      </pc:sldChg>
      <pc:sldChg chg="del">
        <pc:chgData name="Jinhong LI" userId="ff59f2e8-f09c-4e62-baed-085ad6124443" providerId="ADAL" clId="{F90E28E4-1A86-D74E-A05D-530151D48648}" dt="2024-05-16T19:12:14.936" v="0" actId="2696"/>
        <pc:sldMkLst>
          <pc:docMk/>
          <pc:sldMk cId="435019807" sldId="926"/>
        </pc:sldMkLst>
      </pc:sldChg>
      <pc:sldChg chg="add modAnim">
        <pc:chgData name="Jinhong LI" userId="ff59f2e8-f09c-4e62-baed-085ad6124443" providerId="ADAL" clId="{F90E28E4-1A86-D74E-A05D-530151D48648}" dt="2024-05-17T05:16:34.668" v="14"/>
        <pc:sldMkLst>
          <pc:docMk/>
          <pc:sldMk cId="3875267731" sldId="926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1732977526" sldId="927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1530252924" sldId="928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2196614385" sldId="929"/>
        </pc:sldMkLst>
      </pc:sldChg>
      <pc:sldChg chg="add modAnim">
        <pc:chgData name="Jinhong LI" userId="ff59f2e8-f09c-4e62-baed-085ad6124443" providerId="ADAL" clId="{F90E28E4-1A86-D74E-A05D-530151D48648}" dt="2024-05-17T05:24:31.840" v="16"/>
        <pc:sldMkLst>
          <pc:docMk/>
          <pc:sldMk cId="3774864256" sldId="930"/>
        </pc:sldMkLst>
      </pc:sldChg>
      <pc:sldChg chg="add">
        <pc:chgData name="Jinhong LI" userId="ff59f2e8-f09c-4e62-baed-085ad6124443" providerId="ADAL" clId="{F90E28E4-1A86-D74E-A05D-530151D48648}" dt="2024-05-16T19:12:17.083" v="1"/>
        <pc:sldMkLst>
          <pc:docMk/>
          <pc:sldMk cId="3287623300" sldId="931"/>
        </pc:sldMkLst>
      </pc:sldChg>
      <pc:sldChg chg="new del">
        <pc:chgData name="Jinhong LI" userId="ff59f2e8-f09c-4e62-baed-085ad6124443" providerId="ADAL" clId="{F90E28E4-1A86-D74E-A05D-530151D48648}" dt="2024-05-16T22:23:35.757" v="3" actId="680"/>
        <pc:sldMkLst>
          <pc:docMk/>
          <pc:sldMk cId="3572200793" sldId="932"/>
        </pc:sldMkLst>
      </pc:sldChg>
    </pc:docChg>
  </pc:docChgLst>
  <pc:docChgLst>
    <pc:chgData name="Jinhong LI" userId="ff59f2e8-f09c-4e62-baed-085ad6124443" providerId="ADAL" clId="{DF0D1B17-4B8C-914B-A00F-96ED31AACB80}"/>
    <pc:docChg chg="undo custSel addSld delSld modSld sldOrd">
      <pc:chgData name="Jinhong LI" userId="ff59f2e8-f09c-4e62-baed-085ad6124443" providerId="ADAL" clId="{DF0D1B17-4B8C-914B-A00F-96ED31AACB80}" dt="2024-04-19T01:57:36.486" v="13045" actId="20577"/>
      <pc:docMkLst>
        <pc:docMk/>
      </pc:docMkLst>
      <pc:sldChg chg="modNotesTx">
        <pc:chgData name="Jinhong LI" userId="ff59f2e8-f09c-4e62-baed-085ad6124443" providerId="ADAL" clId="{DF0D1B17-4B8C-914B-A00F-96ED31AACB80}" dt="2024-04-12T09:19:24.724" v="1882" actId="20577"/>
        <pc:sldMkLst>
          <pc:docMk/>
          <pc:sldMk cId="2630473855" sldId="541"/>
        </pc:sldMkLst>
      </pc:sldChg>
      <pc:sldChg chg="addSp delSp modSp mod modNotesTx">
        <pc:chgData name="Jinhong LI" userId="ff59f2e8-f09c-4e62-baed-085ad6124443" providerId="ADAL" clId="{DF0D1B17-4B8C-914B-A00F-96ED31AACB80}" dt="2024-04-18T08:41:06.040" v="12919" actId="207"/>
        <pc:sldMkLst>
          <pc:docMk/>
          <pc:sldMk cId="2210648064" sldId="792"/>
        </pc:sldMkLst>
        <pc:spChg chg="del mod">
          <ac:chgData name="Jinhong LI" userId="ff59f2e8-f09c-4e62-baed-085ad6124443" providerId="ADAL" clId="{DF0D1B17-4B8C-914B-A00F-96ED31AACB80}" dt="2024-04-17T21:08:00.308" v="9102" actId="478"/>
          <ac:spMkLst>
            <pc:docMk/>
            <pc:sldMk cId="2210648064" sldId="792"/>
            <ac:spMk id="3" creationId="{ABD834EA-FE3E-E54B-A852-799E7770EB58}"/>
          </ac:spMkLst>
        </pc:spChg>
        <pc:spChg chg="add mod">
          <ac:chgData name="Jinhong LI" userId="ff59f2e8-f09c-4e62-baed-085ad6124443" providerId="ADAL" clId="{DF0D1B17-4B8C-914B-A00F-96ED31AACB80}" dt="2024-04-17T20:27:13.038" v="8515" actId="20577"/>
          <ac:spMkLst>
            <pc:docMk/>
            <pc:sldMk cId="2210648064" sldId="792"/>
            <ac:spMk id="5" creationId="{6D0E0E4D-5929-6F45-B237-CE0EBD1821F5}"/>
          </ac:spMkLst>
        </pc:spChg>
        <pc:spChg chg="add mod">
          <ac:chgData name="Jinhong LI" userId="ff59f2e8-f09c-4e62-baed-085ad6124443" providerId="ADAL" clId="{DF0D1B17-4B8C-914B-A00F-96ED31AACB80}" dt="2024-04-18T07:51:26.050" v="12176" actId="20577"/>
          <ac:spMkLst>
            <pc:docMk/>
            <pc:sldMk cId="2210648064" sldId="792"/>
            <ac:spMk id="6" creationId="{CFE8CE33-D7BC-ED4A-9125-E16D84013F4B}"/>
          </ac:spMkLst>
        </pc:spChg>
        <pc:spChg chg="del mod">
          <ac:chgData name="Jinhong LI" userId="ff59f2e8-f09c-4e62-baed-085ad6124443" providerId="ADAL" clId="{DF0D1B17-4B8C-914B-A00F-96ED31AACB80}" dt="2024-04-17T20:27:17.223" v="8516" actId="478"/>
          <ac:spMkLst>
            <pc:docMk/>
            <pc:sldMk cId="2210648064" sldId="792"/>
            <ac:spMk id="7" creationId="{9D7D8692-6919-4BD9-91CD-4106FAC8A972}"/>
          </ac:spMkLst>
        </pc:spChg>
        <pc:spChg chg="add mod">
          <ac:chgData name="Jinhong LI" userId="ff59f2e8-f09c-4e62-baed-085ad6124443" providerId="ADAL" clId="{DF0D1B17-4B8C-914B-A00F-96ED31AACB80}" dt="2024-04-18T08:41:06.040" v="12919" actId="207"/>
          <ac:spMkLst>
            <pc:docMk/>
            <pc:sldMk cId="2210648064" sldId="792"/>
            <ac:spMk id="9" creationId="{77B09316-0DFF-044B-8F3E-7AAA48CBC21E}"/>
          </ac:spMkLst>
        </pc:spChg>
        <pc:spChg chg="add mod">
          <ac:chgData name="Jinhong LI" userId="ff59f2e8-f09c-4e62-baed-085ad6124443" providerId="ADAL" clId="{DF0D1B17-4B8C-914B-A00F-96ED31AACB80}" dt="2024-04-18T07:51:38.146" v="12179" actId="1076"/>
          <ac:spMkLst>
            <pc:docMk/>
            <pc:sldMk cId="2210648064" sldId="792"/>
            <ac:spMk id="11" creationId="{C07444FE-EF86-394A-92D5-A35D77B7CF0F}"/>
          </ac:spMkLst>
        </pc:spChg>
        <pc:spChg chg="add del mod">
          <ac:chgData name="Jinhong LI" userId="ff59f2e8-f09c-4e62-baed-085ad6124443" providerId="ADAL" clId="{DF0D1B17-4B8C-914B-A00F-96ED31AACB80}" dt="2024-04-18T07:17:22.001" v="11574" actId="478"/>
          <ac:spMkLst>
            <pc:docMk/>
            <pc:sldMk cId="2210648064" sldId="792"/>
            <ac:spMk id="12" creationId="{3A8615A9-9617-8141-BE55-DDBB35F8BB84}"/>
          </ac:spMkLst>
        </pc:spChg>
        <pc:spChg chg="add del mod">
          <ac:chgData name="Jinhong LI" userId="ff59f2e8-f09c-4e62-baed-085ad6124443" providerId="ADAL" clId="{DF0D1B17-4B8C-914B-A00F-96ED31AACB80}" dt="2024-04-18T07:20:27.152" v="11629" actId="478"/>
          <ac:spMkLst>
            <pc:docMk/>
            <pc:sldMk cId="2210648064" sldId="792"/>
            <ac:spMk id="13" creationId="{562C20CF-44B4-2D43-989A-5CC8298189BE}"/>
          </ac:spMkLst>
        </pc:spChg>
        <pc:spChg chg="add del mod">
          <ac:chgData name="Jinhong LI" userId="ff59f2e8-f09c-4e62-baed-085ad6124443" providerId="ADAL" clId="{DF0D1B17-4B8C-914B-A00F-96ED31AACB80}" dt="2024-04-18T07:25:42.445" v="11668" actId="478"/>
          <ac:spMkLst>
            <pc:docMk/>
            <pc:sldMk cId="2210648064" sldId="792"/>
            <ac:spMk id="14" creationId="{F39D60E6-C8AF-6D43-A91B-E4D01E694F04}"/>
          </ac:spMkLst>
        </pc:spChg>
        <pc:spChg chg="del mod topLvl">
          <ac:chgData name="Jinhong LI" userId="ff59f2e8-f09c-4e62-baed-085ad6124443" providerId="ADAL" clId="{DF0D1B17-4B8C-914B-A00F-96ED31AACB80}" dt="2024-04-18T07:20:25.832" v="11628" actId="478"/>
          <ac:spMkLst>
            <pc:docMk/>
            <pc:sldMk cId="2210648064" sldId="792"/>
            <ac:spMk id="16" creationId="{360F86FB-CC89-7448-8BBC-341ED230B30E}"/>
          </ac:spMkLst>
        </pc:spChg>
        <pc:spChg chg="del mod topLvl">
          <ac:chgData name="Jinhong LI" userId="ff59f2e8-f09c-4e62-baed-085ad6124443" providerId="ADAL" clId="{DF0D1B17-4B8C-914B-A00F-96ED31AACB80}" dt="2024-04-18T07:20:24.878" v="11627" actId="478"/>
          <ac:spMkLst>
            <pc:docMk/>
            <pc:sldMk cId="2210648064" sldId="792"/>
            <ac:spMk id="17" creationId="{50D937B6-F684-8D44-A1F8-5E5C40C397C4}"/>
          </ac:spMkLst>
        </pc:spChg>
        <pc:spChg chg="del mod topLvl">
          <ac:chgData name="Jinhong LI" userId="ff59f2e8-f09c-4e62-baed-085ad6124443" providerId="ADAL" clId="{DF0D1B17-4B8C-914B-A00F-96ED31AACB80}" dt="2024-04-18T07:20:23.737" v="11626" actId="478"/>
          <ac:spMkLst>
            <pc:docMk/>
            <pc:sldMk cId="2210648064" sldId="792"/>
            <ac:spMk id="19" creationId="{D8A26E8D-ECBB-EA43-9370-86A3A0723D51}"/>
          </ac:spMkLst>
        </pc:spChg>
        <pc:spChg chg="del mod topLvl">
          <ac:chgData name="Jinhong LI" userId="ff59f2e8-f09c-4e62-baed-085ad6124443" providerId="ADAL" clId="{DF0D1B17-4B8C-914B-A00F-96ED31AACB80}" dt="2024-04-18T07:20:22.233" v="11624" actId="478"/>
          <ac:spMkLst>
            <pc:docMk/>
            <pc:sldMk cId="2210648064" sldId="792"/>
            <ac:spMk id="20" creationId="{3C2431A7-0255-9240-9781-089AB9B14E6F}"/>
          </ac:spMkLst>
        </pc:spChg>
        <pc:spChg chg="mod topLvl">
          <ac:chgData name="Jinhong LI" userId="ff59f2e8-f09c-4e62-baed-085ad6124443" providerId="ADAL" clId="{DF0D1B17-4B8C-914B-A00F-96ED31AACB80}" dt="2024-04-18T07:51:38.146" v="12179" actId="1076"/>
          <ac:spMkLst>
            <pc:docMk/>
            <pc:sldMk cId="2210648064" sldId="792"/>
            <ac:spMk id="23" creationId="{C9505514-AFFD-3748-A75B-D6382C46A52E}"/>
          </ac:spMkLst>
        </pc:spChg>
        <pc:spChg chg="add del mod topLvl">
          <ac:chgData name="Jinhong LI" userId="ff59f2e8-f09c-4e62-baed-085ad6124443" providerId="ADAL" clId="{DF0D1B17-4B8C-914B-A00F-96ED31AACB80}" dt="2024-04-18T07:16:46.899" v="11563" actId="478"/>
          <ac:spMkLst>
            <pc:docMk/>
            <pc:sldMk cId="2210648064" sldId="792"/>
            <ac:spMk id="24" creationId="{2518AB14-D420-804B-AF6D-08B0DE153AB3}"/>
          </ac:spMkLst>
        </pc:spChg>
        <pc:spChg chg="add mod">
          <ac:chgData name="Jinhong LI" userId="ff59f2e8-f09c-4e62-baed-085ad6124443" providerId="ADAL" clId="{DF0D1B17-4B8C-914B-A00F-96ED31AACB80}" dt="2024-04-18T07:51:38.146" v="12179" actId="1076"/>
          <ac:spMkLst>
            <pc:docMk/>
            <pc:sldMk cId="2210648064" sldId="792"/>
            <ac:spMk id="30" creationId="{84508D8E-2238-5747-BFBC-64334455A648}"/>
          </ac:spMkLst>
        </pc:spChg>
        <pc:spChg chg="add mod">
          <ac:chgData name="Jinhong LI" userId="ff59f2e8-f09c-4e62-baed-085ad6124443" providerId="ADAL" clId="{DF0D1B17-4B8C-914B-A00F-96ED31AACB80}" dt="2024-04-18T07:51:38.146" v="12179" actId="1076"/>
          <ac:spMkLst>
            <pc:docMk/>
            <pc:sldMk cId="2210648064" sldId="792"/>
            <ac:spMk id="33" creationId="{CC75CD1E-3E84-1543-B285-1513DD5BA3BA}"/>
          </ac:spMkLst>
        </pc:spChg>
        <pc:spChg chg="add mod">
          <ac:chgData name="Jinhong LI" userId="ff59f2e8-f09c-4e62-baed-085ad6124443" providerId="ADAL" clId="{DF0D1B17-4B8C-914B-A00F-96ED31AACB80}" dt="2024-04-18T07:51:38.146" v="12179" actId="1076"/>
          <ac:spMkLst>
            <pc:docMk/>
            <pc:sldMk cId="2210648064" sldId="792"/>
            <ac:spMk id="34" creationId="{C72D708B-9B1B-FB40-906A-20CF6B632146}"/>
          </ac:spMkLst>
        </pc:spChg>
        <pc:spChg chg="add mod">
          <ac:chgData name="Jinhong LI" userId="ff59f2e8-f09c-4e62-baed-085ad6124443" providerId="ADAL" clId="{DF0D1B17-4B8C-914B-A00F-96ED31AACB80}" dt="2024-04-18T07:51:38.146" v="12179" actId="1076"/>
          <ac:spMkLst>
            <pc:docMk/>
            <pc:sldMk cId="2210648064" sldId="792"/>
            <ac:spMk id="35" creationId="{78D7F74F-E100-8B47-B3D9-0F193B1E44B1}"/>
          </ac:spMkLst>
        </pc:spChg>
        <pc:spChg chg="add mod">
          <ac:chgData name="Jinhong LI" userId="ff59f2e8-f09c-4e62-baed-085ad6124443" providerId="ADAL" clId="{DF0D1B17-4B8C-914B-A00F-96ED31AACB80}" dt="2024-04-18T07:51:38.146" v="12179" actId="1076"/>
          <ac:spMkLst>
            <pc:docMk/>
            <pc:sldMk cId="2210648064" sldId="792"/>
            <ac:spMk id="36" creationId="{8564C6F3-D851-BC47-8E3F-96AF57D16874}"/>
          </ac:spMkLst>
        </pc:spChg>
        <pc:spChg chg="add mod">
          <ac:chgData name="Jinhong LI" userId="ff59f2e8-f09c-4e62-baed-085ad6124443" providerId="ADAL" clId="{DF0D1B17-4B8C-914B-A00F-96ED31AACB80}" dt="2024-04-18T07:19:23.972" v="11600" actId="571"/>
          <ac:spMkLst>
            <pc:docMk/>
            <pc:sldMk cId="2210648064" sldId="792"/>
            <ac:spMk id="37" creationId="{A8F3ECCC-3191-8047-9A35-6EAD21E68588}"/>
          </ac:spMkLst>
        </pc:spChg>
        <pc:spChg chg="add mod">
          <ac:chgData name="Jinhong LI" userId="ff59f2e8-f09c-4e62-baed-085ad6124443" providerId="ADAL" clId="{DF0D1B17-4B8C-914B-A00F-96ED31AACB80}" dt="2024-04-18T07:51:38.146" v="12179" actId="1076"/>
          <ac:spMkLst>
            <pc:docMk/>
            <pc:sldMk cId="2210648064" sldId="792"/>
            <ac:spMk id="38" creationId="{ABB02F9C-905D-3C4B-8DA4-4A0D1BA4D2B1}"/>
          </ac:spMkLst>
        </pc:spChg>
        <pc:spChg chg="add mod">
          <ac:chgData name="Jinhong LI" userId="ff59f2e8-f09c-4e62-baed-085ad6124443" providerId="ADAL" clId="{DF0D1B17-4B8C-914B-A00F-96ED31AACB80}" dt="2024-04-18T07:51:38.146" v="12179" actId="1076"/>
          <ac:spMkLst>
            <pc:docMk/>
            <pc:sldMk cId="2210648064" sldId="792"/>
            <ac:spMk id="41" creationId="{349D0A07-C76D-0B4A-972A-86494BB63986}"/>
          </ac:spMkLst>
        </pc:spChg>
        <pc:grpChg chg="add del mod">
          <ac:chgData name="Jinhong LI" userId="ff59f2e8-f09c-4e62-baed-085ad6124443" providerId="ADAL" clId="{DF0D1B17-4B8C-914B-A00F-96ED31AACB80}" dt="2024-04-18T07:20:24.878" v="11627" actId="478"/>
          <ac:grpSpMkLst>
            <pc:docMk/>
            <pc:sldMk cId="2210648064" sldId="792"/>
            <ac:grpSpMk id="15" creationId="{C174A48E-91BC-764F-ABD3-CA7179FB4BE7}"/>
          </ac:grpSpMkLst>
        </pc:grpChg>
        <pc:grpChg chg="add del mod">
          <ac:chgData name="Jinhong LI" userId="ff59f2e8-f09c-4e62-baed-085ad6124443" providerId="ADAL" clId="{DF0D1B17-4B8C-914B-A00F-96ED31AACB80}" dt="2024-04-18T07:20:22.233" v="11624" actId="478"/>
          <ac:grpSpMkLst>
            <pc:docMk/>
            <pc:sldMk cId="2210648064" sldId="792"/>
            <ac:grpSpMk id="18" creationId="{697DBBE5-B1DF-F64F-A1B6-00FAD40C2647}"/>
          </ac:grpSpMkLst>
        </pc:grpChg>
        <pc:grpChg chg="add del mod">
          <ac:chgData name="Jinhong LI" userId="ff59f2e8-f09c-4e62-baed-085ad6124443" providerId="ADAL" clId="{DF0D1B17-4B8C-914B-A00F-96ED31AACB80}" dt="2024-04-18T07:16:46.899" v="11563" actId="478"/>
          <ac:grpSpMkLst>
            <pc:docMk/>
            <pc:sldMk cId="2210648064" sldId="792"/>
            <ac:grpSpMk id="22" creationId="{0D4CAED1-7644-1F4F-A23B-DD6F4ACD9904}"/>
          </ac:grpSpMkLst>
        </pc:grpChg>
        <pc:graphicFrameChg chg="add mod modGraphic">
          <ac:chgData name="Jinhong LI" userId="ff59f2e8-f09c-4e62-baed-085ad6124443" providerId="ADAL" clId="{DF0D1B17-4B8C-914B-A00F-96ED31AACB80}" dt="2024-04-18T07:51:38.146" v="12179" actId="1076"/>
          <ac:graphicFrameMkLst>
            <pc:docMk/>
            <pc:sldMk cId="2210648064" sldId="792"/>
            <ac:graphicFrameMk id="7" creationId="{BF767334-762B-6C47-95CF-44EADA94DC3D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7:16:34.141" v="11559" actId="478"/>
          <ac:graphicFrameMkLst>
            <pc:docMk/>
            <pc:sldMk cId="2210648064" sldId="792"/>
            <ac:graphicFrameMk id="21" creationId="{2305C38C-28E0-254B-B811-D5C1628A1E3E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7:51:33.582" v="12178" actId="478"/>
          <ac:graphicFrameMkLst>
            <pc:docMk/>
            <pc:sldMk cId="2210648064" sldId="792"/>
            <ac:graphicFrameMk id="29" creationId="{0463AE01-9AFA-834E-8AB1-0FEEF21CED8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51:38.146" v="12179" actId="1076"/>
          <ac:graphicFrameMkLst>
            <pc:docMk/>
            <pc:sldMk cId="2210648064" sldId="792"/>
            <ac:graphicFrameMk id="31" creationId="{E6D40B58-BBE3-F347-94DC-BBF6E5EB810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51:38.146" v="12179" actId="1076"/>
          <ac:graphicFrameMkLst>
            <pc:docMk/>
            <pc:sldMk cId="2210648064" sldId="792"/>
            <ac:graphicFrameMk id="32" creationId="{3F78D2DA-B342-0448-BD12-07D3987C265F}"/>
          </ac:graphicFrameMkLst>
        </pc:graphicFrameChg>
        <pc:picChg chg="add del mod">
          <ac:chgData name="Jinhong LI" userId="ff59f2e8-f09c-4e62-baed-085ad6124443" providerId="ADAL" clId="{DF0D1B17-4B8C-914B-A00F-96ED31AACB80}" dt="2024-04-18T06:46:17.466" v="11303" actId="478"/>
          <ac:picMkLst>
            <pc:docMk/>
            <pc:sldMk cId="2210648064" sldId="792"/>
            <ac:picMk id="8" creationId="{DC12D99D-8B4D-5A4A-A181-A32480209634}"/>
          </ac:picMkLst>
        </pc:picChg>
        <pc:cxnChg chg="add mod">
          <ac:chgData name="Jinhong LI" userId="ff59f2e8-f09c-4e62-baed-085ad6124443" providerId="ADAL" clId="{DF0D1B17-4B8C-914B-A00F-96ED31AACB80}" dt="2024-04-18T07:51:38.146" v="12179" actId="1076"/>
          <ac:cxnSpMkLst>
            <pc:docMk/>
            <pc:sldMk cId="2210648064" sldId="792"/>
            <ac:cxnSpMk id="10" creationId="{2DBE7719-0CA2-1D46-B85F-C2EE05FF1F44}"/>
          </ac:cxnSpMkLst>
        </pc:cxnChg>
        <pc:cxnChg chg="add mod">
          <ac:chgData name="Jinhong LI" userId="ff59f2e8-f09c-4e62-baed-085ad6124443" providerId="ADAL" clId="{DF0D1B17-4B8C-914B-A00F-96ED31AACB80}" dt="2024-04-18T07:51:38.146" v="12179" actId="1076"/>
          <ac:cxnSpMkLst>
            <pc:docMk/>
            <pc:sldMk cId="2210648064" sldId="792"/>
            <ac:cxnSpMk id="25" creationId="{76A076B6-0CEC-D54A-A6A9-820D82ACE486}"/>
          </ac:cxnSpMkLst>
        </pc:cxnChg>
        <pc:cxnChg chg="add mod">
          <ac:chgData name="Jinhong LI" userId="ff59f2e8-f09c-4e62-baed-085ad6124443" providerId="ADAL" clId="{DF0D1B17-4B8C-914B-A00F-96ED31AACB80}" dt="2024-04-18T07:51:38.146" v="12179" actId="1076"/>
          <ac:cxnSpMkLst>
            <pc:docMk/>
            <pc:sldMk cId="2210648064" sldId="792"/>
            <ac:cxnSpMk id="26" creationId="{C2176621-DA09-E645-9E1A-00D3096798FC}"/>
          </ac:cxnSpMkLst>
        </pc:cxnChg>
        <pc:cxnChg chg="add del mod">
          <ac:chgData name="Jinhong LI" userId="ff59f2e8-f09c-4e62-baed-085ad6124443" providerId="ADAL" clId="{DF0D1B17-4B8C-914B-A00F-96ED31AACB80}" dt="2024-04-18T07:20:21.121" v="11622" actId="478"/>
          <ac:cxnSpMkLst>
            <pc:docMk/>
            <pc:sldMk cId="2210648064" sldId="792"/>
            <ac:cxnSpMk id="27" creationId="{5E4261CF-311A-F74E-BB92-0B4D0AB080A7}"/>
          </ac:cxnSpMkLst>
        </pc:cxnChg>
        <pc:cxnChg chg="add del mod">
          <ac:chgData name="Jinhong LI" userId="ff59f2e8-f09c-4e62-baed-085ad6124443" providerId="ADAL" clId="{DF0D1B17-4B8C-914B-A00F-96ED31AACB80}" dt="2024-04-18T07:20:20.338" v="11621" actId="478"/>
          <ac:cxnSpMkLst>
            <pc:docMk/>
            <pc:sldMk cId="2210648064" sldId="792"/>
            <ac:cxnSpMk id="28" creationId="{D7531839-D997-E34E-A1BE-D897589F15D3}"/>
          </ac:cxnSpMkLst>
        </pc:cxnChg>
        <pc:cxnChg chg="add mod">
          <ac:chgData name="Jinhong LI" userId="ff59f2e8-f09c-4e62-baed-085ad6124443" providerId="ADAL" clId="{DF0D1B17-4B8C-914B-A00F-96ED31AACB80}" dt="2024-04-18T07:51:38.146" v="12179" actId="1076"/>
          <ac:cxnSpMkLst>
            <pc:docMk/>
            <pc:sldMk cId="2210648064" sldId="792"/>
            <ac:cxnSpMk id="39" creationId="{FBDFF368-E6AB-1C41-8F8E-458F2D296185}"/>
          </ac:cxnSpMkLst>
        </pc:cxnChg>
        <pc:cxnChg chg="add mod">
          <ac:chgData name="Jinhong LI" userId="ff59f2e8-f09c-4e62-baed-085ad6124443" providerId="ADAL" clId="{DF0D1B17-4B8C-914B-A00F-96ED31AACB80}" dt="2024-04-18T07:51:38.146" v="12179" actId="1076"/>
          <ac:cxnSpMkLst>
            <pc:docMk/>
            <pc:sldMk cId="2210648064" sldId="792"/>
            <ac:cxnSpMk id="40" creationId="{C0557286-DCEB-4E4F-8C18-D9F8FE1EC5D9}"/>
          </ac:cxnSpMkLst>
        </pc:cxnChg>
      </pc:sldChg>
      <pc:sldChg chg="del">
        <pc:chgData name="Jinhong LI" userId="ff59f2e8-f09c-4e62-baed-085ad6124443" providerId="ADAL" clId="{DF0D1B17-4B8C-914B-A00F-96ED31AACB80}" dt="2024-04-11T07:47:42.920" v="0" actId="2696"/>
        <pc:sldMkLst>
          <pc:docMk/>
          <pc:sldMk cId="2404026775" sldId="840"/>
        </pc:sldMkLst>
      </pc:sldChg>
      <pc:sldChg chg="addSp delSp del mod">
        <pc:chgData name="Jinhong LI" userId="ff59f2e8-f09c-4e62-baed-085ad6124443" providerId="ADAL" clId="{DF0D1B17-4B8C-914B-A00F-96ED31AACB80}" dt="2024-04-12T12:40:55.657" v="1954" actId="2696"/>
        <pc:sldMkLst>
          <pc:docMk/>
          <pc:sldMk cId="1503514281" sldId="858"/>
        </pc:sldMkLst>
        <pc:graphicFrameChg chg="del">
          <ac:chgData name="Jinhong LI" userId="ff59f2e8-f09c-4e62-baed-085ad6124443" providerId="ADAL" clId="{DF0D1B17-4B8C-914B-A00F-96ED31AACB80}" dt="2024-04-12T12:40:49.655" v="1951" actId="478"/>
          <ac:graphicFrameMkLst>
            <pc:docMk/>
            <pc:sldMk cId="1503514281" sldId="858"/>
            <ac:graphicFrameMk id="7" creationId="{1C6FCA5C-0515-4ACF-80AE-3873A32BFEA7}"/>
          </ac:graphicFrameMkLst>
        </pc:graphicFrameChg>
        <pc:picChg chg="del">
          <ac:chgData name="Jinhong LI" userId="ff59f2e8-f09c-4e62-baed-085ad6124443" providerId="ADAL" clId="{DF0D1B17-4B8C-914B-A00F-96ED31AACB80}" dt="2024-04-12T12:40:47.261" v="1950" actId="478"/>
          <ac:picMkLst>
            <pc:docMk/>
            <pc:sldMk cId="1503514281" sldId="858"/>
            <ac:picMk id="2" creationId="{36C6D8DC-3FDC-4591-8E26-213AE2971F43}"/>
          </ac:picMkLst>
        </pc:picChg>
        <pc:picChg chg="add del">
          <ac:chgData name="Jinhong LI" userId="ff59f2e8-f09c-4e62-baed-085ad6124443" providerId="ADAL" clId="{DF0D1B17-4B8C-914B-A00F-96ED31AACB80}" dt="2024-04-12T12:40:52.163" v="1953"/>
          <ac:picMkLst>
            <pc:docMk/>
            <pc:sldMk cId="1503514281" sldId="858"/>
            <ac:picMk id="5" creationId="{4CF17402-0024-244E-8A5A-4F8CFD8A0A9E}"/>
          </ac:picMkLst>
        </pc:picChg>
      </pc:sldChg>
      <pc:sldChg chg="addSp delSp modSp mod modAnim modNotesTx">
        <pc:chgData name="Jinhong LI" userId="ff59f2e8-f09c-4e62-baed-085ad6124443" providerId="ADAL" clId="{DF0D1B17-4B8C-914B-A00F-96ED31AACB80}" dt="2024-04-18T08:06:44.634" v="12342" actId="14100"/>
        <pc:sldMkLst>
          <pc:docMk/>
          <pc:sldMk cId="928426122" sldId="859"/>
        </pc:sldMkLst>
        <pc:spChg chg="add del mod">
          <ac:chgData name="Jinhong LI" userId="ff59f2e8-f09c-4e62-baed-085ad6124443" providerId="ADAL" clId="{DF0D1B17-4B8C-914B-A00F-96ED31AACB80}" dt="2024-04-17T07:08:55.397" v="7446" actId="478"/>
          <ac:spMkLst>
            <pc:docMk/>
            <pc:sldMk cId="928426122" sldId="859"/>
            <ac:spMk id="2" creationId="{0D11354E-94D9-6646-A364-33899CFFF96B}"/>
          </ac:spMkLst>
        </pc:spChg>
        <pc:spChg chg="add del mod">
          <ac:chgData name="Jinhong LI" userId="ff59f2e8-f09c-4e62-baed-085ad6124443" providerId="ADAL" clId="{DF0D1B17-4B8C-914B-A00F-96ED31AACB80}" dt="2024-04-17T07:10:36.036" v="7455" actId="478"/>
          <ac:spMkLst>
            <pc:docMk/>
            <pc:sldMk cId="928426122" sldId="859"/>
            <ac:spMk id="3" creationId="{ABD834EA-FE3E-E54B-A852-799E7770EB58}"/>
          </ac:spMkLst>
        </pc:spChg>
        <pc:spChg chg="del mod">
          <ac:chgData name="Jinhong LI" userId="ff59f2e8-f09c-4e62-baed-085ad6124443" providerId="ADAL" clId="{DF0D1B17-4B8C-914B-A00F-96ED31AACB80}" dt="2024-04-17T07:12:51.807" v="7461" actId="478"/>
          <ac:spMkLst>
            <pc:docMk/>
            <pc:sldMk cId="928426122" sldId="859"/>
            <ac:spMk id="6" creationId="{30658039-9BF8-483A-8960-A68652A3BF22}"/>
          </ac:spMkLst>
        </pc:spChg>
        <pc:spChg chg="add mod">
          <ac:chgData name="Jinhong LI" userId="ff59f2e8-f09c-4e62-baed-085ad6124443" providerId="ADAL" clId="{DF0D1B17-4B8C-914B-A00F-96ED31AACB80}" dt="2024-04-18T07:54:47.658" v="12255" actId="1076"/>
          <ac:spMkLst>
            <pc:docMk/>
            <pc:sldMk cId="928426122" sldId="859"/>
            <ac:spMk id="6" creationId="{FC162B79-5216-644A-9DA1-DB3008C3F884}"/>
          </ac:spMkLst>
        </pc:spChg>
        <pc:spChg chg="add del mod">
          <ac:chgData name="Jinhong LI" userId="ff59f2e8-f09c-4e62-baed-085ad6124443" providerId="ADAL" clId="{DF0D1B17-4B8C-914B-A00F-96ED31AACB80}" dt="2024-04-17T07:08:50.674" v="7441"/>
          <ac:spMkLst>
            <pc:docMk/>
            <pc:sldMk cId="928426122" sldId="859"/>
            <ac:spMk id="8" creationId="{AD33A28F-F58A-AB40-9FB1-4875D022E23C}"/>
          </ac:spMkLst>
        </pc:spChg>
        <pc:spChg chg="add del mod">
          <ac:chgData name="Jinhong LI" userId="ff59f2e8-f09c-4e62-baed-085ad6124443" providerId="ADAL" clId="{DF0D1B17-4B8C-914B-A00F-96ED31AACB80}" dt="2024-04-17T07:08:54.069" v="7444"/>
          <ac:spMkLst>
            <pc:docMk/>
            <pc:sldMk cId="928426122" sldId="859"/>
            <ac:spMk id="9" creationId="{4019C89B-A1B5-1141-88A1-812ABD995606}"/>
          </ac:spMkLst>
        </pc:spChg>
        <pc:spChg chg="add mod">
          <ac:chgData name="Jinhong LI" userId="ff59f2e8-f09c-4e62-baed-085ad6124443" providerId="ADAL" clId="{DF0D1B17-4B8C-914B-A00F-96ED31AACB80}" dt="2024-04-18T07:57:17.473" v="12321" actId="1076"/>
          <ac:spMkLst>
            <pc:docMk/>
            <pc:sldMk cId="928426122" sldId="859"/>
            <ac:spMk id="9" creationId="{93B8E712-4453-794F-BA78-901427AE65C8}"/>
          </ac:spMkLst>
        </pc:spChg>
        <pc:spChg chg="add mod">
          <ac:chgData name="Jinhong LI" userId="ff59f2e8-f09c-4e62-baed-085ad6124443" providerId="ADAL" clId="{DF0D1B17-4B8C-914B-A00F-96ED31AACB80}" dt="2024-04-18T07:54:44.106" v="12254" actId="1076"/>
          <ac:spMkLst>
            <pc:docMk/>
            <pc:sldMk cId="928426122" sldId="859"/>
            <ac:spMk id="10" creationId="{28837DC9-CB71-B04F-83A6-BBABD28ACD28}"/>
          </ac:spMkLst>
        </pc:spChg>
        <pc:spChg chg="add mod">
          <ac:chgData name="Jinhong LI" userId="ff59f2e8-f09c-4e62-baed-085ad6124443" providerId="ADAL" clId="{DF0D1B17-4B8C-914B-A00F-96ED31AACB80}" dt="2024-04-17T08:33:26.178" v="8037" actId="20577"/>
          <ac:spMkLst>
            <pc:docMk/>
            <pc:sldMk cId="928426122" sldId="859"/>
            <ac:spMk id="11" creationId="{B733563B-9C92-FE41-98EE-D3E706752C9B}"/>
          </ac:spMkLst>
        </pc:spChg>
        <pc:spChg chg="add mod">
          <ac:chgData name="Jinhong LI" userId="ff59f2e8-f09c-4e62-baed-085ad6124443" providerId="ADAL" clId="{DF0D1B17-4B8C-914B-A00F-96ED31AACB80}" dt="2024-04-18T07:57:28.822" v="12323" actId="1076"/>
          <ac:spMkLst>
            <pc:docMk/>
            <pc:sldMk cId="928426122" sldId="859"/>
            <ac:spMk id="14" creationId="{98C12692-9B62-B041-BED8-9BB2CB5E4A2E}"/>
          </ac:spMkLst>
        </pc:spChg>
        <pc:spChg chg="add mod">
          <ac:chgData name="Jinhong LI" userId="ff59f2e8-f09c-4e62-baed-085ad6124443" providerId="ADAL" clId="{DF0D1B17-4B8C-914B-A00F-96ED31AACB80}" dt="2024-04-18T07:57:25.923" v="12322" actId="1076"/>
          <ac:spMkLst>
            <pc:docMk/>
            <pc:sldMk cId="928426122" sldId="859"/>
            <ac:spMk id="15" creationId="{1DC1631E-A239-3043-9BB6-A73A7E002F1C}"/>
          </ac:spMkLst>
        </pc:spChg>
        <pc:spChg chg="add del mod">
          <ac:chgData name="Jinhong LI" userId="ff59f2e8-f09c-4e62-baed-085ad6124443" providerId="ADAL" clId="{DF0D1B17-4B8C-914B-A00F-96ED31AACB80}" dt="2024-04-18T07:56:57.338" v="12309" actId="478"/>
          <ac:spMkLst>
            <pc:docMk/>
            <pc:sldMk cId="928426122" sldId="859"/>
            <ac:spMk id="17" creationId="{61A8C2C8-F7C5-8440-8A5F-069C2CF340CC}"/>
          </ac:spMkLst>
        </pc:spChg>
        <pc:spChg chg="add del mod">
          <ac:chgData name="Jinhong LI" userId="ff59f2e8-f09c-4e62-baed-085ad6124443" providerId="ADAL" clId="{DF0D1B17-4B8C-914B-A00F-96ED31AACB80}" dt="2024-04-18T07:57:06.666" v="12317" actId="478"/>
          <ac:spMkLst>
            <pc:docMk/>
            <pc:sldMk cId="928426122" sldId="859"/>
            <ac:spMk id="18" creationId="{1C23AD16-68BD-F745-B19F-9D2A635092EA}"/>
          </ac:spMkLst>
        </pc:spChg>
        <pc:spChg chg="add mod">
          <ac:chgData name="Jinhong LI" userId="ff59f2e8-f09c-4e62-baed-085ad6124443" providerId="ADAL" clId="{DF0D1B17-4B8C-914B-A00F-96ED31AACB80}" dt="2024-04-18T07:57:17.473" v="12321" actId="1076"/>
          <ac:spMkLst>
            <pc:docMk/>
            <pc:sldMk cId="928426122" sldId="859"/>
            <ac:spMk id="19" creationId="{5A105366-FE22-D54D-8D52-450C0BF02BD2}"/>
          </ac:spMkLst>
        </pc:spChg>
        <pc:spChg chg="add mod">
          <ac:chgData name="Jinhong LI" userId="ff59f2e8-f09c-4e62-baed-085ad6124443" providerId="ADAL" clId="{DF0D1B17-4B8C-914B-A00F-96ED31AACB80}" dt="2024-04-18T07:55:46.223" v="12287" actId="1076"/>
          <ac:spMkLst>
            <pc:docMk/>
            <pc:sldMk cId="928426122" sldId="859"/>
            <ac:spMk id="20" creationId="{89943D3A-4132-954A-ACB1-2C2C3C159A06}"/>
          </ac:spMkLst>
        </pc:spChg>
        <pc:spChg chg="add mod">
          <ac:chgData name="Jinhong LI" userId="ff59f2e8-f09c-4e62-baed-085ad6124443" providerId="ADAL" clId="{DF0D1B17-4B8C-914B-A00F-96ED31AACB80}" dt="2024-04-18T07:56:04.338" v="12294" actId="14100"/>
          <ac:spMkLst>
            <pc:docMk/>
            <pc:sldMk cId="928426122" sldId="859"/>
            <ac:spMk id="21" creationId="{A0C2D3C8-0B35-6046-972B-F1DD00B95E44}"/>
          </ac:spMkLst>
        </pc:spChg>
        <pc:spChg chg="add mod">
          <ac:chgData name="Jinhong LI" userId="ff59f2e8-f09c-4e62-baed-085ad6124443" providerId="ADAL" clId="{DF0D1B17-4B8C-914B-A00F-96ED31AACB80}" dt="2024-04-18T07:56:29.871" v="12299" actId="12788"/>
          <ac:spMkLst>
            <pc:docMk/>
            <pc:sldMk cId="928426122" sldId="859"/>
            <ac:spMk id="22" creationId="{CDD6B416-3FA8-D84B-BCA1-654922CAFA83}"/>
          </ac:spMkLst>
        </pc:spChg>
        <pc:spChg chg="add del mod">
          <ac:chgData name="Jinhong LI" userId="ff59f2e8-f09c-4e62-baed-085ad6124443" providerId="ADAL" clId="{DF0D1B17-4B8C-914B-A00F-96ED31AACB80}" dt="2024-04-18T07:55:19.886" v="12266" actId="478"/>
          <ac:spMkLst>
            <pc:docMk/>
            <pc:sldMk cId="928426122" sldId="859"/>
            <ac:spMk id="23" creationId="{72757443-1A77-0F43-8FB2-02E6DF9D22BD}"/>
          </ac:spMkLst>
        </pc:spChg>
        <pc:spChg chg="add del mod">
          <ac:chgData name="Jinhong LI" userId="ff59f2e8-f09c-4e62-baed-085ad6124443" providerId="ADAL" clId="{DF0D1B17-4B8C-914B-A00F-96ED31AACB80}" dt="2024-04-18T07:55:28.896" v="12273" actId="478"/>
          <ac:spMkLst>
            <pc:docMk/>
            <pc:sldMk cId="928426122" sldId="859"/>
            <ac:spMk id="24" creationId="{CC7E8DC1-7939-2F4B-8CB6-8BEAACFC1842}"/>
          </ac:spMkLst>
        </pc:spChg>
        <pc:spChg chg="add mod">
          <ac:chgData name="Jinhong LI" userId="ff59f2e8-f09c-4e62-baed-085ad6124443" providerId="ADAL" clId="{DF0D1B17-4B8C-914B-A00F-96ED31AACB80}" dt="2024-04-18T07:57:46.075" v="12326" actId="255"/>
          <ac:spMkLst>
            <pc:docMk/>
            <pc:sldMk cId="928426122" sldId="859"/>
            <ac:spMk id="26" creationId="{D4949D5D-C9FE-4749-A941-FDD0B2203569}"/>
          </ac:spMkLst>
        </pc:spChg>
        <pc:spChg chg="add mod">
          <ac:chgData name="Jinhong LI" userId="ff59f2e8-f09c-4e62-baed-085ad6124443" providerId="ADAL" clId="{DF0D1B17-4B8C-914B-A00F-96ED31AACB80}" dt="2024-04-18T07:57:48.590" v="12327" actId="255"/>
          <ac:spMkLst>
            <pc:docMk/>
            <pc:sldMk cId="928426122" sldId="859"/>
            <ac:spMk id="27" creationId="{61FE6E9E-1CDD-3F41-B9B9-8BD7C3816456}"/>
          </ac:spMkLst>
        </pc:spChg>
        <pc:spChg chg="add mod">
          <ac:chgData name="Jinhong LI" userId="ff59f2e8-f09c-4e62-baed-085ad6124443" providerId="ADAL" clId="{DF0D1B17-4B8C-914B-A00F-96ED31AACB80}" dt="2024-04-18T07:55:06.430" v="12261" actId="1076"/>
          <ac:spMkLst>
            <pc:docMk/>
            <pc:sldMk cId="928426122" sldId="859"/>
            <ac:spMk id="31" creationId="{2F69E597-383D-6240-BEAE-355689144F2C}"/>
          </ac:spMkLst>
        </pc:spChg>
        <pc:spChg chg="add mod">
          <ac:chgData name="Jinhong LI" userId="ff59f2e8-f09c-4e62-baed-085ad6124443" providerId="ADAL" clId="{DF0D1B17-4B8C-914B-A00F-96ED31AACB80}" dt="2024-04-18T07:54:47.658" v="12255" actId="1076"/>
          <ac:spMkLst>
            <pc:docMk/>
            <pc:sldMk cId="928426122" sldId="859"/>
            <ac:spMk id="43" creationId="{82CC84BD-B95A-C647-AE72-572DAF2E1605}"/>
          </ac:spMkLst>
        </pc:spChg>
        <pc:spChg chg="add mod">
          <ac:chgData name="Jinhong LI" userId="ff59f2e8-f09c-4e62-baed-085ad6124443" providerId="ADAL" clId="{DF0D1B17-4B8C-914B-A00F-96ED31AACB80}" dt="2024-04-18T08:06:44.634" v="12342" actId="14100"/>
          <ac:spMkLst>
            <pc:docMk/>
            <pc:sldMk cId="928426122" sldId="859"/>
            <ac:spMk id="45" creationId="{B1B17127-CF28-1048-AE1B-117BB8C116F5}"/>
          </ac:spMkLst>
        </pc:spChg>
        <pc:spChg chg="add mod">
          <ac:chgData name="Jinhong LI" userId="ff59f2e8-f09c-4e62-baed-085ad6124443" providerId="ADAL" clId="{DF0D1B17-4B8C-914B-A00F-96ED31AACB80}" dt="2024-04-18T07:56:08.972" v="12295" actId="2711"/>
          <ac:spMkLst>
            <pc:docMk/>
            <pc:sldMk cId="928426122" sldId="859"/>
            <ac:spMk id="47" creationId="{762F8C89-2C32-1042-BAA7-2008721EC962}"/>
          </ac:spMkLst>
        </pc:spChg>
        <pc:spChg chg="add mod">
          <ac:chgData name="Jinhong LI" userId="ff59f2e8-f09c-4e62-baed-085ad6124443" providerId="ADAL" clId="{DF0D1B17-4B8C-914B-A00F-96ED31AACB80}" dt="2024-04-18T07:58:07.021" v="12331" actId="1076"/>
          <ac:spMkLst>
            <pc:docMk/>
            <pc:sldMk cId="928426122" sldId="859"/>
            <ac:spMk id="56" creationId="{D5C88657-02A8-1241-BFA3-9F96DAB9F8AE}"/>
          </ac:spMkLst>
        </pc:spChg>
        <pc:spChg chg="add mod">
          <ac:chgData name="Jinhong LI" userId="ff59f2e8-f09c-4e62-baed-085ad6124443" providerId="ADAL" clId="{DF0D1B17-4B8C-914B-A00F-96ED31AACB80}" dt="2024-04-18T07:57:55.637" v="12328" actId="14100"/>
          <ac:spMkLst>
            <pc:docMk/>
            <pc:sldMk cId="928426122" sldId="859"/>
            <ac:spMk id="57" creationId="{7D56ECA9-9DAD-D549-BA9C-CD6B95653F58}"/>
          </ac:spMkLst>
        </pc:spChg>
        <pc:spChg chg="add mod">
          <ac:chgData name="Jinhong LI" userId="ff59f2e8-f09c-4e62-baed-085ad6124443" providerId="ADAL" clId="{DF0D1B17-4B8C-914B-A00F-96ED31AACB80}" dt="2024-04-18T07:57:04.569" v="12316" actId="20577"/>
          <ac:spMkLst>
            <pc:docMk/>
            <pc:sldMk cId="928426122" sldId="859"/>
            <ac:spMk id="63" creationId="{124BA034-BD11-4F45-99CA-6E12F520025D}"/>
          </ac:spMkLst>
        </pc:spChg>
        <pc:spChg chg="add mod">
          <ac:chgData name="Jinhong LI" userId="ff59f2e8-f09c-4e62-baed-085ad6124443" providerId="ADAL" clId="{DF0D1B17-4B8C-914B-A00F-96ED31AACB80}" dt="2024-04-18T07:57:25.923" v="12322" actId="1076"/>
          <ac:spMkLst>
            <pc:docMk/>
            <pc:sldMk cId="928426122" sldId="859"/>
            <ac:spMk id="64" creationId="{0B5C7D60-7EBD-1A44-BF73-AB0230B6B1F8}"/>
          </ac:spMkLst>
        </pc:spChg>
        <pc:graphicFrameChg chg="add del mod modGraphic">
          <ac:chgData name="Jinhong LI" userId="ff59f2e8-f09c-4e62-baed-085ad6124443" providerId="ADAL" clId="{DF0D1B17-4B8C-914B-A00F-96ED31AACB80}" dt="2024-04-12T09:16:56.426" v="1843" actId="478"/>
          <ac:graphicFrameMkLst>
            <pc:docMk/>
            <pc:sldMk cId="928426122" sldId="859"/>
            <ac:graphicFrameMk id="5" creationId="{18B6F583-F303-B746-8219-B83D8F36BDAB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7:25.923" v="12322" actId="1076"/>
          <ac:graphicFrameMkLst>
            <pc:docMk/>
            <pc:sldMk cId="928426122" sldId="859"/>
            <ac:graphicFrameMk id="28" creationId="{F6C56296-835F-0040-9A67-4A6FBEFCDACB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56:41.171" v="12303" actId="2711"/>
          <ac:graphicFrameMkLst>
            <pc:docMk/>
            <pc:sldMk cId="928426122" sldId="859"/>
            <ac:graphicFrameMk id="29" creationId="{1D210F30-CF04-5C47-87BE-5AD66DAAE805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7:25.923" v="12322" actId="1076"/>
          <ac:graphicFrameMkLst>
            <pc:docMk/>
            <pc:sldMk cId="928426122" sldId="859"/>
            <ac:graphicFrameMk id="32" creationId="{94812B35-7529-3143-9376-447EA4EB9E15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7:25.923" v="12322" actId="1076"/>
          <ac:graphicFrameMkLst>
            <pc:docMk/>
            <pc:sldMk cId="928426122" sldId="859"/>
            <ac:graphicFrameMk id="33" creationId="{0FEC4B76-C452-2040-8DC7-3F977679FFDD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7:25.923" v="12322" actId="1076"/>
          <ac:graphicFrameMkLst>
            <pc:docMk/>
            <pc:sldMk cId="928426122" sldId="859"/>
            <ac:graphicFrameMk id="34" creationId="{C81B9431-8E57-3646-A270-C75901F7578A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7:25.923" v="12322" actId="1076"/>
          <ac:graphicFrameMkLst>
            <pc:docMk/>
            <pc:sldMk cId="928426122" sldId="859"/>
            <ac:graphicFrameMk id="35" creationId="{7D9B5C06-8D44-CE4A-A159-9CB11CBCA58E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7:25.923" v="12322" actId="1076"/>
          <ac:graphicFrameMkLst>
            <pc:docMk/>
            <pc:sldMk cId="928426122" sldId="859"/>
            <ac:graphicFrameMk id="36" creationId="{4C13EF2C-EBAD-F448-8AD9-8B939F389C20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5:46.223" v="12287" actId="1076"/>
          <ac:graphicFrameMkLst>
            <pc:docMk/>
            <pc:sldMk cId="928426122" sldId="859"/>
            <ac:graphicFrameMk id="37" creationId="{56E59033-C24D-FF45-9BF7-3172C9A51F37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5:46.223" v="12287" actId="1076"/>
          <ac:graphicFrameMkLst>
            <pc:docMk/>
            <pc:sldMk cId="928426122" sldId="859"/>
            <ac:graphicFrameMk id="38" creationId="{E947EAD5-403B-0C45-AD69-A5D16E263B87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5:46.223" v="12287" actId="1076"/>
          <ac:graphicFrameMkLst>
            <pc:docMk/>
            <pc:sldMk cId="928426122" sldId="859"/>
            <ac:graphicFrameMk id="39" creationId="{2FC12C2D-E5D8-0B4B-B76B-001E713DB3D1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5:46.223" v="12287" actId="1076"/>
          <ac:graphicFrameMkLst>
            <pc:docMk/>
            <pc:sldMk cId="928426122" sldId="859"/>
            <ac:graphicFrameMk id="40" creationId="{C6E0D6B2-AAC8-684B-8B0C-41CCD6322D89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8:18.329" v="12335" actId="1076"/>
          <ac:graphicFrameMkLst>
            <pc:docMk/>
            <pc:sldMk cId="928426122" sldId="859"/>
            <ac:graphicFrameMk id="41" creationId="{A7FF8A85-814D-1444-BBBE-250C3D602A82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57:17.473" v="12321" actId="1076"/>
          <ac:graphicFrameMkLst>
            <pc:docMk/>
            <pc:sldMk cId="928426122" sldId="859"/>
            <ac:graphicFrameMk id="42" creationId="{FD2E9487-1F90-8A47-A46B-929CB843D669}"/>
          </ac:graphicFrameMkLst>
        </pc:graphicFrameChg>
        <pc:picChg chg="del">
          <ac:chgData name="Jinhong LI" userId="ff59f2e8-f09c-4e62-baed-085ad6124443" providerId="ADAL" clId="{DF0D1B17-4B8C-914B-A00F-96ED31AACB80}" dt="2024-04-11T07:49:42.843" v="43" actId="478"/>
          <ac:picMkLst>
            <pc:docMk/>
            <pc:sldMk cId="928426122" sldId="859"/>
            <ac:picMk id="2" creationId="{EAE10DFD-3739-47F9-8B0C-BB3AD1A9418E}"/>
          </ac:picMkLst>
        </pc:picChg>
        <pc:picChg chg="add del mod">
          <ac:chgData name="Jinhong LI" userId="ff59f2e8-f09c-4e62-baed-085ad6124443" providerId="ADAL" clId="{DF0D1B17-4B8C-914B-A00F-96ED31AACB80}" dt="2024-04-18T07:52:24.668" v="12196" actId="478"/>
          <ac:picMkLst>
            <pc:docMk/>
            <pc:sldMk cId="928426122" sldId="859"/>
            <ac:picMk id="7" creationId="{D13D8EDD-919C-9F43-84A4-DC28951D4D2F}"/>
          </ac:picMkLst>
        </pc:picChg>
        <pc:cxnChg chg="add mod">
          <ac:chgData name="Jinhong LI" userId="ff59f2e8-f09c-4e62-baed-085ad6124443" providerId="ADAL" clId="{DF0D1B17-4B8C-914B-A00F-96ED31AACB80}" dt="2024-04-18T07:54:47.658" v="12255" actId="1076"/>
          <ac:cxnSpMkLst>
            <pc:docMk/>
            <pc:sldMk cId="928426122" sldId="859"/>
            <ac:cxnSpMk id="8" creationId="{23AECA05-C282-BC4E-8D89-5576FF0AFB5C}"/>
          </ac:cxnSpMkLst>
        </pc:cxnChg>
        <pc:cxnChg chg="add mod">
          <ac:chgData name="Jinhong LI" userId="ff59f2e8-f09c-4e62-baed-085ad6124443" providerId="ADAL" clId="{DF0D1B17-4B8C-914B-A00F-96ED31AACB80}" dt="2024-04-18T07:58:34.407" v="12340" actId="1076"/>
          <ac:cxnSpMkLst>
            <pc:docMk/>
            <pc:sldMk cId="928426122" sldId="859"/>
            <ac:cxnSpMk id="12" creationId="{A976D35E-9B48-DD45-8EC1-C807068BFF92}"/>
          </ac:cxnSpMkLst>
        </pc:cxnChg>
        <pc:cxnChg chg="add mod">
          <ac:chgData name="Jinhong LI" userId="ff59f2e8-f09c-4e62-baed-085ad6124443" providerId="ADAL" clId="{DF0D1B17-4B8C-914B-A00F-96ED31AACB80}" dt="2024-04-18T07:55:46.223" v="12287" actId="1076"/>
          <ac:cxnSpMkLst>
            <pc:docMk/>
            <pc:sldMk cId="928426122" sldId="859"/>
            <ac:cxnSpMk id="13" creationId="{3382EEB5-F81A-4A44-A890-EEFB59D20025}"/>
          </ac:cxnSpMkLst>
        </pc:cxnChg>
        <pc:cxnChg chg="add mod">
          <ac:chgData name="Jinhong LI" userId="ff59f2e8-f09c-4e62-baed-085ad6124443" providerId="ADAL" clId="{DF0D1B17-4B8C-914B-A00F-96ED31AACB80}" dt="2024-04-18T07:55:46.223" v="12287" actId="1076"/>
          <ac:cxnSpMkLst>
            <pc:docMk/>
            <pc:sldMk cId="928426122" sldId="859"/>
            <ac:cxnSpMk id="16" creationId="{CF9EF400-CA6C-284B-BE8E-AF7908A58E7E}"/>
          </ac:cxnSpMkLst>
        </pc:cxnChg>
        <pc:cxnChg chg="add mod">
          <ac:chgData name="Jinhong LI" userId="ff59f2e8-f09c-4e62-baed-085ad6124443" providerId="ADAL" clId="{DF0D1B17-4B8C-914B-A00F-96ED31AACB80}" dt="2024-04-18T07:53:41.064" v="12227" actId="14100"/>
          <ac:cxnSpMkLst>
            <pc:docMk/>
            <pc:sldMk cId="928426122" sldId="859"/>
            <ac:cxnSpMk id="25" creationId="{EEBA7AC9-C52A-074F-9551-CE7B445B0A1F}"/>
          </ac:cxnSpMkLst>
        </pc:cxnChg>
        <pc:cxnChg chg="add mod">
          <ac:chgData name="Jinhong LI" userId="ff59f2e8-f09c-4e62-baed-085ad6124443" providerId="ADAL" clId="{DF0D1B17-4B8C-914B-A00F-96ED31AACB80}" dt="2024-04-18T07:56:29.871" v="12299" actId="12788"/>
          <ac:cxnSpMkLst>
            <pc:docMk/>
            <pc:sldMk cId="928426122" sldId="859"/>
            <ac:cxnSpMk id="30" creationId="{8D3065E1-356D-4144-B0CA-89A5594F8648}"/>
          </ac:cxnSpMkLst>
        </pc:cxnChg>
        <pc:cxnChg chg="add mod">
          <ac:chgData name="Jinhong LI" userId="ff59f2e8-f09c-4e62-baed-085ad6124443" providerId="ADAL" clId="{DF0D1B17-4B8C-914B-A00F-96ED31AACB80}" dt="2024-04-18T07:55:50.650" v="12289" actId="14100"/>
          <ac:cxnSpMkLst>
            <pc:docMk/>
            <pc:sldMk cId="928426122" sldId="859"/>
            <ac:cxnSpMk id="44" creationId="{8BCCD171-1BEA-2942-AFDE-92FA0F2AB50E}"/>
          </ac:cxnSpMkLst>
        </pc:cxnChg>
        <pc:cxnChg chg="add mod">
          <ac:chgData name="Jinhong LI" userId="ff59f2e8-f09c-4e62-baed-085ad6124443" providerId="ADAL" clId="{DF0D1B17-4B8C-914B-A00F-96ED31AACB80}" dt="2024-04-18T07:57:31.357" v="12324" actId="1076"/>
          <ac:cxnSpMkLst>
            <pc:docMk/>
            <pc:sldMk cId="928426122" sldId="859"/>
            <ac:cxnSpMk id="46" creationId="{B00354E3-2C1C-4A48-A7C6-46056C047F9E}"/>
          </ac:cxnSpMkLst>
        </pc:cxnChg>
      </pc:sldChg>
      <pc:sldChg chg="del">
        <pc:chgData name="Jinhong LI" userId="ff59f2e8-f09c-4e62-baed-085ad6124443" providerId="ADAL" clId="{DF0D1B17-4B8C-914B-A00F-96ED31AACB80}" dt="2024-04-12T09:20:06.183" v="1885" actId="2696"/>
        <pc:sldMkLst>
          <pc:docMk/>
          <pc:sldMk cId="2055751085" sldId="861"/>
        </pc:sldMkLst>
      </pc:sldChg>
      <pc:sldChg chg="del">
        <pc:chgData name="Jinhong LI" userId="ff59f2e8-f09c-4e62-baed-085ad6124443" providerId="ADAL" clId="{DF0D1B17-4B8C-914B-A00F-96ED31AACB80}" dt="2024-04-12T09:20:11.145" v="1886" actId="2696"/>
        <pc:sldMkLst>
          <pc:docMk/>
          <pc:sldMk cId="350255561" sldId="862"/>
        </pc:sldMkLst>
      </pc:sldChg>
      <pc:sldChg chg="addSp delSp modSp mod modAnim modNotesTx">
        <pc:chgData name="Jinhong LI" userId="ff59f2e8-f09c-4e62-baed-085ad6124443" providerId="ADAL" clId="{DF0D1B17-4B8C-914B-A00F-96ED31AACB80}" dt="2024-04-18T03:34:45.705" v="10532" actId="948"/>
        <pc:sldMkLst>
          <pc:docMk/>
          <pc:sldMk cId="2951368593" sldId="863"/>
        </pc:sldMkLst>
        <pc:spChg chg="del mod">
          <ac:chgData name="Jinhong LI" userId="ff59f2e8-f09c-4e62-baed-085ad6124443" providerId="ADAL" clId="{DF0D1B17-4B8C-914B-A00F-96ED31AACB80}" dt="2024-04-17T08:25:41.006" v="7988" actId="478"/>
          <ac:spMkLst>
            <pc:docMk/>
            <pc:sldMk cId="2951368593" sldId="863"/>
            <ac:spMk id="3" creationId="{ABD834EA-FE3E-E54B-A852-799E7770EB58}"/>
          </ac:spMkLst>
        </pc:spChg>
        <pc:spChg chg="add mod">
          <ac:chgData name="Jinhong LI" userId="ff59f2e8-f09c-4e62-baed-085ad6124443" providerId="ADAL" clId="{DF0D1B17-4B8C-914B-A00F-96ED31AACB80}" dt="2024-04-18T03:34:45.705" v="10532" actId="948"/>
          <ac:spMkLst>
            <pc:docMk/>
            <pc:sldMk cId="2951368593" sldId="863"/>
            <ac:spMk id="5" creationId="{AEAE62DF-D16D-AA49-A409-2EEE9DC191BB}"/>
          </ac:spMkLst>
        </pc:spChg>
        <pc:spChg chg="del mod">
          <ac:chgData name="Jinhong LI" userId="ff59f2e8-f09c-4e62-baed-085ad6124443" providerId="ADAL" clId="{DF0D1B17-4B8C-914B-A00F-96ED31AACB80}" dt="2024-04-17T19:47:52.196" v="8480" actId="478"/>
          <ac:spMkLst>
            <pc:docMk/>
            <pc:sldMk cId="2951368593" sldId="863"/>
            <ac:spMk id="6" creationId="{30658039-9BF8-483A-8960-A68652A3BF22}"/>
          </ac:spMkLst>
        </pc:spChg>
        <pc:spChg chg="add mod">
          <ac:chgData name="Jinhong LI" userId="ff59f2e8-f09c-4e62-baed-085ad6124443" providerId="ADAL" clId="{DF0D1B17-4B8C-914B-A00F-96ED31AACB80}" dt="2024-04-17T19:47:43.746" v="8478" actId="20577"/>
          <ac:spMkLst>
            <pc:docMk/>
            <pc:sldMk cId="2951368593" sldId="863"/>
            <ac:spMk id="7" creationId="{B3C9568B-4A22-8E4E-9DC6-6B2A049010DA}"/>
          </ac:spMkLst>
        </pc:spChg>
      </pc:sldChg>
      <pc:sldChg chg="addSp delSp modSp mod modAnim modNotesTx">
        <pc:chgData name="Jinhong LI" userId="ff59f2e8-f09c-4e62-baed-085ad6124443" providerId="ADAL" clId="{DF0D1B17-4B8C-914B-A00F-96ED31AACB80}" dt="2024-04-18T07:49:37.263" v="12166"/>
        <pc:sldMkLst>
          <pc:docMk/>
          <pc:sldMk cId="2579765399" sldId="864"/>
        </pc:sldMkLst>
        <pc:spChg chg="del mod">
          <ac:chgData name="Jinhong LI" userId="ff59f2e8-f09c-4e62-baed-085ad6124443" providerId="ADAL" clId="{DF0D1B17-4B8C-914B-A00F-96ED31AACB80}" dt="2024-04-17T20:35:20.088" v="8672" actId="478"/>
          <ac:spMkLst>
            <pc:docMk/>
            <pc:sldMk cId="2579765399" sldId="864"/>
            <ac:spMk id="3" creationId="{ABD834EA-FE3E-E54B-A852-799E7770EB58}"/>
          </ac:spMkLst>
        </pc:spChg>
        <pc:spChg chg="add del mod">
          <ac:chgData name="Jinhong LI" userId="ff59f2e8-f09c-4e62-baed-085ad6124443" providerId="ADAL" clId="{DF0D1B17-4B8C-914B-A00F-96ED31AACB80}" dt="2024-04-17T20:35:26.909" v="8675" actId="478"/>
          <ac:spMkLst>
            <pc:docMk/>
            <pc:sldMk cId="2579765399" sldId="864"/>
            <ac:spMk id="5" creationId="{1C8662D5-9668-434B-8A07-628572B29A7C}"/>
          </ac:spMkLst>
        </pc:spChg>
        <pc:spChg chg="add del mod">
          <ac:chgData name="Jinhong LI" userId="ff59f2e8-f09c-4e62-baed-085ad6124443" providerId="ADAL" clId="{DF0D1B17-4B8C-914B-A00F-96ED31AACB80}" dt="2024-04-12T14:03:49.662" v="3059" actId="478"/>
          <ac:spMkLst>
            <pc:docMk/>
            <pc:sldMk cId="2579765399" sldId="864"/>
            <ac:spMk id="7" creationId="{C1624367-3A10-F043-837C-5FCE3BEC69A7}"/>
          </ac:spMkLst>
        </pc:spChg>
        <pc:spChg chg="add del mod">
          <ac:chgData name="Jinhong LI" userId="ff59f2e8-f09c-4e62-baed-085ad6124443" providerId="ADAL" clId="{DF0D1B17-4B8C-914B-A00F-96ED31AACB80}" dt="2024-04-17T20:34:46.201" v="8664" actId="478"/>
          <ac:spMkLst>
            <pc:docMk/>
            <pc:sldMk cId="2579765399" sldId="864"/>
            <ac:spMk id="7" creationId="{E4717930-2615-8944-9A71-904C5F8290E5}"/>
          </ac:spMkLst>
        </pc:spChg>
        <pc:spChg chg="add del mod">
          <ac:chgData name="Jinhong LI" userId="ff59f2e8-f09c-4e62-baed-085ad6124443" providerId="ADAL" clId="{DF0D1B17-4B8C-914B-A00F-96ED31AACB80}" dt="2024-04-17T20:35:01.630" v="8667"/>
          <ac:spMkLst>
            <pc:docMk/>
            <pc:sldMk cId="2579765399" sldId="864"/>
            <ac:spMk id="8" creationId="{512364CE-6D34-634F-899E-A6083F1444E8}"/>
          </ac:spMkLst>
        </pc:spChg>
        <pc:spChg chg="add del mod">
          <ac:chgData name="Jinhong LI" userId="ff59f2e8-f09c-4e62-baed-085ad6124443" providerId="ADAL" clId="{DF0D1B17-4B8C-914B-A00F-96ED31AACB80}" dt="2024-04-12T14:16:44.055" v="3072" actId="478"/>
          <ac:spMkLst>
            <pc:docMk/>
            <pc:sldMk cId="2579765399" sldId="864"/>
            <ac:spMk id="8" creationId="{DC91BEE2-AFB6-194D-A987-F8DA96D8F5B6}"/>
          </ac:spMkLst>
        </pc:spChg>
        <pc:spChg chg="add mod">
          <ac:chgData name="Jinhong LI" userId="ff59f2e8-f09c-4e62-baed-085ad6124443" providerId="ADAL" clId="{DF0D1B17-4B8C-914B-A00F-96ED31AACB80}" dt="2024-04-18T06:58:16.359" v="11323" actId="14100"/>
          <ac:spMkLst>
            <pc:docMk/>
            <pc:sldMk cId="2579765399" sldId="864"/>
            <ac:spMk id="9" creationId="{32DE8693-7454-5749-A762-78E69F7B3599}"/>
          </ac:spMkLst>
        </pc:spChg>
        <pc:spChg chg="add mod">
          <ac:chgData name="Jinhong LI" userId="ff59f2e8-f09c-4e62-baed-085ad6124443" providerId="ADAL" clId="{DF0D1B17-4B8C-914B-A00F-96ED31AACB80}" dt="2024-04-17T21:03:41.622" v="9087" actId="1076"/>
          <ac:spMkLst>
            <pc:docMk/>
            <pc:sldMk cId="2579765399" sldId="864"/>
            <ac:spMk id="13" creationId="{23F72EF4-4DCD-8D4F-87F8-C14FDEF855E9}"/>
          </ac:spMkLst>
        </pc:spChg>
        <pc:spChg chg="add mod">
          <ac:chgData name="Jinhong LI" userId="ff59f2e8-f09c-4e62-baed-085ad6124443" providerId="ADAL" clId="{DF0D1B17-4B8C-914B-A00F-96ED31AACB80}" dt="2024-04-17T21:03:41.622" v="9087" actId="1076"/>
          <ac:spMkLst>
            <pc:docMk/>
            <pc:sldMk cId="2579765399" sldId="864"/>
            <ac:spMk id="24" creationId="{3EA04C71-8DB7-D346-A335-35BF68159F28}"/>
          </ac:spMkLst>
        </pc:spChg>
        <pc:spChg chg="add mod">
          <ac:chgData name="Jinhong LI" userId="ff59f2e8-f09c-4e62-baed-085ad6124443" providerId="ADAL" clId="{DF0D1B17-4B8C-914B-A00F-96ED31AACB80}" dt="2024-04-17T21:03:41.622" v="9087" actId="1076"/>
          <ac:spMkLst>
            <pc:docMk/>
            <pc:sldMk cId="2579765399" sldId="864"/>
            <ac:spMk id="25" creationId="{2EE94FAC-0526-0444-BBE7-AFB5996CCDE2}"/>
          </ac:spMkLst>
        </pc:spChg>
        <pc:graphicFrameChg chg="add del mod">
          <ac:chgData name="Jinhong LI" userId="ff59f2e8-f09c-4e62-baed-085ad6124443" providerId="ADAL" clId="{DF0D1B17-4B8C-914B-A00F-96ED31AACB80}" dt="2024-04-17T21:00:55.781" v="9058" actId="478"/>
          <ac:graphicFrameMkLst>
            <pc:docMk/>
            <pc:sldMk cId="2579765399" sldId="864"/>
            <ac:graphicFrameMk id="10" creationId="{96CD8873-9EF9-6242-8CF8-E6095781DCAF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00.646" v="11713" actId="2711"/>
          <ac:graphicFrameMkLst>
            <pc:docMk/>
            <pc:sldMk cId="2579765399" sldId="864"/>
            <ac:graphicFrameMk id="11" creationId="{92FA9B3D-7CC0-4243-953D-DD263F6B5470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7T21:03:41.622" v="9087" actId="1076"/>
          <ac:graphicFrameMkLst>
            <pc:docMk/>
            <pc:sldMk cId="2579765399" sldId="864"/>
            <ac:graphicFrameMk id="12" creationId="{5327C642-A020-D143-B75E-6B819808F6EB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20:54:06.924" v="8946" actId="478"/>
          <ac:graphicFrameMkLst>
            <pc:docMk/>
            <pc:sldMk cId="2579765399" sldId="864"/>
            <ac:graphicFrameMk id="14" creationId="{5EF7C4E3-F243-094C-95EF-CD0CF95E1B4C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7T21:03:41.622" v="9087" actId="1076"/>
          <ac:graphicFrameMkLst>
            <pc:docMk/>
            <pc:sldMk cId="2579765399" sldId="864"/>
            <ac:graphicFrameMk id="15" creationId="{437AFB87-B4D7-614C-B604-E9E38947DE89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20:48:23.733" v="8856" actId="478"/>
          <ac:graphicFrameMkLst>
            <pc:docMk/>
            <pc:sldMk cId="2579765399" sldId="864"/>
            <ac:graphicFrameMk id="16" creationId="{5B5DA5C9-A37D-9341-ACFE-0593341FE128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53.039" v="11707" actId="2711"/>
          <ac:graphicFrameMkLst>
            <pc:docMk/>
            <pc:sldMk cId="2579765399" sldId="864"/>
            <ac:graphicFrameMk id="18" creationId="{652040C5-D2D4-2544-BA5E-D915017827FD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20:58:35.562" v="9003" actId="478"/>
          <ac:graphicFrameMkLst>
            <pc:docMk/>
            <pc:sldMk cId="2579765399" sldId="864"/>
            <ac:graphicFrameMk id="20" creationId="{67B5CFCA-1FFC-0C4A-B934-00027617D478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01.694" v="11687" actId="2711"/>
          <ac:graphicFrameMkLst>
            <pc:docMk/>
            <pc:sldMk cId="2579765399" sldId="864"/>
            <ac:graphicFrameMk id="21" creationId="{A3C5A64B-4C1E-1D45-8715-411F1BB86E2B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07.113" v="11689" actId="2711"/>
          <ac:graphicFrameMkLst>
            <pc:docMk/>
            <pc:sldMk cId="2579765399" sldId="864"/>
            <ac:graphicFrameMk id="22" creationId="{92251E4B-983D-AD43-BEB3-B51D82FD9C67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36.794" v="11700" actId="1076"/>
          <ac:graphicFrameMkLst>
            <pc:docMk/>
            <pc:sldMk cId="2579765399" sldId="864"/>
            <ac:graphicFrameMk id="23" creationId="{E418E8BE-1A4B-8741-84BB-BB9A4311197E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20:47:43.987" v="8798" actId="478"/>
          <ac:graphicFrameMkLst>
            <pc:docMk/>
            <pc:sldMk cId="2579765399" sldId="864"/>
            <ac:graphicFrameMk id="26" creationId="{4BDEC5F2-E9F6-9F45-B6D0-610A31119B18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20:48:22.149" v="8855" actId="478"/>
          <ac:graphicFrameMkLst>
            <pc:docMk/>
            <pc:sldMk cId="2579765399" sldId="864"/>
            <ac:graphicFrameMk id="27" creationId="{7A8278A8-07E0-EA41-B379-1EADA40547DA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33.535" v="11699" actId="1076"/>
          <ac:graphicFrameMkLst>
            <pc:docMk/>
            <pc:sldMk cId="2579765399" sldId="864"/>
            <ac:graphicFrameMk id="29" creationId="{FAA0548C-DCD7-B644-9685-237BDF626C3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6:56.649" v="11683" actId="1076"/>
          <ac:graphicFrameMkLst>
            <pc:docMk/>
            <pc:sldMk cId="2579765399" sldId="864"/>
            <ac:graphicFrameMk id="32" creationId="{E97D6768-0CD4-D048-BC08-778B508C2495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20:56:51.203" v="8983" actId="478"/>
          <ac:graphicFrameMkLst>
            <pc:docMk/>
            <pc:sldMk cId="2579765399" sldId="864"/>
            <ac:graphicFrameMk id="36" creationId="{1E922D38-F8F1-4741-9877-212AF0A8BEA3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33.535" v="11699" actId="1076"/>
          <ac:graphicFrameMkLst>
            <pc:docMk/>
            <pc:sldMk cId="2579765399" sldId="864"/>
            <ac:graphicFrameMk id="38" creationId="{33428105-6B99-DC45-9A37-6B2217F92647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6:59.038" v="11685" actId="2711"/>
          <ac:graphicFrameMkLst>
            <pc:docMk/>
            <pc:sldMk cId="2579765399" sldId="864"/>
            <ac:graphicFrameMk id="39" creationId="{4D377875-100D-D147-A30D-8888330D1724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20:54:47.301" v="8954" actId="478"/>
          <ac:graphicFrameMkLst>
            <pc:docMk/>
            <pc:sldMk cId="2579765399" sldId="864"/>
            <ac:graphicFrameMk id="40" creationId="{0C79E6BE-DBC7-464A-8657-7AB0AA49C94A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6:26.767" v="11671" actId="2711"/>
          <ac:graphicFrameMkLst>
            <pc:docMk/>
            <pc:sldMk cId="2579765399" sldId="864"/>
            <ac:graphicFrameMk id="42" creationId="{A6AA104F-5838-6044-BA16-067DC6D22E41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7:49:36.244" v="12165" actId="478"/>
          <ac:graphicFrameMkLst>
            <pc:docMk/>
            <pc:sldMk cId="2579765399" sldId="864"/>
            <ac:graphicFrameMk id="44" creationId="{2AE7E858-F382-8547-9440-4C6F2C6638F1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44.113" v="11701" actId="1076"/>
          <ac:graphicFrameMkLst>
            <pc:docMk/>
            <pc:sldMk cId="2579765399" sldId="864"/>
            <ac:graphicFrameMk id="45" creationId="{8C9C531C-C0D7-F841-923F-8E03AB7A44C2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06.159" v="11716" actId="14100"/>
          <ac:graphicFrameMkLst>
            <pc:docMk/>
            <pc:sldMk cId="2579765399" sldId="864"/>
            <ac:graphicFrameMk id="46" creationId="{26D5CFFD-E51C-7347-9E8F-2A06745071C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6:45.682" v="11677" actId="2711"/>
          <ac:graphicFrameMkLst>
            <pc:docMk/>
            <pc:sldMk cId="2579765399" sldId="864"/>
            <ac:graphicFrameMk id="47" creationId="{963D7172-A458-E446-94E8-437CA806CD2F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9:37.263" v="12166"/>
          <ac:graphicFrameMkLst>
            <pc:docMk/>
            <pc:sldMk cId="2579765399" sldId="864"/>
            <ac:graphicFrameMk id="48" creationId="{0C09D09F-29B6-0344-94D9-33EAEC32E21E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20:54:06.924" v="8946" actId="478"/>
          <ac:graphicFrameMkLst>
            <pc:docMk/>
            <pc:sldMk cId="2579765399" sldId="864"/>
            <ac:graphicFrameMk id="48" creationId="{BE2C32B9-F8D2-8F47-A292-320438BF0FD7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49.947" v="11705" actId="2711"/>
          <ac:graphicFrameMkLst>
            <pc:docMk/>
            <pc:sldMk cId="2579765399" sldId="864"/>
            <ac:graphicFrameMk id="50" creationId="{BB94C283-3025-A14F-AD95-AE3B80705226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55.478" v="11709" actId="2711"/>
          <ac:graphicFrameMkLst>
            <pc:docMk/>
            <pc:sldMk cId="2579765399" sldId="864"/>
            <ac:graphicFrameMk id="60" creationId="{69A3ED4E-12AC-E347-AD4C-23AD45C9C398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09.284" v="11718" actId="2711"/>
          <ac:graphicFrameMkLst>
            <pc:docMk/>
            <pc:sldMk cId="2579765399" sldId="864"/>
            <ac:graphicFrameMk id="64" creationId="{F58771BF-6F16-E744-B1AD-2429F782F726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6:38.958" v="11675" actId="2711"/>
          <ac:graphicFrameMkLst>
            <pc:docMk/>
            <pc:sldMk cId="2579765399" sldId="864"/>
            <ac:graphicFrameMk id="73" creationId="{16D25375-4A29-FD42-890A-2B152D5EA3A8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6:48.932" v="11679" actId="2711"/>
          <ac:graphicFrameMkLst>
            <pc:docMk/>
            <pc:sldMk cId="2579765399" sldId="864"/>
            <ac:graphicFrameMk id="74" creationId="{3F1DA1E7-E3A9-5849-B28D-C62767C2FA5B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7:57.953" v="11711" actId="2711"/>
          <ac:graphicFrameMkLst>
            <pc:docMk/>
            <pc:sldMk cId="2579765399" sldId="864"/>
            <ac:graphicFrameMk id="79" creationId="{F8470036-D789-6543-BB6D-B35D4CF9F6A2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6:35.779" v="11673" actId="2711"/>
          <ac:graphicFrameMkLst>
            <pc:docMk/>
            <pc:sldMk cId="2579765399" sldId="864"/>
            <ac:graphicFrameMk id="80" creationId="{F2CE8182-F1FB-8949-A235-6D933C0D7176}"/>
          </ac:graphicFrameMkLst>
        </pc:graphicFrameChg>
        <pc:picChg chg="del mod">
          <ac:chgData name="Jinhong LI" userId="ff59f2e8-f09c-4e62-baed-085ad6124443" providerId="ADAL" clId="{DF0D1B17-4B8C-914B-A00F-96ED31AACB80}" dt="2024-04-17T20:39:02.424" v="8678" actId="478"/>
          <ac:picMkLst>
            <pc:docMk/>
            <pc:sldMk cId="2579765399" sldId="864"/>
            <ac:picMk id="2" creationId="{84E81C8C-32CC-DC4F-8181-B654DA6ACD05}"/>
          </ac:picMkLst>
        </pc:pic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17" creationId="{9274AD9F-B768-3546-A8C5-7F71B9843FEC}"/>
          </ac:cxnSpMkLst>
        </pc:cxn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19" creationId="{431B4E59-0C42-444D-B1FC-4A23AA2C51AC}"/>
          </ac:cxnSpMkLst>
        </pc:cxnChg>
        <pc:cxnChg chg="add mod">
          <ac:chgData name="Jinhong LI" userId="ff59f2e8-f09c-4e62-baed-085ad6124443" providerId="ADAL" clId="{DF0D1B17-4B8C-914B-A00F-96ED31AACB80}" dt="2024-04-18T07:27:33.535" v="11699" actId="1076"/>
          <ac:cxnSpMkLst>
            <pc:docMk/>
            <pc:sldMk cId="2579765399" sldId="864"/>
            <ac:cxnSpMk id="28" creationId="{6D3ED9C1-F29E-854E-B2D2-F0CA46BCCE87}"/>
          </ac:cxnSpMkLst>
        </pc:cxn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30" creationId="{EF439891-0D1E-824F-BD54-D62FE37E9D10}"/>
          </ac:cxnSpMkLst>
        </pc:cxn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31" creationId="{58F237C4-BEC0-594E-8A3B-6346D5E34DB3}"/>
          </ac:cxnSpMkLst>
        </pc:cxn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33" creationId="{895C7E42-B609-0143-A819-F4FB95A73ECA}"/>
          </ac:cxnSpMkLst>
        </pc:cxn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34" creationId="{508E843D-F867-124F-9DC7-C6A036B68273}"/>
          </ac:cxnSpMkLst>
        </pc:cxn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35" creationId="{557AA013-EA08-AA4A-9E6D-6022729B7651}"/>
          </ac:cxnSpMkLst>
        </pc:cxn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37" creationId="{3C61BF01-0293-DD4A-B40A-BC00FB6E97C9}"/>
          </ac:cxnSpMkLst>
        </pc:cxn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41" creationId="{992E8EC3-5DFF-F244-B9C3-29EB4289C756}"/>
          </ac:cxnSpMkLst>
        </pc:cxnChg>
        <pc:cxnChg chg="add mod">
          <ac:chgData name="Jinhong LI" userId="ff59f2e8-f09c-4e62-baed-085ad6124443" providerId="ADAL" clId="{DF0D1B17-4B8C-914B-A00F-96ED31AACB80}" dt="2024-04-17T21:03:41.622" v="9087" actId="1076"/>
          <ac:cxnSpMkLst>
            <pc:docMk/>
            <pc:sldMk cId="2579765399" sldId="864"/>
            <ac:cxnSpMk id="43" creationId="{B424A5AF-4351-644A-9553-E88041332CEC}"/>
          </ac:cxnSpMkLst>
        </pc:cxnChg>
      </pc:sldChg>
      <pc:sldChg chg="del">
        <pc:chgData name="Jinhong LI" userId="ff59f2e8-f09c-4e62-baed-085ad6124443" providerId="ADAL" clId="{DF0D1B17-4B8C-914B-A00F-96ED31AACB80}" dt="2024-04-12T09:19:56.665" v="1884" actId="2696"/>
        <pc:sldMkLst>
          <pc:docMk/>
          <pc:sldMk cId="3285989418" sldId="882"/>
        </pc:sldMkLst>
      </pc:sldChg>
      <pc:sldChg chg="del">
        <pc:chgData name="Jinhong LI" userId="ff59f2e8-f09c-4e62-baed-085ad6124443" providerId="ADAL" clId="{DF0D1B17-4B8C-914B-A00F-96ED31AACB80}" dt="2024-04-12T12:40:55.657" v="1954" actId="2696"/>
        <pc:sldMkLst>
          <pc:docMk/>
          <pc:sldMk cId="4180576007" sldId="883"/>
        </pc:sldMkLst>
      </pc:sldChg>
      <pc:sldChg chg="del">
        <pc:chgData name="Jinhong LI" userId="ff59f2e8-f09c-4e62-baed-085ad6124443" providerId="ADAL" clId="{DF0D1B17-4B8C-914B-A00F-96ED31AACB80}" dt="2024-04-12T12:41:05.372" v="1955" actId="2696"/>
        <pc:sldMkLst>
          <pc:docMk/>
          <pc:sldMk cId="642828619" sldId="884"/>
        </pc:sldMkLst>
      </pc:sldChg>
      <pc:sldChg chg="del">
        <pc:chgData name="Jinhong LI" userId="ff59f2e8-f09c-4e62-baed-085ad6124443" providerId="ADAL" clId="{DF0D1B17-4B8C-914B-A00F-96ED31AACB80}" dt="2024-04-12T12:41:05.372" v="1955" actId="2696"/>
        <pc:sldMkLst>
          <pc:docMk/>
          <pc:sldMk cId="2698882838" sldId="885"/>
        </pc:sldMkLst>
      </pc:sldChg>
      <pc:sldChg chg="del">
        <pc:chgData name="Jinhong LI" userId="ff59f2e8-f09c-4e62-baed-085ad6124443" providerId="ADAL" clId="{DF0D1B17-4B8C-914B-A00F-96ED31AACB80}" dt="2024-04-12T12:41:05.372" v="1955" actId="2696"/>
        <pc:sldMkLst>
          <pc:docMk/>
          <pc:sldMk cId="1568805265" sldId="886"/>
        </pc:sldMkLst>
      </pc:sldChg>
      <pc:sldChg chg="del">
        <pc:chgData name="Jinhong LI" userId="ff59f2e8-f09c-4e62-baed-085ad6124443" providerId="ADAL" clId="{DF0D1B17-4B8C-914B-A00F-96ED31AACB80}" dt="2024-04-12T12:41:07.712" v="1956" actId="2696"/>
        <pc:sldMkLst>
          <pc:docMk/>
          <pc:sldMk cId="3775959655" sldId="887"/>
        </pc:sldMkLst>
      </pc:sldChg>
      <pc:sldChg chg="del">
        <pc:chgData name="Jinhong LI" userId="ff59f2e8-f09c-4e62-baed-085ad6124443" providerId="ADAL" clId="{DF0D1B17-4B8C-914B-A00F-96ED31AACB80}" dt="2024-04-12T12:41:05.372" v="1955" actId="2696"/>
        <pc:sldMkLst>
          <pc:docMk/>
          <pc:sldMk cId="2426795795" sldId="888"/>
        </pc:sldMkLst>
      </pc:sldChg>
      <pc:sldChg chg="addSp delSp modSp mod modNotesTx">
        <pc:chgData name="Jinhong LI" userId="ff59f2e8-f09c-4e62-baed-085ad6124443" providerId="ADAL" clId="{DF0D1B17-4B8C-914B-A00F-96ED31AACB80}" dt="2024-04-18T08:56:28.545" v="12929" actId="20577"/>
        <pc:sldMkLst>
          <pc:docMk/>
          <pc:sldMk cId="2701254149" sldId="889"/>
        </pc:sldMkLst>
        <pc:spChg chg="add del mod">
          <ac:chgData name="Jinhong LI" userId="ff59f2e8-f09c-4e62-baed-085ad6124443" providerId="ADAL" clId="{DF0D1B17-4B8C-914B-A00F-96ED31AACB80}" dt="2024-04-17T21:07:18.031" v="9092" actId="478"/>
          <ac:spMkLst>
            <pc:docMk/>
            <pc:sldMk cId="2701254149" sldId="889"/>
            <ac:spMk id="2" creationId="{0CDF95B5-89DB-AB4F-BC64-92A6A5A1CEDA}"/>
          </ac:spMkLst>
        </pc:spChg>
        <pc:spChg chg="add del mod">
          <ac:chgData name="Jinhong LI" userId="ff59f2e8-f09c-4e62-baed-085ad6124443" providerId="ADAL" clId="{DF0D1B17-4B8C-914B-A00F-96ED31AACB80}" dt="2024-04-13T07:17:01.589" v="3278" actId="478"/>
          <ac:spMkLst>
            <pc:docMk/>
            <pc:sldMk cId="2701254149" sldId="889"/>
            <ac:spMk id="2" creationId="{169DFEDA-AF7B-8445-8F50-E17694111500}"/>
          </ac:spMkLst>
        </pc:spChg>
        <pc:spChg chg="del mod">
          <ac:chgData name="Jinhong LI" userId="ff59f2e8-f09c-4e62-baed-085ad6124443" providerId="ADAL" clId="{DF0D1B17-4B8C-914B-A00F-96ED31AACB80}" dt="2024-04-17T21:07:15.110" v="9091" actId="478"/>
          <ac:spMkLst>
            <pc:docMk/>
            <pc:sldMk cId="2701254149" sldId="889"/>
            <ac:spMk id="3" creationId="{ABD834EA-FE3E-E54B-A852-799E7770EB58}"/>
          </ac:spMkLst>
        </pc:spChg>
        <pc:spChg chg="add del mod">
          <ac:chgData name="Jinhong LI" userId="ff59f2e8-f09c-4e62-baed-085ad6124443" providerId="ADAL" clId="{DF0D1B17-4B8C-914B-A00F-96ED31AACB80}" dt="2024-04-18T05:07:12.483" v="10849" actId="478"/>
          <ac:spMkLst>
            <pc:docMk/>
            <pc:sldMk cId="2701254149" sldId="889"/>
            <ac:spMk id="5" creationId="{8388640B-426D-D24B-9DA7-E33DFBFDDC7C}"/>
          </ac:spMkLst>
        </pc:spChg>
        <pc:spChg chg="add del mod">
          <ac:chgData name="Jinhong LI" userId="ff59f2e8-f09c-4e62-baed-085ad6124443" providerId="ADAL" clId="{DF0D1B17-4B8C-914B-A00F-96ED31AACB80}" dt="2024-04-18T05:07:12.483" v="10849" actId="478"/>
          <ac:spMkLst>
            <pc:docMk/>
            <pc:sldMk cId="2701254149" sldId="889"/>
            <ac:spMk id="11" creationId="{BE856256-D67C-FB4D-9F0A-7EC4BFFC8FAB}"/>
          </ac:spMkLst>
        </pc:spChg>
        <pc:spChg chg="add del mod">
          <ac:chgData name="Jinhong LI" userId="ff59f2e8-f09c-4e62-baed-085ad6124443" providerId="ADAL" clId="{DF0D1B17-4B8C-914B-A00F-96ED31AACB80}" dt="2024-04-18T05:07:12.483" v="10849" actId="478"/>
          <ac:spMkLst>
            <pc:docMk/>
            <pc:sldMk cId="2701254149" sldId="889"/>
            <ac:spMk id="14" creationId="{311EB05B-B10C-154F-9690-E438A33638D1}"/>
          </ac:spMkLst>
        </pc:spChg>
        <pc:spChg chg="add mod">
          <ac:chgData name="Jinhong LI" userId="ff59f2e8-f09c-4e62-baed-085ad6124443" providerId="ADAL" clId="{DF0D1B17-4B8C-914B-A00F-96ED31AACB80}" dt="2024-04-18T08:35:45.767" v="12845" actId="14100"/>
          <ac:spMkLst>
            <pc:docMk/>
            <pc:sldMk cId="2701254149" sldId="889"/>
            <ac:spMk id="20" creationId="{42538314-A9E3-0B4C-8587-17F5E98AD94F}"/>
          </ac:spMkLst>
        </pc:spChg>
        <pc:spChg chg="add mod">
          <ac:chgData name="Jinhong LI" userId="ff59f2e8-f09c-4e62-baed-085ad6124443" providerId="ADAL" clId="{DF0D1B17-4B8C-914B-A00F-96ED31AACB80}" dt="2024-04-18T08:40:13.798" v="12911" actId="692"/>
          <ac:spMkLst>
            <pc:docMk/>
            <pc:sldMk cId="2701254149" sldId="889"/>
            <ac:spMk id="27" creationId="{A57FD87B-94DC-C249-A9FC-764227A71AF6}"/>
          </ac:spMkLst>
        </pc:spChg>
        <pc:graphicFrameChg chg="add del mod modGraphic">
          <ac:chgData name="Jinhong LI" userId="ff59f2e8-f09c-4e62-baed-085ad6124443" providerId="ADAL" clId="{DF0D1B17-4B8C-914B-A00F-96ED31AACB80}" dt="2024-04-18T05:07:12.483" v="10849" actId="478"/>
          <ac:graphicFrameMkLst>
            <pc:docMk/>
            <pc:sldMk cId="2701254149" sldId="889"/>
            <ac:graphicFrameMk id="10" creationId="{90F406CC-D24A-5645-BB42-4CDE49D4CA63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5:07:12.483" v="10849" actId="478"/>
          <ac:graphicFrameMkLst>
            <pc:docMk/>
            <pc:sldMk cId="2701254149" sldId="889"/>
            <ac:graphicFrameMk id="12" creationId="{4A96A84A-13E0-5B48-9AEF-E4BA551BA4F9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5:07:12.483" v="10849" actId="478"/>
          <ac:graphicFrameMkLst>
            <pc:docMk/>
            <pc:sldMk cId="2701254149" sldId="889"/>
            <ac:graphicFrameMk id="13" creationId="{068B36B7-446B-9A49-AF7D-840B725D41A5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5:07:12.483" v="10849" actId="478"/>
          <ac:graphicFrameMkLst>
            <pc:docMk/>
            <pc:sldMk cId="2701254149" sldId="889"/>
            <ac:graphicFrameMk id="15" creationId="{10102ADD-2F3A-3D4E-BB58-94263E3AC11B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5:07:12.483" v="10849" actId="478"/>
          <ac:graphicFrameMkLst>
            <pc:docMk/>
            <pc:sldMk cId="2701254149" sldId="889"/>
            <ac:graphicFrameMk id="16" creationId="{BC98C797-471E-C94F-BB4C-123785EB5335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5:07:12.483" v="10849" actId="478"/>
          <ac:graphicFrameMkLst>
            <pc:docMk/>
            <pc:sldMk cId="2701254149" sldId="889"/>
            <ac:graphicFrameMk id="17" creationId="{EC762A93-3ED1-4448-AB92-498FC7BBCDD4}"/>
          </ac:graphicFrameMkLst>
        </pc:graphicFrameChg>
        <pc:graphicFrameChg chg="add del mod">
          <ac:chgData name="Jinhong LI" userId="ff59f2e8-f09c-4e62-baed-085ad6124443" providerId="ADAL" clId="{DF0D1B17-4B8C-914B-A00F-96ED31AACB80}" dt="2024-04-13T07:24:26.986" v="3417" actId="478"/>
          <ac:graphicFrameMkLst>
            <pc:docMk/>
            <pc:sldMk cId="2701254149" sldId="889"/>
            <ac:graphicFrameMk id="21" creationId="{F512FBC4-139D-2846-A793-8DFD4FE4F2FD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40:04.716" v="12908" actId="207"/>
          <ac:graphicFrameMkLst>
            <pc:docMk/>
            <pc:sldMk cId="2701254149" sldId="889"/>
            <ac:graphicFrameMk id="23" creationId="{F49FFB4F-CEA7-8447-989A-1A3370C132B2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8:18.351" v="12889"/>
          <ac:graphicFrameMkLst>
            <pc:docMk/>
            <pc:sldMk cId="2701254149" sldId="889"/>
            <ac:graphicFrameMk id="24" creationId="{44A300D9-DBF4-E946-87C0-CCF9A98F8FA5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3T12:46:06.607" v="3516" actId="478"/>
          <ac:graphicFrameMkLst>
            <pc:docMk/>
            <pc:sldMk cId="2701254149" sldId="889"/>
            <ac:graphicFrameMk id="25" creationId="{2ED1B2D3-21C8-1545-B178-090EFD5D3BBA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40:07.059" v="12910" actId="207"/>
          <ac:graphicFrameMkLst>
            <pc:docMk/>
            <pc:sldMk cId="2701254149" sldId="889"/>
            <ac:graphicFrameMk id="25" creationId="{B20FAB29-318B-3F45-A038-A535304DC9E1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28" creationId="{724C203B-4D8A-4B49-BA90-83320278224F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29" creationId="{934EB40B-05F6-344A-9109-ABB24109F15B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5:07:13.830" v="10850" actId="478"/>
          <ac:graphicFrameMkLst>
            <pc:docMk/>
            <pc:sldMk cId="2701254149" sldId="889"/>
            <ac:graphicFrameMk id="30" creationId="{D7AEA9EB-B159-0B44-93B4-569EB2C4C815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5:07:16.030" v="10852" actId="478"/>
          <ac:graphicFrameMkLst>
            <pc:docMk/>
            <pc:sldMk cId="2701254149" sldId="889"/>
            <ac:graphicFrameMk id="31" creationId="{FF772A0A-66D9-4B4D-BF38-6E9CAF5E405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32" creationId="{C2F6ADDF-8B78-2B4E-8A51-42DBBD357555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33" creationId="{2B4F26FA-4D9C-E147-8AF0-7729B33B771B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34" creationId="{B840D60E-0DE2-6447-A5C7-62B580B768FF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35" creationId="{6DF4DF3C-6440-2B4D-9DDF-8C3E7FD264FF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36" creationId="{96277AA6-7711-D143-8AD7-0D6E2A6F9147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7:41:24.324" v="12047" actId="478"/>
          <ac:graphicFrameMkLst>
            <pc:docMk/>
            <pc:sldMk cId="2701254149" sldId="889"/>
            <ac:graphicFrameMk id="37" creationId="{C0A2BBF9-D05E-E04D-AB84-3D87D0CB3CD6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38" creationId="{7A82E459-72B8-C64C-81CB-FDD3D8408139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39" creationId="{F4DB38E2-CCBD-B943-86AB-AC8B79F9A681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40" creationId="{6C9AE552-B282-0946-9F6F-4D1756E46278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41" creationId="{E7BAA778-C23D-E64B-BA33-7D835D806128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42" creationId="{2187A802-8B31-2142-BAA5-8FB60F81DA16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43" creationId="{E72C3D4E-CFA3-2042-98AE-F9A4CB3D4F5A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56" creationId="{A3007858-7C0F-AB4D-96B3-7CF8EEBC965D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59" creationId="{03E3C483-A74B-8043-894B-9F3CA18ED223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66" creationId="{00B326D5-A031-0442-A974-5A507C80BD78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5:51.336" v="12847" actId="1076"/>
          <ac:graphicFrameMkLst>
            <pc:docMk/>
            <pc:sldMk cId="2701254149" sldId="889"/>
            <ac:graphicFrameMk id="68" creationId="{C8533F67-6E06-3141-8AF6-DE3B62C0EB1C}"/>
          </ac:graphicFrameMkLst>
        </pc:graphicFrameChg>
        <pc:picChg chg="del">
          <ac:chgData name="Jinhong LI" userId="ff59f2e8-f09c-4e62-baed-085ad6124443" providerId="ADAL" clId="{DF0D1B17-4B8C-914B-A00F-96ED31AACB80}" dt="2024-04-12T14:16:51.244" v="3073" actId="478"/>
          <ac:picMkLst>
            <pc:docMk/>
            <pc:sldMk cId="2701254149" sldId="889"/>
            <ac:picMk id="5" creationId="{D3F1A08E-DE5E-2341-B5DC-A0C951976F80}"/>
          </ac:picMkLst>
        </pc:picChg>
        <pc:picChg chg="add del mod">
          <ac:chgData name="Jinhong LI" userId="ff59f2e8-f09c-4e62-baed-085ad6124443" providerId="ADAL" clId="{DF0D1B17-4B8C-914B-A00F-96ED31AACB80}" dt="2024-04-18T05:59:57.195" v="10936" actId="478"/>
          <ac:picMkLst>
            <pc:docMk/>
            <pc:sldMk cId="2701254149" sldId="889"/>
            <ac:picMk id="7" creationId="{86FBD98F-6AFA-A64F-A2F7-5E9867D9B522}"/>
          </ac:picMkLst>
        </pc:picChg>
        <pc:cxnChg chg="add del mod">
          <ac:chgData name="Jinhong LI" userId="ff59f2e8-f09c-4e62-baed-085ad6124443" providerId="ADAL" clId="{DF0D1B17-4B8C-914B-A00F-96ED31AACB80}" dt="2024-04-18T05:07:12.483" v="10849" actId="478"/>
          <ac:cxnSpMkLst>
            <pc:docMk/>
            <pc:sldMk cId="2701254149" sldId="889"/>
            <ac:cxnSpMk id="9" creationId="{FB9BFB48-6DCD-9A4F-A1A4-64E8121E424F}"/>
          </ac:cxnSpMkLst>
        </pc:cxnChg>
        <pc:cxnChg chg="add del mod">
          <ac:chgData name="Jinhong LI" userId="ff59f2e8-f09c-4e62-baed-085ad6124443" providerId="ADAL" clId="{DF0D1B17-4B8C-914B-A00F-96ED31AACB80}" dt="2024-04-18T05:07:12.483" v="10849" actId="478"/>
          <ac:cxnSpMkLst>
            <pc:docMk/>
            <pc:sldMk cId="2701254149" sldId="889"/>
            <ac:cxnSpMk id="18" creationId="{0778168A-0BC3-3D44-9AC0-AB4AE11EB07D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22" creationId="{DC2DC88B-D543-854C-BB99-CD84132AE6B3}"/>
          </ac:cxnSpMkLst>
        </pc:cxnChg>
        <pc:cxnChg chg="add del mod">
          <ac:chgData name="Jinhong LI" userId="ff59f2e8-f09c-4e62-baed-085ad6124443" providerId="ADAL" clId="{DF0D1B17-4B8C-914B-A00F-96ED31AACB80}" dt="2024-04-18T05:07:15.467" v="10851" actId="478"/>
          <ac:cxnSpMkLst>
            <pc:docMk/>
            <pc:sldMk cId="2701254149" sldId="889"/>
            <ac:cxnSpMk id="26" creationId="{D434234B-5F26-1C47-90F0-2E34B9EECFBF}"/>
          </ac:cxnSpMkLst>
        </pc:cxnChg>
        <pc:cxnChg chg="add del mod">
          <ac:chgData name="Jinhong LI" userId="ff59f2e8-f09c-4e62-baed-085ad6124443" providerId="ADAL" clId="{DF0D1B17-4B8C-914B-A00F-96ED31AACB80}" dt="2024-04-18T06:09:47.587" v="11042" actId="478"/>
          <ac:cxnSpMkLst>
            <pc:docMk/>
            <pc:sldMk cId="2701254149" sldId="889"/>
            <ac:cxnSpMk id="44" creationId="{83E91208-E892-B843-BDCF-0DE983A54489}"/>
          </ac:cxnSpMkLst>
        </pc:cxnChg>
        <pc:cxnChg chg="add del mod">
          <ac:chgData name="Jinhong LI" userId="ff59f2e8-f09c-4e62-baed-085ad6124443" providerId="ADAL" clId="{DF0D1B17-4B8C-914B-A00F-96ED31AACB80}" dt="2024-04-18T06:09:46.916" v="11041" actId="478"/>
          <ac:cxnSpMkLst>
            <pc:docMk/>
            <pc:sldMk cId="2701254149" sldId="889"/>
            <ac:cxnSpMk id="45" creationId="{FD478C62-AF1B-2E45-B446-D318EF2FE12A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46" creationId="{8111A6F3-FF1D-8746-9ADF-289C3AAAA790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47" creationId="{EB651549-48A2-A844-9407-6C96F7C07294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48" creationId="{9A88C10A-5FBD-314A-A5B5-E95B39DAB676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49" creationId="{429F35A9-3611-334D-9FD5-9FDC5EDD63E1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50" creationId="{4749E725-CA2A-164E-841F-0B822373D6F9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51" creationId="{37C6D655-1E07-8B45-BD5F-89D7E83CEF78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52" creationId="{55ACA562-FD56-7D42-A337-75F659CE915F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53" creationId="{C5189001-8502-DC48-929A-CDDA1151B92E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54" creationId="{D2639B4A-A945-7A43-A337-CF1F06130FC8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55" creationId="{5ECEEF9A-2EA9-3C48-82AE-C48F419D7006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57" creationId="{8C9D6C84-622F-A941-8AE6-7BC13C1B94E3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58" creationId="{07F0BF64-A1E6-A04C-9030-39C92694604B}"/>
          </ac:cxnSpMkLst>
        </pc:cxnChg>
        <pc:cxnChg chg="add del mod">
          <ac:chgData name="Jinhong LI" userId="ff59f2e8-f09c-4e62-baed-085ad6124443" providerId="ADAL" clId="{DF0D1B17-4B8C-914B-A00F-96ED31AACB80}" dt="2024-04-18T06:12:14.477" v="11086" actId="478"/>
          <ac:cxnSpMkLst>
            <pc:docMk/>
            <pc:sldMk cId="2701254149" sldId="889"/>
            <ac:cxnSpMk id="59" creationId="{7CBB6623-9F6D-EE4A-85B9-BEFE79245CC0}"/>
          </ac:cxnSpMkLst>
        </pc:cxnChg>
        <pc:cxnChg chg="add del mod">
          <ac:chgData name="Jinhong LI" userId="ff59f2e8-f09c-4e62-baed-085ad6124443" providerId="ADAL" clId="{DF0D1B17-4B8C-914B-A00F-96ED31AACB80}" dt="2024-04-18T06:12:13.115" v="11085" actId="478"/>
          <ac:cxnSpMkLst>
            <pc:docMk/>
            <pc:sldMk cId="2701254149" sldId="889"/>
            <ac:cxnSpMk id="60" creationId="{3E914676-5B4D-A04B-A2B1-F5ED16E9E873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61" creationId="{11EAF232-673B-7446-A366-35C34427309F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62" creationId="{FA777F80-3DA8-C542-A30C-30BE82BC26F1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63" creationId="{752CCBA6-6E5B-6642-AC00-6050F2EBEF90}"/>
          </ac:cxnSpMkLst>
        </pc:cxnChg>
        <pc:cxnChg chg="add del mod">
          <ac:chgData name="Jinhong LI" userId="ff59f2e8-f09c-4e62-baed-085ad6124443" providerId="ADAL" clId="{DF0D1B17-4B8C-914B-A00F-96ED31AACB80}" dt="2024-04-18T06:12:11.995" v="11084" actId="478"/>
          <ac:cxnSpMkLst>
            <pc:docMk/>
            <pc:sldMk cId="2701254149" sldId="889"/>
            <ac:cxnSpMk id="64" creationId="{5C74F6F2-E4BE-2B4C-B2E3-E45496322B19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65" creationId="{4F25E13D-4B50-E345-8D5E-D29A298522CF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67" creationId="{43C7E92A-B825-E64D-A83C-F1C02C704A03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69" creationId="{F8DE1217-C03F-5F43-A6E4-141D42109930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100" creationId="{2E75515E-2AFA-F140-AF63-DC3A35972ECD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101" creationId="{1A68BF3F-C179-0D40-BA69-C6F362B23EC7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106" creationId="{279FCBEC-DF0F-9546-91E7-8B2F5DDB481F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107" creationId="{72C1412B-8CAD-FC4B-89EE-0E4D7060CBD0}"/>
          </ac:cxnSpMkLst>
        </pc:cxnChg>
        <pc:cxnChg chg="add mod">
          <ac:chgData name="Jinhong LI" userId="ff59f2e8-f09c-4e62-baed-085ad6124443" providerId="ADAL" clId="{DF0D1B17-4B8C-914B-A00F-96ED31AACB80}" dt="2024-04-18T08:35:51.336" v="12847" actId="1076"/>
          <ac:cxnSpMkLst>
            <pc:docMk/>
            <pc:sldMk cId="2701254149" sldId="889"/>
            <ac:cxnSpMk id="109" creationId="{7DB4A300-DD62-1B46-A81D-DD748153C0F1}"/>
          </ac:cxnSpMkLst>
        </pc:cxnChg>
      </pc:sldChg>
      <pc:sldChg chg="del">
        <pc:chgData name="Jinhong LI" userId="ff59f2e8-f09c-4e62-baed-085ad6124443" providerId="ADAL" clId="{DF0D1B17-4B8C-914B-A00F-96ED31AACB80}" dt="2024-04-13T13:55:08.687" v="3534" actId="2696"/>
        <pc:sldMkLst>
          <pc:docMk/>
          <pc:sldMk cId="1510389389" sldId="890"/>
        </pc:sldMkLst>
      </pc:sldChg>
      <pc:sldChg chg="addSp delSp modSp mod modAnim modNotesTx">
        <pc:chgData name="Jinhong LI" userId="ff59f2e8-f09c-4e62-baed-085ad6124443" providerId="ADAL" clId="{DF0D1B17-4B8C-914B-A00F-96ED31AACB80}" dt="2024-04-18T08:54:13.497" v="12924" actId="20577"/>
        <pc:sldMkLst>
          <pc:docMk/>
          <pc:sldMk cId="3098194334" sldId="892"/>
        </pc:sldMkLst>
        <pc:spChg chg="del mod">
          <ac:chgData name="Jinhong LI" userId="ff59f2e8-f09c-4e62-baed-085ad6124443" providerId="ADAL" clId="{DF0D1B17-4B8C-914B-A00F-96ED31AACB80}" dt="2024-04-17T21:09:01.374" v="9117" actId="478"/>
          <ac:spMkLst>
            <pc:docMk/>
            <pc:sldMk cId="3098194334" sldId="892"/>
            <ac:spMk id="3" creationId="{ABD834EA-FE3E-E54B-A852-799E7770EB58}"/>
          </ac:spMkLst>
        </pc:spChg>
        <pc:spChg chg="add mod">
          <ac:chgData name="Jinhong LI" userId="ff59f2e8-f09c-4e62-baed-085ad6124443" providerId="ADAL" clId="{DF0D1B17-4B8C-914B-A00F-96ED31AACB80}" dt="2024-04-18T08:22:26.822" v="12713" actId="20577"/>
          <ac:spMkLst>
            <pc:docMk/>
            <pc:sldMk cId="3098194334" sldId="892"/>
            <ac:spMk id="6" creationId="{51CABFAB-F363-4C40-912C-EF5BFEE88999}"/>
          </ac:spMkLst>
        </pc:spChg>
        <pc:spChg chg="del mod">
          <ac:chgData name="Jinhong LI" userId="ff59f2e8-f09c-4e62-baed-085ad6124443" providerId="ADAL" clId="{DF0D1B17-4B8C-914B-A00F-96ED31AACB80}" dt="2024-04-17T20:28:57.378" v="8552" actId="478"/>
          <ac:spMkLst>
            <pc:docMk/>
            <pc:sldMk cId="3098194334" sldId="892"/>
            <ac:spMk id="7" creationId="{9D7D8692-6919-4BD9-91CD-4106FAC8A972}"/>
          </ac:spMkLst>
        </pc:spChg>
        <pc:spChg chg="add del mod">
          <ac:chgData name="Jinhong LI" userId="ff59f2e8-f09c-4e62-baed-085ad6124443" providerId="ADAL" clId="{DF0D1B17-4B8C-914B-A00F-96ED31AACB80}" dt="2024-04-17T21:08:50.815" v="9110"/>
          <ac:spMkLst>
            <pc:docMk/>
            <pc:sldMk cId="3098194334" sldId="892"/>
            <ac:spMk id="8" creationId="{635572B5-1224-EF45-85D5-C135B7CBBBFD}"/>
          </ac:spMkLst>
        </pc:spChg>
        <pc:spChg chg="add mod">
          <ac:chgData name="Jinhong LI" userId="ff59f2e8-f09c-4e62-baed-085ad6124443" providerId="ADAL" clId="{DF0D1B17-4B8C-914B-A00F-96ED31AACB80}" dt="2024-04-18T08:23:07.153" v="12756" actId="113"/>
          <ac:spMkLst>
            <pc:docMk/>
            <pc:sldMk cId="3098194334" sldId="892"/>
            <ac:spMk id="9" creationId="{2497370A-B204-A848-92A0-06D2070D7D34}"/>
          </ac:spMkLst>
        </pc:spChg>
        <pc:spChg chg="add mod">
          <ac:chgData name="Jinhong LI" userId="ff59f2e8-f09c-4e62-baed-085ad6124443" providerId="ADAL" clId="{DF0D1B17-4B8C-914B-A00F-96ED31AACB80}" dt="2024-04-18T08:22:20.525" v="12699"/>
          <ac:spMkLst>
            <pc:docMk/>
            <pc:sldMk cId="3098194334" sldId="892"/>
            <ac:spMk id="10" creationId="{D20CCB56-8DCC-2B4B-8C7C-0EDF830BE621}"/>
          </ac:spMkLst>
        </pc:spChg>
        <pc:spChg chg="add mod">
          <ac:chgData name="Jinhong LI" userId="ff59f2e8-f09c-4e62-baed-085ad6124443" providerId="ADAL" clId="{DF0D1B17-4B8C-914B-A00F-96ED31AACB80}" dt="2024-04-18T08:22:20.525" v="12699"/>
          <ac:spMkLst>
            <pc:docMk/>
            <pc:sldMk cId="3098194334" sldId="892"/>
            <ac:spMk id="18" creationId="{37FDB1D0-36E3-754D-A1B2-8AF65EA32641}"/>
          </ac:spMkLst>
        </pc:spChg>
        <pc:spChg chg="add mod">
          <ac:chgData name="Jinhong LI" userId="ff59f2e8-f09c-4e62-baed-085ad6124443" providerId="ADAL" clId="{DF0D1B17-4B8C-914B-A00F-96ED31AACB80}" dt="2024-04-18T08:22:20.525" v="12699"/>
          <ac:spMkLst>
            <pc:docMk/>
            <pc:sldMk cId="3098194334" sldId="892"/>
            <ac:spMk id="19" creationId="{98BB9EC3-F023-F54C-B929-EAE64973FCE4}"/>
          </ac:spMkLst>
        </pc:sp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7" creationId="{E1C44920-A60B-2846-BFAA-48636D8128E9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8" creationId="{045A1D99-25C9-A942-B278-16EE3D32D033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11" creationId="{F661A4F6-8FCA-384E-B629-C2E22CE6A3ED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13" creationId="{098D5FBC-D95D-EE4F-AA78-1D73C5363C9F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15" creationId="{97D13A73-B8AC-604C-9790-F555F22F7E7D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16" creationId="{75913279-B062-6C44-B7F7-69717941EBC4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17" creationId="{E031FC34-724D-EF49-AA2B-95D0C4B5224B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21" creationId="{420FE38F-4363-EA46-80DB-BF39276E9C1E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24" creationId="{19AE5997-89F9-B34A-B6C5-ACE0EB07DF61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29" creationId="{C578BD94-7BA6-0442-814F-EFE0032C37ED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30" creationId="{C0D5A7B7-2990-EF4A-BA7A-72EF5E5F26C7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32" creationId="{A81BF4B8-FC16-A043-89DB-4789C9943232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34" creationId="{942EBDB9-AFF8-3745-A048-21E6E930F33D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35" creationId="{0CA7B5A3-1093-8F42-8C2D-E87B442EFB16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36" creationId="{F6C1F620-C0B3-1C45-B10A-30E92E587BAC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37" creationId="{689C14A0-16D6-EC4F-A70A-A02185B2C0A3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38" creationId="{E90F187E-4103-CF4E-BC4F-130BFE4D03C8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39" creationId="{DAE3A9CE-3C65-CD4C-8484-6FB5F468859B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40" creationId="{4334E937-9DD1-6548-B437-0BC6F71D3C5D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41" creationId="{CCD0964A-2929-C441-B86C-4C2E7840ED2D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42" creationId="{6D8B6AEB-F56F-534A-B219-2A7627B9E03E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43" creationId="{3B36C180-7244-8948-A485-07DCA0AF599E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22:20.525" v="12699"/>
          <ac:graphicFrameMkLst>
            <pc:docMk/>
            <pc:sldMk cId="3098194334" sldId="892"/>
            <ac:graphicFrameMk id="44" creationId="{F0DD8D61-4C1F-6447-BF31-03A22BB56212}"/>
          </ac:graphicFrameMkLst>
        </pc:graphicFrameChg>
        <pc:picChg chg="add del mod">
          <ac:chgData name="Jinhong LI" userId="ff59f2e8-f09c-4e62-baed-085ad6124443" providerId="ADAL" clId="{DF0D1B17-4B8C-914B-A00F-96ED31AACB80}" dt="2024-04-18T08:22:34.956" v="12714" actId="478"/>
          <ac:picMkLst>
            <pc:docMk/>
            <pc:sldMk cId="3098194334" sldId="892"/>
            <ac:picMk id="5" creationId="{A0420A8E-5DB6-944F-8087-9FE7DAC29F02}"/>
          </ac:picMkLst>
        </pc:pic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12" creationId="{DB85BFBB-3DE3-F047-A0C5-D3603FDECEB7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14" creationId="{D26E9587-21EE-794B-BA85-EFC5D2B2399F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20" creationId="{B41C9F29-7797-4E4F-832F-954F1FEBE6D7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22" creationId="{4BE3051B-702A-8A4B-8663-F4E7214C93C8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23" creationId="{17394EDE-42DD-6748-84AC-E5916056229F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25" creationId="{99AD6C80-B29F-0647-ADAF-51662397B375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26" creationId="{16C51D30-98F9-B346-BB06-FEEF94016A53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27" creationId="{776EFF66-FEE9-6946-A736-3BEB3D6BF63B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28" creationId="{433E036A-02AC-A741-98A9-4BF5E3A6B80E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31" creationId="{2BD955C4-5F88-8341-A07D-877E608809EF}"/>
          </ac:cxnSpMkLst>
        </pc:cxnChg>
        <pc:cxnChg chg="add mod">
          <ac:chgData name="Jinhong LI" userId="ff59f2e8-f09c-4e62-baed-085ad6124443" providerId="ADAL" clId="{DF0D1B17-4B8C-914B-A00F-96ED31AACB80}" dt="2024-04-18T08:22:20.525" v="12699"/>
          <ac:cxnSpMkLst>
            <pc:docMk/>
            <pc:sldMk cId="3098194334" sldId="892"/>
            <ac:cxnSpMk id="33" creationId="{72D24A46-79A0-B84B-BACD-78CCEEDBFB42}"/>
          </ac:cxnSpMkLst>
        </pc:cxnChg>
        <pc:cxnChg chg="add mod">
          <ac:chgData name="Jinhong LI" userId="ff59f2e8-f09c-4e62-baed-085ad6124443" providerId="ADAL" clId="{DF0D1B17-4B8C-914B-A00F-96ED31AACB80}" dt="2024-04-18T08:25:27.749" v="12760" actId="14100"/>
          <ac:cxnSpMkLst>
            <pc:docMk/>
            <pc:sldMk cId="3098194334" sldId="892"/>
            <ac:cxnSpMk id="45" creationId="{E46ACD5E-58AE-5648-9587-BADDDC040D38}"/>
          </ac:cxnSpMkLst>
        </pc:cxnChg>
      </pc:sldChg>
      <pc:sldChg chg="del">
        <pc:chgData name="Jinhong LI" userId="ff59f2e8-f09c-4e62-baed-085ad6124443" providerId="ADAL" clId="{DF0D1B17-4B8C-914B-A00F-96ED31AACB80}" dt="2024-04-14T01:59:39.029" v="3738" actId="2696"/>
        <pc:sldMkLst>
          <pc:docMk/>
          <pc:sldMk cId="1289065310" sldId="893"/>
        </pc:sldMkLst>
      </pc:sldChg>
      <pc:sldChg chg="del">
        <pc:chgData name="Jinhong LI" userId="ff59f2e8-f09c-4e62-baed-085ad6124443" providerId="ADAL" clId="{DF0D1B17-4B8C-914B-A00F-96ED31AACB80}" dt="2024-04-12T12:41:27.848" v="1957" actId="2696"/>
        <pc:sldMkLst>
          <pc:docMk/>
          <pc:sldMk cId="3824028334" sldId="894"/>
        </pc:sldMkLst>
      </pc:sldChg>
      <pc:sldChg chg="del">
        <pc:chgData name="Jinhong LI" userId="ff59f2e8-f09c-4e62-baed-085ad6124443" providerId="ADAL" clId="{DF0D1B17-4B8C-914B-A00F-96ED31AACB80}" dt="2024-04-14T01:59:39.029" v="3738" actId="2696"/>
        <pc:sldMkLst>
          <pc:docMk/>
          <pc:sldMk cId="304512676" sldId="895"/>
        </pc:sldMkLst>
      </pc:sldChg>
      <pc:sldChg chg="del">
        <pc:chgData name="Jinhong LI" userId="ff59f2e8-f09c-4e62-baed-085ad6124443" providerId="ADAL" clId="{DF0D1B17-4B8C-914B-A00F-96ED31AACB80}" dt="2024-04-14T01:59:40.494" v="3739" actId="2696"/>
        <pc:sldMkLst>
          <pc:docMk/>
          <pc:sldMk cId="2517571896" sldId="896"/>
        </pc:sldMkLst>
      </pc:sldChg>
      <pc:sldChg chg="addSp delSp modSp mod modAnim">
        <pc:chgData name="Jinhong LI" userId="ff59f2e8-f09c-4e62-baed-085ad6124443" providerId="ADAL" clId="{DF0D1B17-4B8C-914B-A00F-96ED31AACB80}" dt="2024-04-18T03:37:19.806" v="10549" actId="948"/>
        <pc:sldMkLst>
          <pc:docMk/>
          <pc:sldMk cId="3477234272" sldId="897"/>
        </pc:sldMkLst>
        <pc:spChg chg="del mod">
          <ac:chgData name="Jinhong LI" userId="ff59f2e8-f09c-4e62-baed-085ad6124443" providerId="ADAL" clId="{DF0D1B17-4B8C-914B-A00F-96ED31AACB80}" dt="2024-04-17T21:09:28.086" v="9122" actId="478"/>
          <ac:spMkLst>
            <pc:docMk/>
            <pc:sldMk cId="3477234272" sldId="897"/>
            <ac:spMk id="3" creationId="{ABD834EA-FE3E-E54B-A852-799E7770EB58}"/>
          </ac:spMkLst>
        </pc:spChg>
        <pc:spChg chg="add mod">
          <ac:chgData name="Jinhong LI" userId="ff59f2e8-f09c-4e62-baed-085ad6124443" providerId="ADAL" clId="{DF0D1B17-4B8C-914B-A00F-96ED31AACB80}" dt="2024-04-17T20:29:13.881" v="8569" actId="20577"/>
          <ac:spMkLst>
            <pc:docMk/>
            <pc:sldMk cId="3477234272" sldId="897"/>
            <ac:spMk id="5" creationId="{7EC7E88B-F4F2-B442-96A9-B5F9EA3680BF}"/>
          </ac:spMkLst>
        </pc:spChg>
        <pc:spChg chg="add mod">
          <ac:chgData name="Jinhong LI" userId="ff59f2e8-f09c-4e62-baed-085ad6124443" providerId="ADAL" clId="{DF0D1B17-4B8C-914B-A00F-96ED31AACB80}" dt="2024-04-18T03:37:19.806" v="10549" actId="948"/>
          <ac:spMkLst>
            <pc:docMk/>
            <pc:sldMk cId="3477234272" sldId="897"/>
            <ac:spMk id="6" creationId="{614F37C3-CC52-AF4F-A4A2-2F5F7B295DE4}"/>
          </ac:spMkLst>
        </pc:spChg>
        <pc:spChg chg="del mod">
          <ac:chgData name="Jinhong LI" userId="ff59f2e8-f09c-4e62-baed-085ad6124443" providerId="ADAL" clId="{DF0D1B17-4B8C-914B-A00F-96ED31AACB80}" dt="2024-04-17T20:29:06.766" v="8554" actId="478"/>
          <ac:spMkLst>
            <pc:docMk/>
            <pc:sldMk cId="3477234272" sldId="897"/>
            <ac:spMk id="7" creationId="{9D7D8692-6919-4BD9-91CD-4106FAC8A972}"/>
          </ac:spMkLst>
        </pc:spChg>
      </pc:sldChg>
      <pc:sldChg chg="del">
        <pc:chgData name="Jinhong LI" userId="ff59f2e8-f09c-4e62-baed-085ad6124443" providerId="ADAL" clId="{DF0D1B17-4B8C-914B-A00F-96ED31AACB80}" dt="2024-04-14T02:00:05.401" v="3740" actId="2696"/>
        <pc:sldMkLst>
          <pc:docMk/>
          <pc:sldMk cId="1031043130" sldId="898"/>
        </pc:sldMkLst>
      </pc:sldChg>
      <pc:sldChg chg="del">
        <pc:chgData name="Jinhong LI" userId="ff59f2e8-f09c-4e62-baed-085ad6124443" providerId="ADAL" clId="{DF0D1B17-4B8C-914B-A00F-96ED31AACB80}" dt="2024-04-14T02:00:05.401" v="3740" actId="2696"/>
        <pc:sldMkLst>
          <pc:docMk/>
          <pc:sldMk cId="4125612527" sldId="900"/>
        </pc:sldMkLst>
      </pc:sldChg>
      <pc:sldChg chg="del">
        <pc:chgData name="Jinhong LI" userId="ff59f2e8-f09c-4e62-baed-085ad6124443" providerId="ADAL" clId="{DF0D1B17-4B8C-914B-A00F-96ED31AACB80}" dt="2024-04-14T02:00:07.469" v="3741" actId="2696"/>
        <pc:sldMkLst>
          <pc:docMk/>
          <pc:sldMk cId="3022653721" sldId="901"/>
        </pc:sldMkLst>
      </pc:sldChg>
      <pc:sldChg chg="addSp delSp modSp mod">
        <pc:chgData name="Jinhong LI" userId="ff59f2e8-f09c-4e62-baed-085ad6124443" providerId="ADAL" clId="{DF0D1B17-4B8C-914B-A00F-96ED31AACB80}" dt="2024-04-18T04:51:38.262" v="10594" actId="20577"/>
        <pc:sldMkLst>
          <pc:docMk/>
          <pc:sldMk cId="902887875" sldId="902"/>
        </pc:sldMkLst>
        <pc:spChg chg="del mod">
          <ac:chgData name="Jinhong LI" userId="ff59f2e8-f09c-4e62-baed-085ad6124443" providerId="ADAL" clId="{DF0D1B17-4B8C-914B-A00F-96ED31AACB80}" dt="2024-04-17T21:10:14.265" v="9136" actId="478"/>
          <ac:spMkLst>
            <pc:docMk/>
            <pc:sldMk cId="902887875" sldId="902"/>
            <ac:spMk id="3" creationId="{ABD834EA-FE3E-E54B-A852-799E7770EB58}"/>
          </ac:spMkLst>
        </pc:spChg>
        <pc:spChg chg="add mod">
          <ac:chgData name="Jinhong LI" userId="ff59f2e8-f09c-4e62-baed-085ad6124443" providerId="ADAL" clId="{DF0D1B17-4B8C-914B-A00F-96ED31AACB80}" dt="2024-04-17T20:29:38.484" v="8606" actId="20577"/>
          <ac:spMkLst>
            <pc:docMk/>
            <pc:sldMk cId="902887875" sldId="902"/>
            <ac:spMk id="5" creationId="{607B0EAD-B2EE-EA41-9D81-ADEA0E094F74}"/>
          </ac:spMkLst>
        </pc:spChg>
        <pc:spChg chg="add mod">
          <ac:chgData name="Jinhong LI" userId="ff59f2e8-f09c-4e62-baed-085ad6124443" providerId="ADAL" clId="{DF0D1B17-4B8C-914B-A00F-96ED31AACB80}" dt="2024-04-18T04:51:38.262" v="10594" actId="20577"/>
          <ac:spMkLst>
            <pc:docMk/>
            <pc:sldMk cId="902887875" sldId="902"/>
            <ac:spMk id="6" creationId="{0D4CC1F7-01C0-754E-9F94-2D74A85062A6}"/>
          </ac:spMkLst>
        </pc:spChg>
        <pc:spChg chg="del">
          <ac:chgData name="Jinhong LI" userId="ff59f2e8-f09c-4e62-baed-085ad6124443" providerId="ADAL" clId="{DF0D1B17-4B8C-914B-A00F-96ED31AACB80}" dt="2024-04-17T20:29:31.775" v="8591" actId="478"/>
          <ac:spMkLst>
            <pc:docMk/>
            <pc:sldMk cId="902887875" sldId="902"/>
            <ac:spMk id="7" creationId="{9D7D8692-6919-4BD9-91CD-4106FAC8A972}"/>
          </ac:spMkLst>
        </pc:spChg>
      </pc:sldChg>
      <pc:sldChg chg="addSp delSp modSp mod modNotesTx">
        <pc:chgData name="Jinhong LI" userId="ff59f2e8-f09c-4e62-baed-085ad6124443" providerId="ADAL" clId="{DF0D1B17-4B8C-914B-A00F-96ED31AACB80}" dt="2024-04-19T01:57:36.486" v="13045" actId="20577"/>
        <pc:sldMkLst>
          <pc:docMk/>
          <pc:sldMk cId="1706597633" sldId="903"/>
        </pc:sldMkLst>
        <pc:spChg chg="del mod">
          <ac:chgData name="Jinhong LI" userId="ff59f2e8-f09c-4e62-baed-085ad6124443" providerId="ADAL" clId="{DF0D1B17-4B8C-914B-A00F-96ED31AACB80}" dt="2024-04-17T21:10:42.911" v="9152" actId="478"/>
          <ac:spMkLst>
            <pc:docMk/>
            <pc:sldMk cId="1706597633" sldId="903"/>
            <ac:spMk id="3" creationId="{ABD834EA-FE3E-E54B-A852-799E7770EB58}"/>
          </ac:spMkLst>
        </pc:spChg>
        <pc:spChg chg="del">
          <ac:chgData name="Jinhong LI" userId="ff59f2e8-f09c-4e62-baed-085ad6124443" providerId="ADAL" clId="{DF0D1B17-4B8C-914B-A00F-96ED31AACB80}" dt="2024-04-17T20:29:46.267" v="8607" actId="478"/>
          <ac:spMkLst>
            <pc:docMk/>
            <pc:sldMk cId="1706597633" sldId="903"/>
            <ac:spMk id="7" creationId="{9D7D8692-6919-4BD9-91CD-4106FAC8A972}"/>
          </ac:spMkLst>
        </pc:spChg>
        <pc:spChg chg="add mod">
          <ac:chgData name="Jinhong LI" userId="ff59f2e8-f09c-4e62-baed-085ad6124443" providerId="ADAL" clId="{DF0D1B17-4B8C-914B-A00F-96ED31AACB80}" dt="2024-04-17T20:29:50.138" v="8626" actId="20577"/>
          <ac:spMkLst>
            <pc:docMk/>
            <pc:sldMk cId="1706597633" sldId="903"/>
            <ac:spMk id="8" creationId="{3F648397-55C4-1C46-B4F4-0D905125245C}"/>
          </ac:spMkLst>
        </pc:spChg>
        <pc:spChg chg="add mod">
          <ac:chgData name="Jinhong LI" userId="ff59f2e8-f09c-4e62-baed-085ad6124443" providerId="ADAL" clId="{DF0D1B17-4B8C-914B-A00F-96ED31AACB80}" dt="2024-04-19T01:57:36.486" v="13045" actId="20577"/>
          <ac:spMkLst>
            <pc:docMk/>
            <pc:sldMk cId="1706597633" sldId="903"/>
            <ac:spMk id="9" creationId="{7E403709-3761-DD4A-8E03-1149F96F627C}"/>
          </ac:spMkLst>
        </pc:spChg>
        <pc:picChg chg="mod">
          <ac:chgData name="Jinhong LI" userId="ff59f2e8-f09c-4e62-baed-085ad6124443" providerId="ADAL" clId="{DF0D1B17-4B8C-914B-A00F-96ED31AACB80}" dt="2024-04-19T01:17:12.756" v="12931" actId="1076"/>
          <ac:picMkLst>
            <pc:docMk/>
            <pc:sldMk cId="1706597633" sldId="903"/>
            <ac:picMk id="5" creationId="{41529DE8-4F9C-4341-9937-4EEF1AF86059}"/>
          </ac:picMkLst>
        </pc:picChg>
        <pc:picChg chg="mod">
          <ac:chgData name="Jinhong LI" userId="ff59f2e8-f09c-4e62-baed-085ad6124443" providerId="ADAL" clId="{DF0D1B17-4B8C-914B-A00F-96ED31AACB80}" dt="2024-04-19T01:17:12.756" v="12931" actId="1076"/>
          <ac:picMkLst>
            <pc:docMk/>
            <pc:sldMk cId="1706597633" sldId="903"/>
            <ac:picMk id="6" creationId="{5D8317E7-70F9-2B4A-A5C6-4F8524F66FCE}"/>
          </ac:picMkLst>
        </pc:picChg>
      </pc:sldChg>
      <pc:sldChg chg="del">
        <pc:chgData name="Jinhong LI" userId="ff59f2e8-f09c-4e62-baed-085ad6124443" providerId="ADAL" clId="{DF0D1B17-4B8C-914B-A00F-96ED31AACB80}" dt="2024-04-12T12:41:27.848" v="1957" actId="2696"/>
        <pc:sldMkLst>
          <pc:docMk/>
          <pc:sldMk cId="3813545707" sldId="905"/>
        </pc:sldMkLst>
      </pc:sldChg>
      <pc:sldChg chg="addSp delSp modSp mod">
        <pc:chgData name="Jinhong LI" userId="ff59f2e8-f09c-4e62-baed-085ad6124443" providerId="ADAL" clId="{DF0D1B17-4B8C-914B-A00F-96ED31AACB80}" dt="2024-04-18T08:30:55.185" v="12844" actId="1076"/>
        <pc:sldMkLst>
          <pc:docMk/>
          <pc:sldMk cId="1715280013" sldId="906"/>
        </pc:sldMkLst>
        <pc:spChg chg="del mod">
          <ac:chgData name="Jinhong LI" userId="ff59f2e8-f09c-4e62-baed-085ad6124443" providerId="ADAL" clId="{DF0D1B17-4B8C-914B-A00F-96ED31AACB80}" dt="2024-04-17T21:10:58.268" v="9158" actId="478"/>
          <ac:spMkLst>
            <pc:docMk/>
            <pc:sldMk cId="1715280013" sldId="906"/>
            <ac:spMk id="3" creationId="{ABD834EA-FE3E-E54B-A852-799E7770EB58}"/>
          </ac:spMkLst>
        </pc:spChg>
        <pc:spChg chg="add mod">
          <ac:chgData name="Jinhong LI" userId="ff59f2e8-f09c-4e62-baed-085ad6124443" providerId="ADAL" clId="{DF0D1B17-4B8C-914B-A00F-96ED31AACB80}" dt="2024-04-17T20:30:02.741" v="8628"/>
          <ac:spMkLst>
            <pc:docMk/>
            <pc:sldMk cId="1715280013" sldId="906"/>
            <ac:spMk id="6" creationId="{CA4452C4-D45C-654D-B079-2943ED72B3FA}"/>
          </ac:spMkLst>
        </pc:spChg>
        <pc:spChg chg="add del mod">
          <ac:chgData name="Jinhong LI" userId="ff59f2e8-f09c-4e62-baed-085ad6124443" providerId="ADAL" clId="{DF0D1B17-4B8C-914B-A00F-96ED31AACB80}" dt="2024-04-18T08:30:47.282" v="12839" actId="478"/>
          <ac:spMkLst>
            <pc:docMk/>
            <pc:sldMk cId="1715280013" sldId="906"/>
            <ac:spMk id="7" creationId="{256398DF-2536-2E43-85AD-5805E085104C}"/>
          </ac:spMkLst>
        </pc:spChg>
        <pc:spChg chg="del">
          <ac:chgData name="Jinhong LI" userId="ff59f2e8-f09c-4e62-baed-085ad6124443" providerId="ADAL" clId="{DF0D1B17-4B8C-914B-A00F-96ED31AACB80}" dt="2024-04-17T20:29:58.665" v="8627" actId="478"/>
          <ac:spMkLst>
            <pc:docMk/>
            <pc:sldMk cId="1715280013" sldId="906"/>
            <ac:spMk id="7" creationId="{9D7D8692-6919-4BD9-91CD-4106FAC8A972}"/>
          </ac:spMkLst>
        </pc:spChg>
        <pc:spChg chg="add mod">
          <ac:chgData name="Jinhong LI" userId="ff59f2e8-f09c-4e62-baed-085ad6124443" providerId="ADAL" clId="{DF0D1B17-4B8C-914B-A00F-96ED31AACB80}" dt="2024-04-18T08:30:39.296" v="12838" actId="20577"/>
          <ac:spMkLst>
            <pc:docMk/>
            <pc:sldMk cId="1715280013" sldId="906"/>
            <ac:spMk id="8" creationId="{38F854F9-07FD-7F4E-B028-2E29BDCE86B0}"/>
          </ac:spMkLst>
        </pc:spChg>
        <pc:spChg chg="add mod">
          <ac:chgData name="Jinhong LI" userId="ff59f2e8-f09c-4e62-baed-085ad6124443" providerId="ADAL" clId="{DF0D1B17-4B8C-914B-A00F-96ED31AACB80}" dt="2024-04-18T08:30:55.185" v="12844" actId="1076"/>
          <ac:spMkLst>
            <pc:docMk/>
            <pc:sldMk cId="1715280013" sldId="906"/>
            <ac:spMk id="9" creationId="{4EB392BB-1594-CB47-9485-3B0EDCA8DE36}"/>
          </ac:spMkLst>
        </pc:spChg>
        <pc:picChg chg="mod">
          <ac:chgData name="Jinhong LI" userId="ff59f2e8-f09c-4e62-baed-085ad6124443" providerId="ADAL" clId="{DF0D1B17-4B8C-914B-A00F-96ED31AACB80}" dt="2024-04-15T07:49:31.355" v="5576" actId="1076"/>
          <ac:picMkLst>
            <pc:docMk/>
            <pc:sldMk cId="1715280013" sldId="906"/>
            <ac:picMk id="2" creationId="{2ADF9930-4F72-2B4A-9588-7673074ACF32}"/>
          </ac:picMkLst>
        </pc:picChg>
      </pc:sldChg>
      <pc:sldChg chg="modSp del mod">
        <pc:chgData name="Jinhong LI" userId="ff59f2e8-f09c-4e62-baed-085ad6124443" providerId="ADAL" clId="{DF0D1B17-4B8C-914B-A00F-96ED31AACB80}" dt="2024-04-17T20:28:31.297" v="8541" actId="2696"/>
        <pc:sldMkLst>
          <pc:docMk/>
          <pc:sldMk cId="3679521363" sldId="907"/>
        </pc:sldMkLst>
        <pc:spChg chg="mod">
          <ac:chgData name="Jinhong LI" userId="ff59f2e8-f09c-4e62-baed-085ad6124443" providerId="ADAL" clId="{DF0D1B17-4B8C-914B-A00F-96ED31AACB80}" dt="2024-04-15T07:49:39.705" v="5578" actId="1076"/>
          <ac:spMkLst>
            <pc:docMk/>
            <pc:sldMk cId="3679521363" sldId="907"/>
            <ac:spMk id="3" creationId="{ABD834EA-FE3E-E54B-A852-799E7770EB58}"/>
          </ac:spMkLst>
        </pc:spChg>
        <pc:picChg chg="mod">
          <ac:chgData name="Jinhong LI" userId="ff59f2e8-f09c-4e62-baed-085ad6124443" providerId="ADAL" clId="{DF0D1B17-4B8C-914B-A00F-96ED31AACB80}" dt="2024-04-15T07:49:39.705" v="5578" actId="1076"/>
          <ac:picMkLst>
            <pc:docMk/>
            <pc:sldMk cId="3679521363" sldId="907"/>
            <ac:picMk id="5" creationId="{22D27195-93A9-FD45-A09E-CFD21A04A819}"/>
          </ac:picMkLst>
        </pc:picChg>
      </pc:sldChg>
      <pc:sldChg chg="delSp add del mod ord">
        <pc:chgData name="Jinhong LI" userId="ff59f2e8-f09c-4e62-baed-085ad6124443" providerId="ADAL" clId="{DF0D1B17-4B8C-914B-A00F-96ED31AACB80}" dt="2024-04-12T09:19:50.039" v="1883" actId="2696"/>
        <pc:sldMkLst>
          <pc:docMk/>
          <pc:sldMk cId="4168760720" sldId="908"/>
        </pc:sldMkLst>
        <pc:picChg chg="del">
          <ac:chgData name="Jinhong LI" userId="ff59f2e8-f09c-4e62-baed-085ad6124443" providerId="ADAL" clId="{DF0D1B17-4B8C-914B-A00F-96ED31AACB80}" dt="2024-04-12T09:16:52.229" v="1842" actId="21"/>
          <ac:picMkLst>
            <pc:docMk/>
            <pc:sldMk cId="4168760720" sldId="908"/>
            <ac:picMk id="2" creationId="{EAE10DFD-3739-47F9-8B0C-BB3AD1A9418E}"/>
          </ac:picMkLst>
        </pc:picChg>
      </pc:sldChg>
      <pc:sldChg chg="add del modNotesTx">
        <pc:chgData name="Jinhong LI" userId="ff59f2e8-f09c-4e62-baed-085ad6124443" providerId="ADAL" clId="{DF0D1B17-4B8C-914B-A00F-96ED31AACB80}" dt="2024-04-12T08:26:34.593" v="1622" actId="2696"/>
        <pc:sldMkLst>
          <pc:docMk/>
          <pc:sldMk cId="1576936834" sldId="909"/>
        </pc:sldMkLst>
      </pc:sldChg>
      <pc:sldChg chg="addSp modSp add del mod">
        <pc:chgData name="Jinhong LI" userId="ff59f2e8-f09c-4e62-baed-085ad6124443" providerId="ADAL" clId="{DF0D1B17-4B8C-914B-A00F-96ED31AACB80}" dt="2024-04-12T07:20:22.276" v="1115" actId="2696"/>
        <pc:sldMkLst>
          <pc:docMk/>
          <pc:sldMk cId="697618680" sldId="910"/>
        </pc:sldMkLst>
        <pc:spChg chg="mod">
          <ac:chgData name="Jinhong LI" userId="ff59f2e8-f09c-4e62-baed-085ad6124443" providerId="ADAL" clId="{DF0D1B17-4B8C-914B-A00F-96ED31AACB80}" dt="2024-04-12T07:11:24.494" v="979" actId="20577"/>
          <ac:spMkLst>
            <pc:docMk/>
            <pc:sldMk cId="697618680" sldId="910"/>
            <ac:spMk id="3" creationId="{ABD834EA-FE3E-E54B-A852-799E7770EB58}"/>
          </ac:spMkLst>
        </pc:spChg>
        <pc:graphicFrameChg chg="add mod modGraphic">
          <ac:chgData name="Jinhong LI" userId="ff59f2e8-f09c-4e62-baed-085ad6124443" providerId="ADAL" clId="{DF0D1B17-4B8C-914B-A00F-96ED31AACB80}" dt="2024-04-12T07:11:45.747" v="1000" actId="20577"/>
          <ac:graphicFrameMkLst>
            <pc:docMk/>
            <pc:sldMk cId="697618680" sldId="910"/>
            <ac:graphicFrameMk id="5" creationId="{43416CE7-B7EE-1642-BA69-863A0BC3FCCD}"/>
          </ac:graphicFrameMkLst>
        </pc:graphicFrameChg>
      </pc:sldChg>
      <pc:sldChg chg="addSp delSp modSp add mod ord modNotesTx">
        <pc:chgData name="Jinhong LI" userId="ff59f2e8-f09c-4e62-baed-085ad6124443" providerId="ADAL" clId="{DF0D1B17-4B8C-914B-A00F-96ED31AACB80}" dt="2024-04-18T08:10:55.628" v="12392" actId="20577"/>
        <pc:sldMkLst>
          <pc:docMk/>
          <pc:sldMk cId="3107361513" sldId="911"/>
        </pc:sldMkLst>
        <pc:spChg chg="add del mod">
          <ac:chgData name="Jinhong LI" userId="ff59f2e8-f09c-4e62-baed-085ad6124443" providerId="ADAL" clId="{DF0D1B17-4B8C-914B-A00F-96ED31AACB80}" dt="2024-04-17T08:15:42.905" v="7937" actId="478"/>
          <ac:spMkLst>
            <pc:docMk/>
            <pc:sldMk cId="3107361513" sldId="911"/>
            <ac:spMk id="2" creationId="{8EF103BA-106F-1A4F-A435-87E0EE3ACBEF}"/>
          </ac:spMkLst>
        </pc:spChg>
        <pc:spChg chg="del mod">
          <ac:chgData name="Jinhong LI" userId="ff59f2e8-f09c-4e62-baed-085ad6124443" providerId="ADAL" clId="{DF0D1B17-4B8C-914B-A00F-96ED31AACB80}" dt="2024-04-17T07:15:34.845" v="7479" actId="478"/>
          <ac:spMkLst>
            <pc:docMk/>
            <pc:sldMk cId="3107361513" sldId="911"/>
            <ac:spMk id="3" creationId="{ABD834EA-FE3E-E54B-A852-799E7770EB58}"/>
          </ac:spMkLst>
        </pc:spChg>
        <pc:spChg chg="mod">
          <ac:chgData name="Jinhong LI" userId="ff59f2e8-f09c-4e62-baed-085ad6124443" providerId="ADAL" clId="{DF0D1B17-4B8C-914B-A00F-96ED31AACB80}" dt="2024-04-15T09:17:56.177" v="5743" actId="1076"/>
          <ac:spMkLst>
            <pc:docMk/>
            <pc:sldMk cId="3107361513" sldId="911"/>
            <ac:spMk id="4" creationId="{63F6C99A-5327-F14B-A03D-03362AA4B2A0}"/>
          </ac:spMkLst>
        </pc:spChg>
        <pc:spChg chg="add del mod">
          <ac:chgData name="Jinhong LI" userId="ff59f2e8-f09c-4e62-baed-085ad6124443" providerId="ADAL" clId="{DF0D1B17-4B8C-914B-A00F-96ED31AACB80}" dt="2024-04-17T07:15:37.827" v="7480" actId="478"/>
          <ac:spMkLst>
            <pc:docMk/>
            <pc:sldMk cId="3107361513" sldId="911"/>
            <ac:spMk id="5" creationId="{61A5E48F-714B-904F-923E-96D7AA230DEE}"/>
          </ac:spMkLst>
        </pc:spChg>
        <pc:spChg chg="add mod">
          <ac:chgData name="Jinhong LI" userId="ff59f2e8-f09c-4e62-baed-085ad6124443" providerId="ADAL" clId="{DF0D1B17-4B8C-914B-A00F-96ED31AACB80}" dt="2024-04-18T08:10:45.699" v="12387" actId="20577"/>
          <ac:spMkLst>
            <pc:docMk/>
            <pc:sldMk cId="3107361513" sldId="911"/>
            <ac:spMk id="5" creationId="{CD8DB729-7EC7-FA47-ADE2-B8E7A051AA15}"/>
          </ac:spMkLst>
        </pc:spChg>
        <pc:spChg chg="del mod">
          <ac:chgData name="Jinhong LI" userId="ff59f2e8-f09c-4e62-baed-085ad6124443" providerId="ADAL" clId="{DF0D1B17-4B8C-914B-A00F-96ED31AACB80}" dt="2024-04-17T07:14:33.613" v="7467" actId="478"/>
          <ac:spMkLst>
            <pc:docMk/>
            <pc:sldMk cId="3107361513" sldId="911"/>
            <ac:spMk id="6" creationId="{30658039-9BF8-483A-8960-A68652A3BF22}"/>
          </ac:spMkLst>
        </pc:spChg>
        <pc:spChg chg="add mod">
          <ac:chgData name="Jinhong LI" userId="ff59f2e8-f09c-4e62-baed-085ad6124443" providerId="ADAL" clId="{DF0D1B17-4B8C-914B-A00F-96ED31AACB80}" dt="2024-04-17T08:14:51.076" v="7935" actId="20577"/>
          <ac:spMkLst>
            <pc:docMk/>
            <pc:sldMk cId="3107361513" sldId="911"/>
            <ac:spMk id="18" creationId="{60F594D2-4CC2-DD4D-AAD1-31948A04C833}"/>
          </ac:spMkLst>
        </pc:spChg>
        <pc:spChg chg="add mod">
          <ac:chgData name="Jinhong LI" userId="ff59f2e8-f09c-4e62-baed-085ad6124443" providerId="ADAL" clId="{DF0D1B17-4B8C-914B-A00F-96ED31AACB80}" dt="2024-04-18T08:10:55.628" v="12392" actId="20577"/>
          <ac:spMkLst>
            <pc:docMk/>
            <pc:sldMk cId="3107361513" sldId="911"/>
            <ac:spMk id="19" creationId="{7C48E308-1E3C-FB44-A314-25C05C94EFFC}"/>
          </ac:spMkLst>
        </pc:spChg>
        <pc:graphicFrameChg chg="del mod modGraphic">
          <ac:chgData name="Jinhong LI" userId="ff59f2e8-f09c-4e62-baed-085ad6124443" providerId="ADAL" clId="{DF0D1B17-4B8C-914B-A00F-96ED31AACB80}" dt="2024-04-12T07:43:19.408" v="1343" actId="478"/>
          <ac:graphicFrameMkLst>
            <pc:docMk/>
            <pc:sldMk cId="3107361513" sldId="911"/>
            <ac:graphicFrameMk id="5" creationId="{43416CE7-B7EE-1642-BA69-863A0BC3FCCD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08:15:42.905" v="7937" actId="478"/>
          <ac:graphicFrameMkLst>
            <pc:docMk/>
            <pc:sldMk cId="3107361513" sldId="911"/>
            <ac:graphicFrameMk id="7" creationId="{66BA3CA0-28A7-CA45-BE22-D35883CFFA1E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08:19:14.299" v="7944" actId="478"/>
          <ac:graphicFrameMkLst>
            <pc:docMk/>
            <pc:sldMk cId="3107361513" sldId="911"/>
            <ac:graphicFrameMk id="9" creationId="{04F867EF-D5A0-1741-B78E-7B23D4ED6A27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19:50.460" v="7953" actId="478"/>
          <ac:graphicFrameMkLst>
            <pc:docMk/>
            <pc:sldMk cId="3107361513" sldId="911"/>
            <ac:graphicFrameMk id="10" creationId="{DD428600-8FD9-1A4D-A726-F783696109D9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19:50.460" v="7953" actId="478"/>
          <ac:graphicFrameMkLst>
            <pc:docMk/>
            <pc:sldMk cId="3107361513" sldId="911"/>
            <ac:graphicFrameMk id="11" creationId="{438D75F2-7A8A-E746-B997-AF46F492988D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19:50.460" v="7953" actId="478"/>
          <ac:graphicFrameMkLst>
            <pc:docMk/>
            <pc:sldMk cId="3107361513" sldId="911"/>
            <ac:graphicFrameMk id="12" creationId="{D2564299-20FF-1E46-BDF9-C60C4ACF9DF9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19:50.460" v="7953" actId="478"/>
          <ac:graphicFrameMkLst>
            <pc:docMk/>
            <pc:sldMk cId="3107361513" sldId="911"/>
            <ac:graphicFrameMk id="13" creationId="{7C9B6757-4FBC-A546-A397-DEE8D5DF88DD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19:50.460" v="7953" actId="478"/>
          <ac:graphicFrameMkLst>
            <pc:docMk/>
            <pc:sldMk cId="3107361513" sldId="911"/>
            <ac:graphicFrameMk id="14" creationId="{38E4167E-B127-9D4B-90E6-B5ABD7C29954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19:50.460" v="7953" actId="478"/>
          <ac:graphicFrameMkLst>
            <pc:docMk/>
            <pc:sldMk cId="3107361513" sldId="911"/>
            <ac:graphicFrameMk id="15" creationId="{F576BC8E-AF15-E340-9D04-D8B55D5BBEC7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19:50.460" v="7953" actId="478"/>
          <ac:graphicFrameMkLst>
            <pc:docMk/>
            <pc:sldMk cId="3107361513" sldId="911"/>
            <ac:graphicFrameMk id="16" creationId="{E6817019-F051-5042-82CB-1BA7840D5CC2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19:50.460" v="7953" actId="478"/>
          <ac:graphicFrameMkLst>
            <pc:docMk/>
            <pc:sldMk cId="3107361513" sldId="911"/>
            <ac:graphicFrameMk id="17" creationId="{BD131261-3F5B-C74A-9EBA-9219F5C5A22E}"/>
          </ac:graphicFrameMkLst>
        </pc:graphicFrameChg>
        <pc:picChg chg="add del mod modCrop">
          <ac:chgData name="Jinhong LI" userId="ff59f2e8-f09c-4e62-baed-085ad6124443" providerId="ADAL" clId="{DF0D1B17-4B8C-914B-A00F-96ED31AACB80}" dt="2024-04-17T08:19:12.093" v="7943" actId="478"/>
          <ac:picMkLst>
            <pc:docMk/>
            <pc:sldMk cId="3107361513" sldId="911"/>
            <ac:picMk id="8" creationId="{AB563283-19BB-754F-853C-64F53B99D6D4}"/>
          </ac:picMkLst>
        </pc:picChg>
      </pc:sldChg>
      <pc:sldChg chg="addSp delSp modSp add del mod modShow modNotesTx">
        <pc:chgData name="Jinhong LI" userId="ff59f2e8-f09c-4e62-baed-085ad6124443" providerId="ADAL" clId="{DF0D1B17-4B8C-914B-A00F-96ED31AACB80}" dt="2024-04-18T02:43:43.017" v="9548" actId="2696"/>
        <pc:sldMkLst>
          <pc:docMk/>
          <pc:sldMk cId="353490263" sldId="912"/>
        </pc:sldMkLst>
        <pc:spChg chg="del mod">
          <ac:chgData name="Jinhong LI" userId="ff59f2e8-f09c-4e62-baed-085ad6124443" providerId="ADAL" clId="{DF0D1B17-4B8C-914B-A00F-96ED31AACB80}" dt="2024-04-12T07:36:18.045" v="1160" actId="478"/>
          <ac:spMkLst>
            <pc:docMk/>
            <pc:sldMk cId="353490263" sldId="912"/>
            <ac:spMk id="2" creationId="{8EF103BA-106F-1A4F-A435-87E0EE3ACBEF}"/>
          </ac:spMkLst>
        </pc:spChg>
        <pc:spChg chg="del mod">
          <ac:chgData name="Jinhong LI" userId="ff59f2e8-f09c-4e62-baed-085ad6124443" providerId="ADAL" clId="{DF0D1B17-4B8C-914B-A00F-96ED31AACB80}" dt="2024-04-17T07:17:58.381" v="7488" actId="478"/>
          <ac:spMkLst>
            <pc:docMk/>
            <pc:sldMk cId="353490263" sldId="912"/>
            <ac:spMk id="3" creationId="{ABD834EA-FE3E-E54B-A852-799E7770EB58}"/>
          </ac:spMkLst>
        </pc:spChg>
        <pc:spChg chg="del mod">
          <ac:chgData name="Jinhong LI" userId="ff59f2e8-f09c-4e62-baed-085ad6124443" providerId="ADAL" clId="{DF0D1B17-4B8C-914B-A00F-96ED31AACB80}" dt="2024-04-17T07:18:21.603" v="7520" actId="478"/>
          <ac:spMkLst>
            <pc:docMk/>
            <pc:sldMk cId="353490263" sldId="912"/>
            <ac:spMk id="6" creationId="{30658039-9BF8-483A-8960-A68652A3BF22}"/>
          </ac:spMkLst>
        </pc:spChg>
        <pc:spChg chg="add del">
          <ac:chgData name="Jinhong LI" userId="ff59f2e8-f09c-4e62-baed-085ad6124443" providerId="ADAL" clId="{DF0D1B17-4B8C-914B-A00F-96ED31AACB80}" dt="2024-04-17T07:17:29.531" v="7483" actId="22"/>
          <ac:spMkLst>
            <pc:docMk/>
            <pc:sldMk cId="353490263" sldId="912"/>
            <ac:spMk id="11" creationId="{D5593A2E-4981-7A47-8EAE-DFA442515CBF}"/>
          </ac:spMkLst>
        </pc:spChg>
        <pc:spChg chg="add mod">
          <ac:chgData name="Jinhong LI" userId="ff59f2e8-f09c-4e62-baed-085ad6124443" providerId="ADAL" clId="{DF0D1B17-4B8C-914B-A00F-96ED31AACB80}" dt="2024-04-17T07:17:55.205" v="7487"/>
          <ac:spMkLst>
            <pc:docMk/>
            <pc:sldMk cId="353490263" sldId="912"/>
            <ac:spMk id="13" creationId="{87A7DA52-8A5A-784E-9087-46AE1A2F9034}"/>
          </ac:spMkLst>
        </pc:spChg>
        <pc:spChg chg="add mod">
          <ac:chgData name="Jinhong LI" userId="ff59f2e8-f09c-4e62-baed-085ad6124443" providerId="ADAL" clId="{DF0D1B17-4B8C-914B-A00F-96ED31AACB80}" dt="2024-04-17T07:18:25.917" v="7524" actId="20577"/>
          <ac:spMkLst>
            <pc:docMk/>
            <pc:sldMk cId="353490263" sldId="912"/>
            <ac:spMk id="14" creationId="{0C86A4EF-3CAC-DE4B-BBCD-C00C514070D3}"/>
          </ac:spMkLst>
        </pc:spChg>
        <pc:graphicFrameChg chg="del">
          <ac:chgData name="Jinhong LI" userId="ff59f2e8-f09c-4e62-baed-085ad6124443" providerId="ADAL" clId="{DF0D1B17-4B8C-914B-A00F-96ED31AACB80}" dt="2024-04-12T07:35:17.770" v="1120" actId="478"/>
          <ac:graphicFrameMkLst>
            <pc:docMk/>
            <pc:sldMk cId="353490263" sldId="912"/>
            <ac:graphicFrameMk id="5" creationId="{43416CE7-B7EE-1642-BA69-863A0BC3FCCD}"/>
          </ac:graphicFrameMkLst>
        </pc:graphicFrameChg>
        <pc:graphicFrameChg chg="del mod modGraphic">
          <ac:chgData name="Jinhong LI" userId="ff59f2e8-f09c-4e62-baed-085ad6124443" providerId="ADAL" clId="{DF0D1B17-4B8C-914B-A00F-96ED31AACB80}" dt="2024-04-12T07:36:17.234" v="1159" actId="478"/>
          <ac:graphicFrameMkLst>
            <pc:docMk/>
            <pc:sldMk cId="353490263" sldId="912"/>
            <ac:graphicFrameMk id="7" creationId="{66BA3CA0-28A7-CA45-BE22-D35883CFFA1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4T04:11:18.821" v="5198" actId="1076"/>
          <ac:graphicFrameMkLst>
            <pc:docMk/>
            <pc:sldMk cId="353490263" sldId="912"/>
            <ac:graphicFrameMk id="12" creationId="{4B17F7BB-8362-AC42-96C7-30462E7D3901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4T04:11:18.821" v="5198" actId="1076"/>
          <ac:graphicFrameMkLst>
            <pc:docMk/>
            <pc:sldMk cId="353490263" sldId="912"/>
            <ac:graphicFrameMk id="16" creationId="{B35B122B-46F9-C646-ACDF-028E48B5AA22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4T04:11:05.012" v="5183" actId="21"/>
          <ac:graphicFrameMkLst>
            <pc:docMk/>
            <pc:sldMk cId="353490263" sldId="912"/>
            <ac:graphicFrameMk id="17" creationId="{89D1C079-C0FD-AF45-BC6D-354CD523AACB}"/>
          </ac:graphicFrameMkLst>
        </pc:graphicFrameChg>
        <pc:picChg chg="add mod modCrop">
          <ac:chgData name="Jinhong LI" userId="ff59f2e8-f09c-4e62-baed-085ad6124443" providerId="ADAL" clId="{DF0D1B17-4B8C-914B-A00F-96ED31AACB80}" dt="2024-04-14T04:11:18.821" v="5198" actId="1076"/>
          <ac:picMkLst>
            <pc:docMk/>
            <pc:sldMk cId="353490263" sldId="912"/>
            <ac:picMk id="8" creationId="{B2BBD9D4-5492-EF4F-91BC-68CCE3899003}"/>
          </ac:picMkLst>
        </pc:picChg>
        <pc:cxnChg chg="add mod">
          <ac:chgData name="Jinhong LI" userId="ff59f2e8-f09c-4e62-baed-085ad6124443" providerId="ADAL" clId="{DF0D1B17-4B8C-914B-A00F-96ED31AACB80}" dt="2024-04-14T04:11:18.821" v="5198" actId="1076"/>
          <ac:cxnSpMkLst>
            <pc:docMk/>
            <pc:sldMk cId="353490263" sldId="912"/>
            <ac:cxnSpMk id="10" creationId="{1155A6BD-4CDC-074E-9B71-9AFEFACC0322}"/>
          </ac:cxnSpMkLst>
        </pc:cxnChg>
      </pc:sldChg>
      <pc:sldChg chg="add del">
        <pc:chgData name="Jinhong LI" userId="ff59f2e8-f09c-4e62-baed-085ad6124443" providerId="ADAL" clId="{DF0D1B17-4B8C-914B-A00F-96ED31AACB80}" dt="2024-04-12T14:01:14.350" v="2773" actId="2696"/>
        <pc:sldMkLst>
          <pc:docMk/>
          <pc:sldMk cId="1042719907" sldId="913"/>
        </pc:sldMkLst>
      </pc:sldChg>
      <pc:sldChg chg="addSp delSp modSp add mod modNotesTx">
        <pc:chgData name="Jinhong LI" userId="ff59f2e8-f09c-4e62-baed-085ad6124443" providerId="ADAL" clId="{DF0D1B17-4B8C-914B-A00F-96ED31AACB80}" dt="2024-04-18T08:56:23.355" v="12928" actId="20577"/>
        <pc:sldMkLst>
          <pc:docMk/>
          <pc:sldMk cId="1508178887" sldId="913"/>
        </pc:sldMkLst>
        <pc:spChg chg="del mod">
          <ac:chgData name="Jinhong LI" userId="ff59f2e8-f09c-4e62-baed-085ad6124443" providerId="ADAL" clId="{DF0D1B17-4B8C-914B-A00F-96ED31AACB80}" dt="2024-04-17T21:07:43.319" v="9097" actId="478"/>
          <ac:spMkLst>
            <pc:docMk/>
            <pc:sldMk cId="1508178887" sldId="913"/>
            <ac:spMk id="3" creationId="{ABD834EA-FE3E-E54B-A852-799E7770EB58}"/>
          </ac:spMkLst>
        </pc:spChg>
        <pc:spChg chg="del">
          <ac:chgData name="Jinhong LI" userId="ff59f2e8-f09c-4e62-baed-085ad6124443" providerId="ADAL" clId="{DF0D1B17-4B8C-914B-A00F-96ED31AACB80}" dt="2024-04-13T13:55:26.123" v="3536" actId="478"/>
          <ac:spMkLst>
            <pc:docMk/>
            <pc:sldMk cId="1508178887" sldId="913"/>
            <ac:spMk id="5" creationId="{8388640B-426D-D24B-9DA7-E33DFBFDDC7C}"/>
          </ac:spMkLst>
        </pc:spChg>
        <pc:spChg chg="add mod">
          <ac:chgData name="Jinhong LI" userId="ff59f2e8-f09c-4e62-baed-085ad6124443" providerId="ADAL" clId="{DF0D1B17-4B8C-914B-A00F-96ED31AACB80}" dt="2024-04-18T03:35:36.514" v="10535" actId="948"/>
          <ac:spMkLst>
            <pc:docMk/>
            <pc:sldMk cId="1508178887" sldId="913"/>
            <ac:spMk id="9" creationId="{102DA6DB-1CD3-FE46-9F39-1449845E46E8}"/>
          </ac:spMkLst>
        </pc:spChg>
        <pc:spChg chg="del">
          <ac:chgData name="Jinhong LI" userId="ff59f2e8-f09c-4e62-baed-085ad6124443" providerId="ADAL" clId="{DF0D1B17-4B8C-914B-A00F-96ED31AACB80}" dt="2024-04-13T13:55:26.123" v="3536" actId="478"/>
          <ac:spMkLst>
            <pc:docMk/>
            <pc:sldMk cId="1508178887" sldId="913"/>
            <ac:spMk id="11" creationId="{BE856256-D67C-FB4D-9F0A-7EC4BFFC8FAB}"/>
          </ac:spMkLst>
        </pc:spChg>
        <pc:spChg chg="del">
          <ac:chgData name="Jinhong LI" userId="ff59f2e8-f09c-4e62-baed-085ad6124443" providerId="ADAL" clId="{DF0D1B17-4B8C-914B-A00F-96ED31AACB80}" dt="2024-04-13T13:55:26.123" v="3536" actId="478"/>
          <ac:spMkLst>
            <pc:docMk/>
            <pc:sldMk cId="1508178887" sldId="913"/>
            <ac:spMk id="14" creationId="{311EB05B-B10C-154F-9690-E438A33638D1}"/>
          </ac:spMkLst>
        </pc:spChg>
        <pc:spChg chg="add mod">
          <ac:chgData name="Jinhong LI" userId="ff59f2e8-f09c-4e62-baed-085ad6124443" providerId="ADAL" clId="{DF0D1B17-4B8C-914B-A00F-96ED31AACB80}" dt="2024-04-18T08:39:44.889" v="12905" actId="207"/>
          <ac:spMkLst>
            <pc:docMk/>
            <pc:sldMk cId="1508178887" sldId="913"/>
            <ac:spMk id="29" creationId="{73B959C5-9E5D-074D-A1DD-29D3740FBAFA}"/>
          </ac:spMkLst>
        </pc:spChg>
        <pc:spChg chg="del mod topLvl">
          <ac:chgData name="Jinhong LI" userId="ff59f2e8-f09c-4e62-baed-085ad6124443" providerId="ADAL" clId="{DF0D1B17-4B8C-914B-A00F-96ED31AACB80}" dt="2024-04-18T06:22:33.012" v="11168" actId="478"/>
          <ac:spMkLst>
            <pc:docMk/>
            <pc:sldMk cId="1508178887" sldId="913"/>
            <ac:spMk id="31" creationId="{C4415AF4-5BAC-7E45-80BA-2999D9D8CB10}"/>
          </ac:spMkLst>
        </pc:spChg>
        <pc:spChg chg="del mod topLvl">
          <ac:chgData name="Jinhong LI" userId="ff59f2e8-f09c-4e62-baed-085ad6124443" providerId="ADAL" clId="{DF0D1B17-4B8C-914B-A00F-96ED31AACB80}" dt="2024-04-18T06:22:32.163" v="11167" actId="478"/>
          <ac:spMkLst>
            <pc:docMk/>
            <pc:sldMk cId="1508178887" sldId="913"/>
            <ac:spMk id="33" creationId="{49C2E7C6-6DA5-D844-BB57-E11A1251E0A5}"/>
          </ac:spMkLst>
        </pc:spChg>
        <pc:spChg chg="add mod">
          <ac:chgData name="Jinhong LI" userId="ff59f2e8-f09c-4e62-baed-085ad6124443" providerId="ADAL" clId="{DF0D1B17-4B8C-914B-A00F-96ED31AACB80}" dt="2024-04-18T08:36:00.066" v="12848" actId="1076"/>
          <ac:spMkLst>
            <pc:docMk/>
            <pc:sldMk cId="1508178887" sldId="913"/>
            <ac:spMk id="36" creationId="{A85A6E71-8C97-A84F-A65F-72D8566898BD}"/>
          </ac:spMkLst>
        </pc:spChg>
        <pc:spChg chg="add mod">
          <ac:chgData name="Jinhong LI" userId="ff59f2e8-f09c-4e62-baed-085ad6124443" providerId="ADAL" clId="{DF0D1B17-4B8C-914B-A00F-96ED31AACB80}" dt="2024-04-18T08:36:00.066" v="12848" actId="1076"/>
          <ac:spMkLst>
            <pc:docMk/>
            <pc:sldMk cId="1508178887" sldId="913"/>
            <ac:spMk id="37" creationId="{CAF946F3-12AA-2B40-9D0B-82E433E8E206}"/>
          </ac:spMkLst>
        </pc:spChg>
        <pc:spChg chg="mod topLvl">
          <ac:chgData name="Jinhong LI" userId="ff59f2e8-f09c-4e62-baed-085ad6124443" providerId="ADAL" clId="{DF0D1B17-4B8C-914B-A00F-96ED31AACB80}" dt="2024-04-18T08:36:00.066" v="12848" actId="1076"/>
          <ac:spMkLst>
            <pc:docMk/>
            <pc:sldMk cId="1508178887" sldId="913"/>
            <ac:spMk id="38" creationId="{F2AC4112-ED50-1F4A-94EC-620CD6E01047}"/>
          </ac:spMkLst>
        </pc:spChg>
        <pc:spChg chg="add mod">
          <ac:chgData name="Jinhong LI" userId="ff59f2e8-f09c-4e62-baed-085ad6124443" providerId="ADAL" clId="{DF0D1B17-4B8C-914B-A00F-96ED31AACB80}" dt="2024-04-18T08:36:00.066" v="12848" actId="1076"/>
          <ac:spMkLst>
            <pc:docMk/>
            <pc:sldMk cId="1508178887" sldId="913"/>
            <ac:spMk id="39" creationId="{0A4D2FC1-AE9F-8942-88FE-F71F2594D36F}"/>
          </ac:spMkLst>
        </pc:spChg>
        <pc:spChg chg="del mod topLvl">
          <ac:chgData name="Jinhong LI" userId="ff59f2e8-f09c-4e62-baed-085ad6124443" providerId="ADAL" clId="{DF0D1B17-4B8C-914B-A00F-96ED31AACB80}" dt="2024-04-18T06:21:25.877" v="11137" actId="478"/>
          <ac:spMkLst>
            <pc:docMk/>
            <pc:sldMk cId="1508178887" sldId="913"/>
            <ac:spMk id="39" creationId="{54EF5EED-D218-A247-BCAB-37295BC64A78}"/>
          </ac:spMkLst>
        </pc:spChg>
        <pc:spChg chg="add del mod">
          <ac:chgData name="Jinhong LI" userId="ff59f2e8-f09c-4e62-baed-085ad6124443" providerId="ADAL" clId="{DF0D1B17-4B8C-914B-A00F-96ED31AACB80}" dt="2024-04-18T06:27:40.762" v="11274" actId="478"/>
          <ac:spMkLst>
            <pc:docMk/>
            <pc:sldMk cId="1508178887" sldId="913"/>
            <ac:spMk id="40" creationId="{1C189C0D-EC83-4641-9ACF-A6730F7D9C77}"/>
          </ac:spMkLst>
        </pc:spChg>
        <pc:spChg chg="add del mod">
          <ac:chgData name="Jinhong LI" userId="ff59f2e8-f09c-4e62-baed-085ad6124443" providerId="ADAL" clId="{DF0D1B17-4B8C-914B-A00F-96ED31AACB80}" dt="2024-04-18T06:27:40.762" v="11274" actId="478"/>
          <ac:spMkLst>
            <pc:docMk/>
            <pc:sldMk cId="1508178887" sldId="913"/>
            <ac:spMk id="41" creationId="{8E9B954D-5584-5C4A-8399-C42B0C79B052}"/>
          </ac:spMkLst>
        </pc:spChg>
        <pc:spChg chg="add del mod">
          <ac:chgData name="Jinhong LI" userId="ff59f2e8-f09c-4e62-baed-085ad6124443" providerId="ADAL" clId="{DF0D1B17-4B8C-914B-A00F-96ED31AACB80}" dt="2024-04-18T06:27:40.762" v="11274" actId="478"/>
          <ac:spMkLst>
            <pc:docMk/>
            <pc:sldMk cId="1508178887" sldId="913"/>
            <ac:spMk id="42" creationId="{9B2E3F6F-2B9A-7A4D-9EE1-4438B789B453}"/>
          </ac:spMkLst>
        </pc:spChg>
        <pc:spChg chg="add del mod">
          <ac:chgData name="Jinhong LI" userId="ff59f2e8-f09c-4e62-baed-085ad6124443" providerId="ADAL" clId="{DF0D1B17-4B8C-914B-A00F-96ED31AACB80}" dt="2024-04-18T06:27:40.762" v="11274" actId="478"/>
          <ac:spMkLst>
            <pc:docMk/>
            <pc:sldMk cId="1508178887" sldId="913"/>
            <ac:spMk id="43" creationId="{9C78FA48-C35E-144F-8227-E21B6A51BB63}"/>
          </ac:spMkLst>
        </pc:spChg>
        <pc:spChg chg="mod">
          <ac:chgData name="Jinhong LI" userId="ff59f2e8-f09c-4e62-baed-085ad6124443" providerId="ADAL" clId="{DF0D1B17-4B8C-914B-A00F-96ED31AACB80}" dt="2024-04-18T06:20:00.932" v="11113"/>
          <ac:spMkLst>
            <pc:docMk/>
            <pc:sldMk cId="1508178887" sldId="913"/>
            <ac:spMk id="45" creationId="{1B8D6C07-DA8B-A44A-91C7-F1D41BB26641}"/>
          </ac:spMkLst>
        </pc:spChg>
        <pc:spChg chg="mod">
          <ac:chgData name="Jinhong LI" userId="ff59f2e8-f09c-4e62-baed-085ad6124443" providerId="ADAL" clId="{DF0D1B17-4B8C-914B-A00F-96ED31AACB80}" dt="2024-04-18T06:20:00.932" v="11113"/>
          <ac:spMkLst>
            <pc:docMk/>
            <pc:sldMk cId="1508178887" sldId="913"/>
            <ac:spMk id="46" creationId="{4F0858D7-4195-D64C-8FC2-198B81F8443B}"/>
          </ac:spMkLst>
        </pc:spChg>
        <pc:spChg chg="del mod topLvl">
          <ac:chgData name="Jinhong LI" userId="ff59f2e8-f09c-4e62-baed-085ad6124443" providerId="ADAL" clId="{DF0D1B17-4B8C-914B-A00F-96ED31AACB80}" dt="2024-04-18T06:22:37.659" v="11171" actId="478"/>
          <ac:spMkLst>
            <pc:docMk/>
            <pc:sldMk cId="1508178887" sldId="913"/>
            <ac:spMk id="48" creationId="{CEE13C98-2CA9-0046-B856-2F1F1D249019}"/>
          </ac:spMkLst>
        </pc:spChg>
        <pc:spChg chg="del mod topLvl">
          <ac:chgData name="Jinhong LI" userId="ff59f2e8-f09c-4e62-baed-085ad6124443" providerId="ADAL" clId="{DF0D1B17-4B8C-914B-A00F-96ED31AACB80}" dt="2024-04-18T06:22:36.891" v="11170" actId="478"/>
          <ac:spMkLst>
            <pc:docMk/>
            <pc:sldMk cId="1508178887" sldId="913"/>
            <ac:spMk id="49" creationId="{669996DE-E7E3-1D40-AD06-39849187EBF4}"/>
          </ac:spMkLst>
        </pc:spChg>
        <pc:spChg chg="add mod">
          <ac:chgData name="Jinhong LI" userId="ff59f2e8-f09c-4e62-baed-085ad6124443" providerId="ADAL" clId="{DF0D1B17-4B8C-914B-A00F-96ED31AACB80}" dt="2024-04-18T08:36:00.066" v="12848" actId="1076"/>
          <ac:spMkLst>
            <pc:docMk/>
            <pc:sldMk cId="1508178887" sldId="913"/>
            <ac:spMk id="52" creationId="{4C7AA187-F987-ED49-AAAA-BF9A92631526}"/>
          </ac:spMkLst>
        </pc:spChg>
        <pc:spChg chg="add mod">
          <ac:chgData name="Jinhong LI" userId="ff59f2e8-f09c-4e62-baed-085ad6124443" providerId="ADAL" clId="{DF0D1B17-4B8C-914B-A00F-96ED31AACB80}" dt="2024-04-18T08:36:00.066" v="12848" actId="1076"/>
          <ac:spMkLst>
            <pc:docMk/>
            <pc:sldMk cId="1508178887" sldId="913"/>
            <ac:spMk id="53" creationId="{BC64822C-7752-524D-A9BD-CA6729E2E32D}"/>
          </ac:spMkLst>
        </pc:spChg>
        <pc:spChg chg="add mod">
          <ac:chgData name="Jinhong LI" userId="ff59f2e8-f09c-4e62-baed-085ad6124443" providerId="ADAL" clId="{DF0D1B17-4B8C-914B-A00F-96ED31AACB80}" dt="2024-04-18T08:36:00.066" v="12848" actId="1076"/>
          <ac:spMkLst>
            <pc:docMk/>
            <pc:sldMk cId="1508178887" sldId="913"/>
            <ac:spMk id="54" creationId="{E513136B-F9C7-474E-BEE2-58C1169446BC}"/>
          </ac:spMkLst>
        </pc:spChg>
        <pc:spChg chg="add mod">
          <ac:chgData name="Jinhong LI" userId="ff59f2e8-f09c-4e62-baed-085ad6124443" providerId="ADAL" clId="{DF0D1B17-4B8C-914B-A00F-96ED31AACB80}" dt="2024-04-18T08:36:00.066" v="12848" actId="1076"/>
          <ac:spMkLst>
            <pc:docMk/>
            <pc:sldMk cId="1508178887" sldId="913"/>
            <ac:spMk id="55" creationId="{EFFDE5F1-B0A1-384B-82EA-F55A61F9E4C0}"/>
          </ac:spMkLst>
        </pc:spChg>
        <pc:spChg chg="add del mod">
          <ac:chgData name="Jinhong LI" userId="ff59f2e8-f09c-4e62-baed-085ad6124443" providerId="ADAL" clId="{DF0D1B17-4B8C-914B-A00F-96ED31AACB80}" dt="2024-04-18T08:36:00.066" v="12848" actId="1076"/>
          <ac:spMkLst>
            <pc:docMk/>
            <pc:sldMk cId="1508178887" sldId="913"/>
            <ac:spMk id="56" creationId="{67AFBF49-9769-6441-ACAF-7DCF4C5F87D6}"/>
          </ac:spMkLst>
        </pc:spChg>
        <pc:grpChg chg="add del mod">
          <ac:chgData name="Jinhong LI" userId="ff59f2e8-f09c-4e62-baed-085ad6124443" providerId="ADAL" clId="{DF0D1B17-4B8C-914B-A00F-96ED31AACB80}" dt="2024-04-18T06:22:32.163" v="11167" actId="478"/>
          <ac:grpSpMkLst>
            <pc:docMk/>
            <pc:sldMk cId="1508178887" sldId="913"/>
            <ac:grpSpMk id="30" creationId="{5167A141-4B6D-C849-9FD8-2CE2FBDB7EE2}"/>
          </ac:grpSpMkLst>
        </pc:grpChg>
        <pc:grpChg chg="add del mod">
          <ac:chgData name="Jinhong LI" userId="ff59f2e8-f09c-4e62-baed-085ad6124443" providerId="ADAL" clId="{DF0D1B17-4B8C-914B-A00F-96ED31AACB80}" dt="2024-04-18T06:21:25.877" v="11137" actId="478"/>
          <ac:grpSpMkLst>
            <pc:docMk/>
            <pc:sldMk cId="1508178887" sldId="913"/>
            <ac:grpSpMk id="37" creationId="{FFAB83E1-6285-F84A-8BB5-0AF529A5CC16}"/>
          </ac:grpSpMkLst>
        </pc:grpChg>
        <pc:grpChg chg="add del mod">
          <ac:chgData name="Jinhong LI" userId="ff59f2e8-f09c-4e62-baed-085ad6124443" providerId="ADAL" clId="{DF0D1B17-4B8C-914B-A00F-96ED31AACB80}" dt="2024-04-18T06:22:34.644" v="11169" actId="478"/>
          <ac:grpSpMkLst>
            <pc:docMk/>
            <pc:sldMk cId="1508178887" sldId="913"/>
            <ac:grpSpMk id="44" creationId="{31F2C088-0DC1-234A-82C8-261B2D669EDB}"/>
          </ac:grpSpMkLst>
        </pc:grpChg>
        <pc:grpChg chg="add del mod">
          <ac:chgData name="Jinhong LI" userId="ff59f2e8-f09c-4e62-baed-085ad6124443" providerId="ADAL" clId="{DF0D1B17-4B8C-914B-A00F-96ED31AACB80}" dt="2024-04-18T06:22:36.891" v="11170" actId="478"/>
          <ac:grpSpMkLst>
            <pc:docMk/>
            <pc:sldMk cId="1508178887" sldId="913"/>
            <ac:grpSpMk id="47" creationId="{81BF2324-061E-C14A-8AC3-DC6C09A4C33F}"/>
          </ac:grpSpMkLst>
        </pc:grpChg>
        <pc:graphicFrameChg chg="add mod modGraphic">
          <ac:chgData name="Jinhong LI" userId="ff59f2e8-f09c-4e62-baed-085ad6124443" providerId="ADAL" clId="{DF0D1B17-4B8C-914B-A00F-96ED31AACB80}" dt="2024-04-18T08:39:49.261" v="12906"/>
          <ac:graphicFrameMkLst>
            <pc:docMk/>
            <pc:sldMk cId="1508178887" sldId="913"/>
            <ac:graphicFrameMk id="10" creationId="{3A66D7F1-98C5-C449-8E3D-270DA53A87EA}"/>
          </ac:graphicFrameMkLst>
        </pc:graphicFrameChg>
        <pc:graphicFrameChg chg="del">
          <ac:chgData name="Jinhong LI" userId="ff59f2e8-f09c-4e62-baed-085ad6124443" providerId="ADAL" clId="{DF0D1B17-4B8C-914B-A00F-96ED31AACB80}" dt="2024-04-13T13:55:26.123" v="3536" actId="478"/>
          <ac:graphicFrameMkLst>
            <pc:docMk/>
            <pc:sldMk cId="1508178887" sldId="913"/>
            <ac:graphicFrameMk id="10" creationId="{90F406CC-D24A-5645-BB42-4CDE49D4CA63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40:41.863" v="12918" actId="207"/>
          <ac:graphicFrameMkLst>
            <pc:docMk/>
            <pc:sldMk cId="1508178887" sldId="913"/>
            <ac:graphicFrameMk id="11" creationId="{01CE9D1C-B396-B341-804F-9164A2563D93}"/>
          </ac:graphicFrameMkLst>
        </pc:graphicFrameChg>
        <pc:graphicFrameChg chg="del">
          <ac:chgData name="Jinhong LI" userId="ff59f2e8-f09c-4e62-baed-085ad6124443" providerId="ADAL" clId="{DF0D1B17-4B8C-914B-A00F-96ED31AACB80}" dt="2024-04-13T13:55:26.123" v="3536" actId="478"/>
          <ac:graphicFrameMkLst>
            <pc:docMk/>
            <pc:sldMk cId="1508178887" sldId="913"/>
            <ac:graphicFrameMk id="12" creationId="{4A96A84A-13E0-5B48-9AEF-E4BA551BA4F9}"/>
          </ac:graphicFrameMkLst>
        </pc:graphicFrameChg>
        <pc:graphicFrameChg chg="del">
          <ac:chgData name="Jinhong LI" userId="ff59f2e8-f09c-4e62-baed-085ad6124443" providerId="ADAL" clId="{DF0D1B17-4B8C-914B-A00F-96ED31AACB80}" dt="2024-04-13T13:55:26.123" v="3536" actId="478"/>
          <ac:graphicFrameMkLst>
            <pc:docMk/>
            <pc:sldMk cId="1508178887" sldId="913"/>
            <ac:graphicFrameMk id="13" creationId="{068B36B7-446B-9A49-AF7D-840B725D41A5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6:27:08.392" v="11247" actId="478"/>
          <ac:graphicFrameMkLst>
            <pc:docMk/>
            <pc:sldMk cId="1508178887" sldId="913"/>
            <ac:graphicFrameMk id="13" creationId="{1131DA3F-9F30-9749-A49E-A218D7DFF007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14" creationId="{9F8C7DA5-DE8D-3F46-AA52-4BA7C71CDB78}"/>
          </ac:graphicFrameMkLst>
        </pc:graphicFrameChg>
        <pc:graphicFrameChg chg="del">
          <ac:chgData name="Jinhong LI" userId="ff59f2e8-f09c-4e62-baed-085ad6124443" providerId="ADAL" clId="{DF0D1B17-4B8C-914B-A00F-96ED31AACB80}" dt="2024-04-13T13:55:26.123" v="3536" actId="478"/>
          <ac:graphicFrameMkLst>
            <pc:docMk/>
            <pc:sldMk cId="1508178887" sldId="913"/>
            <ac:graphicFrameMk id="15" creationId="{10102ADD-2F3A-3D4E-BB58-94263E3AC11B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15" creationId="{A60ED24E-3B6C-BB4A-92A0-81764CF64606}"/>
          </ac:graphicFrameMkLst>
        </pc:graphicFrameChg>
        <pc:graphicFrameChg chg="del">
          <ac:chgData name="Jinhong LI" userId="ff59f2e8-f09c-4e62-baed-085ad6124443" providerId="ADAL" clId="{DF0D1B17-4B8C-914B-A00F-96ED31AACB80}" dt="2024-04-13T13:55:26.123" v="3536" actId="478"/>
          <ac:graphicFrameMkLst>
            <pc:docMk/>
            <pc:sldMk cId="1508178887" sldId="913"/>
            <ac:graphicFrameMk id="16" creationId="{BC98C797-471E-C94F-BB4C-123785EB5335}"/>
          </ac:graphicFrameMkLst>
        </pc:graphicFrameChg>
        <pc:graphicFrameChg chg="del">
          <ac:chgData name="Jinhong LI" userId="ff59f2e8-f09c-4e62-baed-085ad6124443" providerId="ADAL" clId="{DF0D1B17-4B8C-914B-A00F-96ED31AACB80}" dt="2024-04-13T13:55:26.123" v="3536" actId="478"/>
          <ac:graphicFrameMkLst>
            <pc:docMk/>
            <pc:sldMk cId="1508178887" sldId="913"/>
            <ac:graphicFrameMk id="17" creationId="{EC762A93-3ED1-4448-AB92-498FC7BBCDD4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6:26:45.591" v="11243" actId="478"/>
          <ac:graphicFrameMkLst>
            <pc:docMk/>
            <pc:sldMk cId="1508178887" sldId="913"/>
            <ac:graphicFrameMk id="18" creationId="{E9E79EE3-22AE-8549-87F4-C8F8AF1B0D52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6:27:39.137" v="11273" actId="478"/>
          <ac:graphicFrameMkLst>
            <pc:docMk/>
            <pc:sldMk cId="1508178887" sldId="913"/>
            <ac:graphicFrameMk id="19" creationId="{542037E0-3776-E045-BDAA-AA0A66264479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21" creationId="{3CE4EFD6-6E25-C64D-A6DB-85C86B5B1DB7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22" creationId="{4DF45C39-6DA9-EF49-8ADC-431443E0BE65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6:26:42.363" v="11242" actId="478"/>
          <ac:graphicFrameMkLst>
            <pc:docMk/>
            <pc:sldMk cId="1508178887" sldId="913"/>
            <ac:graphicFrameMk id="26" creationId="{F410F05C-54E3-C84C-812E-1E1C33E39C97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6:25:57.620" v="11227" actId="478"/>
          <ac:graphicFrameMkLst>
            <pc:docMk/>
            <pc:sldMk cId="1508178887" sldId="913"/>
            <ac:graphicFrameMk id="27" creationId="{8D3FD8D2-5B95-B744-83B0-4148AE1D36C3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28" creationId="{47F109BF-7DFC-8F48-9498-895B02E99483}"/>
          </ac:graphicFrameMkLst>
        </pc:graphicFrameChg>
        <pc:graphicFrameChg chg="del">
          <ac:chgData name="Jinhong LI" userId="ff59f2e8-f09c-4e62-baed-085ad6124443" providerId="ADAL" clId="{DF0D1B17-4B8C-914B-A00F-96ED31AACB80}" dt="2024-04-13T13:55:28.131" v="3537" actId="478"/>
          <ac:graphicFrameMkLst>
            <pc:docMk/>
            <pc:sldMk cId="1508178887" sldId="913"/>
            <ac:graphicFrameMk id="30" creationId="{D7AEA9EB-B159-0B44-93B4-569EB2C4C815}"/>
          </ac:graphicFrameMkLst>
        </pc:graphicFrameChg>
        <pc:graphicFrameChg chg="del">
          <ac:chgData name="Jinhong LI" userId="ff59f2e8-f09c-4e62-baed-085ad6124443" providerId="ADAL" clId="{DF0D1B17-4B8C-914B-A00F-96ED31AACB80}" dt="2024-04-13T13:55:30.425" v="3539" actId="478"/>
          <ac:graphicFrameMkLst>
            <pc:docMk/>
            <pc:sldMk cId="1508178887" sldId="913"/>
            <ac:graphicFrameMk id="31" creationId="{FF772A0A-66D9-4B4D-BF38-6E9CAF5E405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40:24.318" v="12913" actId="207"/>
          <ac:graphicFrameMkLst>
            <pc:docMk/>
            <pc:sldMk cId="1508178887" sldId="913"/>
            <ac:graphicFrameMk id="46" creationId="{0ACB4C10-EC38-5949-8FEE-7C1F93635511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40:33.146" v="12916" actId="572"/>
          <ac:graphicFrameMkLst>
            <pc:docMk/>
            <pc:sldMk cId="1508178887" sldId="913"/>
            <ac:graphicFrameMk id="47" creationId="{5A327996-46DA-D045-AA2D-FC0B779CB3A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50" creationId="{F9E39CAA-54CD-5247-8960-0177FB9C54A5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6:24:10.704" v="11206" actId="478"/>
          <ac:graphicFrameMkLst>
            <pc:docMk/>
            <pc:sldMk cId="1508178887" sldId="913"/>
            <ac:graphicFrameMk id="51" creationId="{CCCD058B-7F77-A548-B079-5B014F6D4195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72" creationId="{FDF58932-1563-4045-BE3C-CBF8B1E2BD9A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76" creationId="{F1C057F3-74DC-9242-8406-DD5797B84386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79" creationId="{9876EC72-01EC-0347-A19D-F7B7BCF129F3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82" creationId="{766CD7A3-DD24-6140-A548-12CBFD2DCCFA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36:00.066" v="12848" actId="1076"/>
          <ac:graphicFrameMkLst>
            <pc:docMk/>
            <pc:sldMk cId="1508178887" sldId="913"/>
            <ac:graphicFrameMk id="83" creationId="{E5E04A6A-21B8-B94B-BE39-484F782B2299}"/>
          </ac:graphicFrameMkLst>
        </pc:graphicFrameChg>
        <pc:picChg chg="del">
          <ac:chgData name="Jinhong LI" userId="ff59f2e8-f09c-4e62-baed-085ad6124443" providerId="ADAL" clId="{DF0D1B17-4B8C-914B-A00F-96ED31AACB80}" dt="2024-04-13T13:56:57.933" v="3540" actId="478"/>
          <ac:picMkLst>
            <pc:docMk/>
            <pc:sldMk cId="1508178887" sldId="913"/>
            <ac:picMk id="7" creationId="{86FBD98F-6AFA-A64F-A2F7-5E9867D9B522}"/>
          </ac:picMkLst>
        </pc:picChg>
        <pc:picChg chg="add del mod">
          <ac:chgData name="Jinhong LI" userId="ff59f2e8-f09c-4e62-baed-085ad6124443" providerId="ADAL" clId="{DF0D1B17-4B8C-914B-A00F-96ED31AACB80}" dt="2024-04-14T00:58:52.608" v="3543" actId="478"/>
          <ac:picMkLst>
            <pc:docMk/>
            <pc:sldMk cId="1508178887" sldId="913"/>
            <ac:picMk id="8" creationId="{279DFEF5-0FC8-F84B-B9FB-0CFFA5782D86}"/>
          </ac:picMkLst>
        </pc:picChg>
        <pc:picChg chg="add del mod">
          <ac:chgData name="Jinhong LI" userId="ff59f2e8-f09c-4e62-baed-085ad6124443" providerId="ADAL" clId="{DF0D1B17-4B8C-914B-A00F-96ED31AACB80}" dt="2024-04-18T06:14:26.748" v="11109" actId="478"/>
          <ac:picMkLst>
            <pc:docMk/>
            <pc:sldMk cId="1508178887" sldId="913"/>
            <ac:picMk id="20" creationId="{F6FABC78-D1B0-0344-942D-4DD4A241F829}"/>
          </ac:picMkLst>
        </pc:picChg>
        <pc:picChg chg="add del mod">
          <ac:chgData name="Jinhong LI" userId="ff59f2e8-f09c-4e62-baed-085ad6124443" providerId="ADAL" clId="{DF0D1B17-4B8C-914B-A00F-96ED31AACB80}" dt="2024-04-14T01:40:10.881" v="3593" actId="478"/>
          <ac:picMkLst>
            <pc:docMk/>
            <pc:sldMk cId="1508178887" sldId="913"/>
            <ac:picMk id="22" creationId="{7CF82DB1-50EA-BF46-AF28-13B3DF4B6BD6}"/>
          </ac:picMkLst>
        </pc:picChg>
        <pc:picChg chg="add del mod">
          <ac:chgData name="Jinhong LI" userId="ff59f2e8-f09c-4e62-baed-085ad6124443" providerId="ADAL" clId="{DF0D1B17-4B8C-914B-A00F-96ED31AACB80}" dt="2024-04-18T06:43:57.305" v="11287" actId="478"/>
          <ac:picMkLst>
            <pc:docMk/>
            <pc:sldMk cId="1508178887" sldId="913"/>
            <ac:picMk id="34" creationId="{04D7FFD8-02B0-564C-AA69-8B44E657508C}"/>
          </ac:picMkLst>
        </pc:picChg>
        <pc:cxnChg chg="del">
          <ac:chgData name="Jinhong LI" userId="ff59f2e8-f09c-4e62-baed-085ad6124443" providerId="ADAL" clId="{DF0D1B17-4B8C-914B-A00F-96ED31AACB80}" dt="2024-04-13T13:55:26.123" v="3536" actId="478"/>
          <ac:cxnSpMkLst>
            <pc:docMk/>
            <pc:sldMk cId="1508178887" sldId="913"/>
            <ac:cxnSpMk id="9" creationId="{FB9BFB48-6DCD-9A4F-A1A4-64E8121E424F}"/>
          </ac:cxnSpMkLst>
        </pc:cxnChg>
        <pc:cxnChg chg="add mod">
          <ac:chgData name="Jinhong LI" userId="ff59f2e8-f09c-4e62-baed-085ad6124443" providerId="ADAL" clId="{DF0D1B17-4B8C-914B-A00F-96ED31AACB80}" dt="2024-04-18T08:36:00.066" v="12848" actId="1076"/>
          <ac:cxnSpMkLst>
            <pc:docMk/>
            <pc:sldMk cId="1508178887" sldId="913"/>
            <ac:cxnSpMk id="12" creationId="{0A731321-3412-634A-9159-C36B042C09AD}"/>
          </ac:cxnSpMkLst>
        </pc:cxnChg>
        <pc:cxnChg chg="add mod">
          <ac:chgData name="Jinhong LI" userId="ff59f2e8-f09c-4e62-baed-085ad6124443" providerId="ADAL" clId="{DF0D1B17-4B8C-914B-A00F-96ED31AACB80}" dt="2024-04-18T08:36:00.066" v="12848" actId="1076"/>
          <ac:cxnSpMkLst>
            <pc:docMk/>
            <pc:sldMk cId="1508178887" sldId="913"/>
            <ac:cxnSpMk id="16" creationId="{F6E6E7A4-2F37-C44B-8333-A819D6A5E037}"/>
          </ac:cxnSpMkLst>
        </pc:cxnChg>
        <pc:cxnChg chg="add mod">
          <ac:chgData name="Jinhong LI" userId="ff59f2e8-f09c-4e62-baed-085ad6124443" providerId="ADAL" clId="{DF0D1B17-4B8C-914B-A00F-96ED31AACB80}" dt="2024-04-18T08:36:00.066" v="12848" actId="1076"/>
          <ac:cxnSpMkLst>
            <pc:docMk/>
            <pc:sldMk cId="1508178887" sldId="913"/>
            <ac:cxnSpMk id="17" creationId="{9946831D-E5A4-424A-8E7D-91AD9745E976}"/>
          </ac:cxnSpMkLst>
        </pc:cxnChg>
        <pc:cxnChg chg="del">
          <ac:chgData name="Jinhong LI" userId="ff59f2e8-f09c-4e62-baed-085ad6124443" providerId="ADAL" clId="{DF0D1B17-4B8C-914B-A00F-96ED31AACB80}" dt="2024-04-13T13:55:26.123" v="3536" actId="478"/>
          <ac:cxnSpMkLst>
            <pc:docMk/>
            <pc:sldMk cId="1508178887" sldId="913"/>
            <ac:cxnSpMk id="18" creationId="{0778168A-0BC3-3D44-9AC0-AB4AE11EB07D}"/>
          </ac:cxnSpMkLst>
        </pc:cxnChg>
        <pc:cxnChg chg="add mod">
          <ac:chgData name="Jinhong LI" userId="ff59f2e8-f09c-4e62-baed-085ad6124443" providerId="ADAL" clId="{DF0D1B17-4B8C-914B-A00F-96ED31AACB80}" dt="2024-04-18T08:36:00.066" v="12848" actId="1076"/>
          <ac:cxnSpMkLst>
            <pc:docMk/>
            <pc:sldMk cId="1508178887" sldId="913"/>
            <ac:cxnSpMk id="23" creationId="{5CC5FD09-A36C-9A4D-AD4E-7C820A3F95A5}"/>
          </ac:cxnSpMkLst>
        </pc:cxnChg>
        <pc:cxnChg chg="add mod">
          <ac:chgData name="Jinhong LI" userId="ff59f2e8-f09c-4e62-baed-085ad6124443" providerId="ADAL" clId="{DF0D1B17-4B8C-914B-A00F-96ED31AACB80}" dt="2024-04-18T08:36:00.066" v="12848" actId="1076"/>
          <ac:cxnSpMkLst>
            <pc:docMk/>
            <pc:sldMk cId="1508178887" sldId="913"/>
            <ac:cxnSpMk id="24" creationId="{C87C3AAC-32A5-5847-95FF-B2D5AA11E459}"/>
          </ac:cxnSpMkLst>
        </pc:cxnChg>
        <pc:cxnChg chg="add mod">
          <ac:chgData name="Jinhong LI" userId="ff59f2e8-f09c-4e62-baed-085ad6124443" providerId="ADAL" clId="{DF0D1B17-4B8C-914B-A00F-96ED31AACB80}" dt="2024-04-18T08:36:00.066" v="12848" actId="1076"/>
          <ac:cxnSpMkLst>
            <pc:docMk/>
            <pc:sldMk cId="1508178887" sldId="913"/>
            <ac:cxnSpMk id="25" creationId="{AE261804-91E4-374A-B71C-4AA29545861E}"/>
          </ac:cxnSpMkLst>
        </pc:cxnChg>
        <pc:cxnChg chg="del">
          <ac:chgData name="Jinhong LI" userId="ff59f2e8-f09c-4e62-baed-085ad6124443" providerId="ADAL" clId="{DF0D1B17-4B8C-914B-A00F-96ED31AACB80}" dt="2024-04-13T13:55:29.469" v="3538" actId="478"/>
          <ac:cxnSpMkLst>
            <pc:docMk/>
            <pc:sldMk cId="1508178887" sldId="913"/>
            <ac:cxnSpMk id="26" creationId="{D434234B-5F26-1C47-90F0-2E34B9EECFBF}"/>
          </ac:cxnSpMkLst>
        </pc:cxnChg>
        <pc:cxnChg chg="add mod">
          <ac:chgData name="Jinhong LI" userId="ff59f2e8-f09c-4e62-baed-085ad6124443" providerId="ADAL" clId="{DF0D1B17-4B8C-914B-A00F-96ED31AACB80}" dt="2024-04-18T08:36:00.066" v="12848" actId="1076"/>
          <ac:cxnSpMkLst>
            <pc:docMk/>
            <pc:sldMk cId="1508178887" sldId="913"/>
            <ac:cxnSpMk id="32" creationId="{E9019899-492E-A942-AB15-681963BE2BBC}"/>
          </ac:cxnSpMkLst>
        </pc:cxnChg>
        <pc:cxnChg chg="add mod">
          <ac:chgData name="Jinhong LI" userId="ff59f2e8-f09c-4e62-baed-085ad6124443" providerId="ADAL" clId="{DF0D1B17-4B8C-914B-A00F-96ED31AACB80}" dt="2024-04-18T08:36:00.066" v="12848" actId="1076"/>
          <ac:cxnSpMkLst>
            <pc:docMk/>
            <pc:sldMk cId="1508178887" sldId="913"/>
            <ac:cxnSpMk id="35" creationId="{BFD9912D-9C44-434A-9B91-A1F6C8EF3D4F}"/>
          </ac:cxnSpMkLst>
        </pc:cxnChg>
      </pc:sldChg>
      <pc:sldChg chg="addSp delSp modSp add mod delAnim modAnim modNotesTx">
        <pc:chgData name="Jinhong LI" userId="ff59f2e8-f09c-4e62-baed-085ad6124443" providerId="ADAL" clId="{DF0D1B17-4B8C-914B-A00F-96ED31AACB80}" dt="2024-04-18T08:50:52.529" v="12923" actId="6549"/>
        <pc:sldMkLst>
          <pc:docMk/>
          <pc:sldMk cId="3577175942" sldId="914"/>
        </pc:sldMkLst>
        <pc:spChg chg="del mod">
          <ac:chgData name="Jinhong LI" userId="ff59f2e8-f09c-4e62-baed-085ad6124443" providerId="ADAL" clId="{DF0D1B17-4B8C-914B-A00F-96ED31AACB80}" dt="2024-04-17T21:08:31.978" v="9106" actId="478"/>
          <ac:spMkLst>
            <pc:docMk/>
            <pc:sldMk cId="3577175942" sldId="914"/>
            <ac:spMk id="3" creationId="{ABD834EA-FE3E-E54B-A852-799E7770EB58}"/>
          </ac:spMkLst>
        </pc:spChg>
        <pc:spChg chg="add mod">
          <ac:chgData name="Jinhong LI" userId="ff59f2e8-f09c-4e62-baed-085ad6124443" providerId="ADAL" clId="{DF0D1B17-4B8C-914B-A00F-96ED31AACB80}" dt="2024-04-18T08:50:52.529" v="12923" actId="6549"/>
          <ac:spMkLst>
            <pc:docMk/>
            <pc:sldMk cId="3577175942" sldId="914"/>
            <ac:spMk id="6" creationId="{8B111BA1-2D08-3C4A-B102-8C2614D1D4E0}"/>
          </ac:spMkLst>
        </pc:spChg>
        <pc:spChg chg="del mod">
          <ac:chgData name="Jinhong LI" userId="ff59f2e8-f09c-4e62-baed-085ad6124443" providerId="ADAL" clId="{DF0D1B17-4B8C-914B-A00F-96ED31AACB80}" dt="2024-04-17T20:28:44.373" v="8542" actId="478"/>
          <ac:spMkLst>
            <pc:docMk/>
            <pc:sldMk cId="3577175942" sldId="914"/>
            <ac:spMk id="7" creationId="{9D7D8692-6919-4BD9-91CD-4106FAC8A972}"/>
          </ac:spMkLst>
        </pc:spChg>
        <pc:spChg chg="add mod">
          <ac:chgData name="Jinhong LI" userId="ff59f2e8-f09c-4e62-baed-085ad6124443" providerId="ADAL" clId="{DF0D1B17-4B8C-914B-A00F-96ED31AACB80}" dt="2024-04-18T07:51:56.634" v="12195" actId="20577"/>
          <ac:spMkLst>
            <pc:docMk/>
            <pc:sldMk cId="3577175942" sldId="914"/>
            <ac:spMk id="8" creationId="{DC0E3145-7111-F742-A9A2-B412A1083F17}"/>
          </ac:spMkLst>
        </pc:spChg>
        <pc:spChg chg="add mod">
          <ac:chgData name="Jinhong LI" userId="ff59f2e8-f09c-4e62-baed-085ad6124443" providerId="ADAL" clId="{DF0D1B17-4B8C-914B-A00F-96ED31AACB80}" dt="2024-04-18T08:44:54.051" v="12920" actId="207"/>
          <ac:spMkLst>
            <pc:docMk/>
            <pc:sldMk cId="3577175942" sldId="914"/>
            <ac:spMk id="9" creationId="{517747D6-5881-8F4D-B93F-FF2706E0EE34}"/>
          </ac:spMkLst>
        </pc:spChg>
        <pc:spChg chg="add mod">
          <ac:chgData name="Jinhong LI" userId="ff59f2e8-f09c-4e62-baed-085ad6124443" providerId="ADAL" clId="{DF0D1B17-4B8C-914B-A00F-96ED31AACB80}" dt="2024-04-18T08:18:04.725" v="12600" actId="1076"/>
          <ac:spMkLst>
            <pc:docMk/>
            <pc:sldMk cId="3577175942" sldId="914"/>
            <ac:spMk id="11" creationId="{FEBC15B4-C1FA-3D40-9358-4966D11EA246}"/>
          </ac:spMkLst>
        </pc:spChg>
        <pc:spChg chg="add mod">
          <ac:chgData name="Jinhong LI" userId="ff59f2e8-f09c-4e62-baed-085ad6124443" providerId="ADAL" clId="{DF0D1B17-4B8C-914B-A00F-96ED31AACB80}" dt="2024-04-18T08:18:04.725" v="12600" actId="1076"/>
          <ac:spMkLst>
            <pc:docMk/>
            <pc:sldMk cId="3577175942" sldId="914"/>
            <ac:spMk id="12" creationId="{9734C401-783E-404A-A590-054F5F6DA2B5}"/>
          </ac:spMkLst>
        </pc:spChg>
        <pc:spChg chg="add mod">
          <ac:chgData name="Jinhong LI" userId="ff59f2e8-f09c-4e62-baed-085ad6124443" providerId="ADAL" clId="{DF0D1B17-4B8C-914B-A00F-96ED31AACB80}" dt="2024-04-18T08:18:04.725" v="12600" actId="1076"/>
          <ac:spMkLst>
            <pc:docMk/>
            <pc:sldMk cId="3577175942" sldId="914"/>
            <ac:spMk id="13" creationId="{D58ACB4D-FEE5-9041-BB2D-1691DF97C6ED}"/>
          </ac:spMkLst>
        </pc:spChg>
        <pc:spChg chg="add mod">
          <ac:chgData name="Jinhong LI" userId="ff59f2e8-f09c-4e62-baed-085ad6124443" providerId="ADAL" clId="{DF0D1B17-4B8C-914B-A00F-96ED31AACB80}" dt="2024-04-18T08:18:04.725" v="12600" actId="1076"/>
          <ac:spMkLst>
            <pc:docMk/>
            <pc:sldMk cId="3577175942" sldId="914"/>
            <ac:spMk id="16" creationId="{C6115686-CC79-4744-9AFA-CC2F078A8362}"/>
          </ac:spMkLst>
        </pc:spChg>
        <pc:spChg chg="add mod">
          <ac:chgData name="Jinhong LI" userId="ff59f2e8-f09c-4e62-baed-085ad6124443" providerId="ADAL" clId="{DF0D1B17-4B8C-914B-A00F-96ED31AACB80}" dt="2024-04-18T08:18:04.725" v="12600" actId="1076"/>
          <ac:spMkLst>
            <pc:docMk/>
            <pc:sldMk cId="3577175942" sldId="914"/>
            <ac:spMk id="17" creationId="{A9B907D4-6C5C-C64E-9259-88BA83C18FBF}"/>
          </ac:spMkLst>
        </pc:spChg>
        <pc:spChg chg="add mod">
          <ac:chgData name="Jinhong LI" userId="ff59f2e8-f09c-4e62-baed-085ad6124443" providerId="ADAL" clId="{DF0D1B17-4B8C-914B-A00F-96ED31AACB80}" dt="2024-04-18T08:18:04.725" v="12600" actId="1076"/>
          <ac:spMkLst>
            <pc:docMk/>
            <pc:sldMk cId="3577175942" sldId="914"/>
            <ac:spMk id="18" creationId="{137F9BD0-DBE8-0B45-A31D-8EA1865DA7BE}"/>
          </ac:spMkLst>
        </pc:spChg>
        <pc:spChg chg="add mod">
          <ac:chgData name="Jinhong LI" userId="ff59f2e8-f09c-4e62-baed-085ad6124443" providerId="ADAL" clId="{DF0D1B17-4B8C-914B-A00F-96ED31AACB80}" dt="2024-04-18T08:18:04.725" v="12600" actId="1076"/>
          <ac:spMkLst>
            <pc:docMk/>
            <pc:sldMk cId="3577175942" sldId="914"/>
            <ac:spMk id="19" creationId="{179AB073-F937-DA49-947E-B4BB33F24851}"/>
          </ac:spMkLst>
        </pc:spChg>
        <pc:spChg chg="add mod">
          <ac:chgData name="Jinhong LI" userId="ff59f2e8-f09c-4e62-baed-085ad6124443" providerId="ADAL" clId="{DF0D1B17-4B8C-914B-A00F-96ED31AACB80}" dt="2024-04-18T08:18:04.725" v="12600" actId="1076"/>
          <ac:spMkLst>
            <pc:docMk/>
            <pc:sldMk cId="3577175942" sldId="914"/>
            <ac:spMk id="20" creationId="{C5EB9224-7F88-D54E-B35B-782076F1AEEB}"/>
          </ac:spMkLst>
        </pc:spChg>
        <pc:spChg chg="add mod">
          <ac:chgData name="Jinhong LI" userId="ff59f2e8-f09c-4e62-baed-085ad6124443" providerId="ADAL" clId="{DF0D1B17-4B8C-914B-A00F-96ED31AACB80}" dt="2024-04-18T08:18:04.725" v="12600" actId="1076"/>
          <ac:spMkLst>
            <pc:docMk/>
            <pc:sldMk cId="3577175942" sldId="914"/>
            <ac:spMk id="25" creationId="{73B684E1-48E3-5A40-8CCA-D17EDC4CC1E9}"/>
          </ac:spMkLst>
        </pc:spChg>
        <pc:spChg chg="add mod">
          <ac:chgData name="Jinhong LI" userId="ff59f2e8-f09c-4e62-baed-085ad6124443" providerId="ADAL" clId="{DF0D1B17-4B8C-914B-A00F-96ED31AACB80}" dt="2024-04-18T08:44:58.251" v="12921" actId="207"/>
          <ac:spMkLst>
            <pc:docMk/>
            <pc:sldMk cId="3577175942" sldId="914"/>
            <ac:spMk id="26" creationId="{9ADCCE86-0AA2-6F44-AF04-9034DADAF54E}"/>
          </ac:spMkLst>
        </pc:spChg>
        <pc:spChg chg="add mod">
          <ac:chgData name="Jinhong LI" userId="ff59f2e8-f09c-4e62-baed-085ad6124443" providerId="ADAL" clId="{DF0D1B17-4B8C-914B-A00F-96ED31AACB80}" dt="2024-04-18T08:19:19.953" v="12618" actId="571"/>
          <ac:spMkLst>
            <pc:docMk/>
            <pc:sldMk cId="3577175942" sldId="914"/>
            <ac:spMk id="29" creationId="{1FD51948-7336-BB4D-A442-E2E905B95E25}"/>
          </ac:spMkLst>
        </pc:spChg>
        <pc:spChg chg="add mod">
          <ac:chgData name="Jinhong LI" userId="ff59f2e8-f09c-4e62-baed-085ad6124443" providerId="ADAL" clId="{DF0D1B17-4B8C-914B-A00F-96ED31AACB80}" dt="2024-04-18T08:20:52.901" v="12666" actId="1076"/>
          <ac:spMkLst>
            <pc:docMk/>
            <pc:sldMk cId="3577175942" sldId="914"/>
            <ac:spMk id="31" creationId="{109A72E6-E577-E742-837A-7AF315143E34}"/>
          </ac:spMkLst>
        </pc:spChg>
        <pc:spChg chg="add mod">
          <ac:chgData name="Jinhong LI" userId="ff59f2e8-f09c-4e62-baed-085ad6124443" providerId="ADAL" clId="{DF0D1B17-4B8C-914B-A00F-96ED31AACB80}" dt="2024-04-18T08:20:16.123" v="12664" actId="57"/>
          <ac:spMkLst>
            <pc:docMk/>
            <pc:sldMk cId="3577175942" sldId="914"/>
            <ac:spMk id="32" creationId="{850986B8-5765-B94C-97D4-CAD0FDB8FCD7}"/>
          </ac:spMkLst>
        </pc:spChg>
        <pc:graphicFrameChg chg="add mod">
          <ac:chgData name="Jinhong LI" userId="ff59f2e8-f09c-4e62-baed-085ad6124443" providerId="ADAL" clId="{DF0D1B17-4B8C-914B-A00F-96ED31AACB80}" dt="2024-04-18T08:18:04.725" v="12600" actId="1076"/>
          <ac:graphicFrameMkLst>
            <pc:docMk/>
            <pc:sldMk cId="3577175942" sldId="914"/>
            <ac:graphicFrameMk id="7" creationId="{B0708D01-301D-424A-8A00-2E1AF8B7715F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18:04.725" v="12600" actId="1076"/>
          <ac:graphicFrameMkLst>
            <pc:docMk/>
            <pc:sldMk cId="3577175942" sldId="914"/>
            <ac:graphicFrameMk id="14" creationId="{A04A575F-46E1-2949-89F6-5E5CF3A11E66}"/>
          </ac:graphicFrameMkLst>
        </pc:graphicFrameChg>
        <pc:graphicFrameChg chg="add mod">
          <ac:chgData name="Jinhong LI" userId="ff59f2e8-f09c-4e62-baed-085ad6124443" providerId="ADAL" clId="{DF0D1B17-4B8C-914B-A00F-96ED31AACB80}" dt="2024-04-18T08:18:04.725" v="12600" actId="1076"/>
          <ac:graphicFrameMkLst>
            <pc:docMk/>
            <pc:sldMk cId="3577175942" sldId="914"/>
            <ac:graphicFrameMk id="15" creationId="{2388EEC3-0DB1-C84D-BAD5-84F88F67C655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20:20.455" v="12665" actId="1076"/>
          <ac:graphicFrameMkLst>
            <pc:docMk/>
            <pc:sldMk cId="3577175942" sldId="914"/>
            <ac:graphicFrameMk id="28" creationId="{FC5BA96A-8116-2F47-AEE3-A8127761E852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8:21:01.575" v="12669" actId="1076"/>
          <ac:graphicFrameMkLst>
            <pc:docMk/>
            <pc:sldMk cId="3577175942" sldId="914"/>
            <ac:graphicFrameMk id="30" creationId="{07701EFF-4474-7A49-9348-D4888522A9A4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8:21:39.324" v="12698" actId="478"/>
          <ac:graphicFrameMkLst>
            <pc:docMk/>
            <pc:sldMk cId="3577175942" sldId="914"/>
            <ac:graphicFrameMk id="33" creationId="{5ECD7380-85CD-4245-8200-485F2FDA4071}"/>
          </ac:graphicFrameMkLst>
        </pc:graphicFrameChg>
        <pc:picChg chg="add del mod">
          <ac:chgData name="Jinhong LI" userId="ff59f2e8-f09c-4e62-baed-085ad6124443" providerId="ADAL" clId="{DF0D1B17-4B8C-914B-A00F-96ED31AACB80}" dt="2024-04-18T07:51:40.466" v="12180" actId="478"/>
          <ac:picMkLst>
            <pc:docMk/>
            <pc:sldMk cId="3577175942" sldId="914"/>
            <ac:picMk id="5" creationId="{4A7102E6-DB31-394F-B387-23F08DB1ADDB}"/>
          </ac:picMkLst>
        </pc:picChg>
        <pc:cxnChg chg="add mod">
          <ac:chgData name="Jinhong LI" userId="ff59f2e8-f09c-4e62-baed-085ad6124443" providerId="ADAL" clId="{DF0D1B17-4B8C-914B-A00F-96ED31AACB80}" dt="2024-04-18T08:18:04.725" v="12600" actId="1076"/>
          <ac:cxnSpMkLst>
            <pc:docMk/>
            <pc:sldMk cId="3577175942" sldId="914"/>
            <ac:cxnSpMk id="10" creationId="{14266178-1369-A547-8742-0C00BB89D3AB}"/>
          </ac:cxnSpMkLst>
        </pc:cxnChg>
        <pc:cxnChg chg="add mod">
          <ac:chgData name="Jinhong LI" userId="ff59f2e8-f09c-4e62-baed-085ad6124443" providerId="ADAL" clId="{DF0D1B17-4B8C-914B-A00F-96ED31AACB80}" dt="2024-04-18T08:18:04.725" v="12600" actId="1076"/>
          <ac:cxnSpMkLst>
            <pc:docMk/>
            <pc:sldMk cId="3577175942" sldId="914"/>
            <ac:cxnSpMk id="21" creationId="{5187C67D-96CD-9944-BE73-554E1FFC08F8}"/>
          </ac:cxnSpMkLst>
        </pc:cxnChg>
        <pc:cxnChg chg="add mod">
          <ac:chgData name="Jinhong LI" userId="ff59f2e8-f09c-4e62-baed-085ad6124443" providerId="ADAL" clId="{DF0D1B17-4B8C-914B-A00F-96ED31AACB80}" dt="2024-04-18T08:18:04.725" v="12600" actId="1076"/>
          <ac:cxnSpMkLst>
            <pc:docMk/>
            <pc:sldMk cId="3577175942" sldId="914"/>
            <ac:cxnSpMk id="22" creationId="{7ECE19D1-111E-F144-8A35-044691496671}"/>
          </ac:cxnSpMkLst>
        </pc:cxnChg>
        <pc:cxnChg chg="add mod">
          <ac:chgData name="Jinhong LI" userId="ff59f2e8-f09c-4e62-baed-085ad6124443" providerId="ADAL" clId="{DF0D1B17-4B8C-914B-A00F-96ED31AACB80}" dt="2024-04-18T08:18:04.725" v="12600" actId="1076"/>
          <ac:cxnSpMkLst>
            <pc:docMk/>
            <pc:sldMk cId="3577175942" sldId="914"/>
            <ac:cxnSpMk id="23" creationId="{5866391C-12FB-ED48-92D2-9EF17BF4DC66}"/>
          </ac:cxnSpMkLst>
        </pc:cxnChg>
        <pc:cxnChg chg="add mod">
          <ac:chgData name="Jinhong LI" userId="ff59f2e8-f09c-4e62-baed-085ad6124443" providerId="ADAL" clId="{DF0D1B17-4B8C-914B-A00F-96ED31AACB80}" dt="2024-04-18T08:18:04.725" v="12600" actId="1076"/>
          <ac:cxnSpMkLst>
            <pc:docMk/>
            <pc:sldMk cId="3577175942" sldId="914"/>
            <ac:cxnSpMk id="24" creationId="{0C3CBDBC-AC04-2F4D-B472-24D10E8E6613}"/>
          </ac:cxnSpMkLst>
        </pc:cxnChg>
        <pc:cxnChg chg="add mod">
          <ac:chgData name="Jinhong LI" userId="ff59f2e8-f09c-4e62-baed-085ad6124443" providerId="ADAL" clId="{DF0D1B17-4B8C-914B-A00F-96ED31AACB80}" dt="2024-04-18T08:20:58.120" v="12668" actId="1076"/>
          <ac:cxnSpMkLst>
            <pc:docMk/>
            <pc:sldMk cId="3577175942" sldId="914"/>
            <ac:cxnSpMk id="27" creationId="{ACB0E391-4B13-D94B-B2E3-9B6C2E8C65AA}"/>
          </ac:cxnSpMkLst>
        </pc:cxnChg>
      </pc:sldChg>
      <pc:sldChg chg="addSp delSp modSp add del mod modAnim modNotesTx">
        <pc:chgData name="Jinhong LI" userId="ff59f2e8-f09c-4e62-baed-085ad6124443" providerId="ADAL" clId="{DF0D1B17-4B8C-914B-A00F-96ED31AACB80}" dt="2024-04-18T08:29:50.646" v="12829" actId="2696"/>
        <pc:sldMkLst>
          <pc:docMk/>
          <pc:sldMk cId="3988195884" sldId="915"/>
        </pc:sldMkLst>
        <pc:spChg chg="del mod">
          <ac:chgData name="Jinhong LI" userId="ff59f2e8-f09c-4e62-baed-085ad6124443" providerId="ADAL" clId="{DF0D1B17-4B8C-914B-A00F-96ED31AACB80}" dt="2024-04-17T21:09:54.412" v="9131" actId="478"/>
          <ac:spMkLst>
            <pc:docMk/>
            <pc:sldMk cId="3988195884" sldId="915"/>
            <ac:spMk id="3" creationId="{ABD834EA-FE3E-E54B-A852-799E7770EB58}"/>
          </ac:spMkLst>
        </pc:spChg>
        <pc:spChg chg="add mod">
          <ac:chgData name="Jinhong LI" userId="ff59f2e8-f09c-4e62-baed-085ad6124443" providerId="ADAL" clId="{DF0D1B17-4B8C-914B-A00F-96ED31AACB80}" dt="2024-04-17T20:29:27.097" v="8590" actId="20577"/>
          <ac:spMkLst>
            <pc:docMk/>
            <pc:sldMk cId="3988195884" sldId="915"/>
            <ac:spMk id="6" creationId="{C346F3D8-BC5A-EB46-9EE6-172C03601B9E}"/>
          </ac:spMkLst>
        </pc:spChg>
        <pc:spChg chg="del mod">
          <ac:chgData name="Jinhong LI" userId="ff59f2e8-f09c-4e62-baed-085ad6124443" providerId="ADAL" clId="{DF0D1B17-4B8C-914B-A00F-96ED31AACB80}" dt="2024-04-17T20:29:18.449" v="8570" actId="478"/>
          <ac:spMkLst>
            <pc:docMk/>
            <pc:sldMk cId="3988195884" sldId="915"/>
            <ac:spMk id="7" creationId="{9D7D8692-6919-4BD9-91CD-4106FAC8A972}"/>
          </ac:spMkLst>
        </pc:spChg>
        <pc:spChg chg="add del mod">
          <ac:chgData name="Jinhong LI" userId="ff59f2e8-f09c-4e62-baed-085ad6124443" providerId="ADAL" clId="{DF0D1B17-4B8C-914B-A00F-96ED31AACB80}" dt="2024-04-17T21:09:42.842" v="9124"/>
          <ac:spMkLst>
            <pc:docMk/>
            <pc:sldMk cId="3988195884" sldId="915"/>
            <ac:spMk id="8" creationId="{4B4EA611-C0CE-1743-A35A-3441012F0F16}"/>
          </ac:spMkLst>
        </pc:spChg>
        <pc:spChg chg="add mod">
          <ac:chgData name="Jinhong LI" userId="ff59f2e8-f09c-4e62-baed-085ad6124443" providerId="ADAL" clId="{DF0D1B17-4B8C-914B-A00F-96ED31AACB80}" dt="2024-04-17T21:09:52.335" v="9130" actId="20577"/>
          <ac:spMkLst>
            <pc:docMk/>
            <pc:sldMk cId="3988195884" sldId="915"/>
            <ac:spMk id="9" creationId="{C1FDCCCC-2B42-954F-972B-921DF5607FB9}"/>
          </ac:spMkLst>
        </pc:spChg>
        <pc:picChg chg="add mod">
          <ac:chgData name="Jinhong LI" userId="ff59f2e8-f09c-4e62-baed-085ad6124443" providerId="ADAL" clId="{DF0D1B17-4B8C-914B-A00F-96ED31AACB80}" dt="2024-04-15T07:49:01.851" v="5571" actId="14100"/>
          <ac:picMkLst>
            <pc:docMk/>
            <pc:sldMk cId="3988195884" sldId="915"/>
            <ac:picMk id="2" creationId="{92DD328B-276F-9945-B136-526A993C282A}"/>
          </ac:picMkLst>
        </pc:picChg>
      </pc:sldChg>
      <pc:sldChg chg="addSp delSp modSp add mod">
        <pc:chgData name="Jinhong LI" userId="ff59f2e8-f09c-4e62-baed-085ad6124443" providerId="ADAL" clId="{DF0D1B17-4B8C-914B-A00F-96ED31AACB80}" dt="2024-04-18T04:48:01.423" v="10556" actId="948"/>
        <pc:sldMkLst>
          <pc:docMk/>
          <pc:sldMk cId="365608137" sldId="916"/>
        </pc:sldMkLst>
        <pc:spChg chg="del mod">
          <ac:chgData name="Jinhong LI" userId="ff59f2e8-f09c-4e62-baed-085ad6124443" providerId="ADAL" clId="{DF0D1B17-4B8C-914B-A00F-96ED31AACB80}" dt="2024-04-17T21:11:21.202" v="9163" actId="478"/>
          <ac:spMkLst>
            <pc:docMk/>
            <pc:sldMk cId="365608137" sldId="916"/>
            <ac:spMk id="3" creationId="{ABD834EA-FE3E-E54B-A852-799E7770EB58}"/>
          </ac:spMkLst>
        </pc:spChg>
        <pc:spChg chg="add mod">
          <ac:chgData name="Jinhong LI" userId="ff59f2e8-f09c-4e62-baed-085ad6124443" providerId="ADAL" clId="{DF0D1B17-4B8C-914B-A00F-96ED31AACB80}" dt="2024-04-17T20:32:31.396" v="8640" actId="20577"/>
          <ac:spMkLst>
            <pc:docMk/>
            <pc:sldMk cId="365608137" sldId="916"/>
            <ac:spMk id="5" creationId="{CF2A1A17-EA53-2C4E-9398-9F6C439FE71C}"/>
          </ac:spMkLst>
        </pc:spChg>
        <pc:spChg chg="add mod">
          <ac:chgData name="Jinhong LI" userId="ff59f2e8-f09c-4e62-baed-085ad6124443" providerId="ADAL" clId="{DF0D1B17-4B8C-914B-A00F-96ED31AACB80}" dt="2024-04-18T04:48:01.423" v="10556" actId="948"/>
          <ac:spMkLst>
            <pc:docMk/>
            <pc:sldMk cId="365608137" sldId="916"/>
            <ac:spMk id="6" creationId="{F4EA611F-5539-5A42-988E-E99686CB8B17}"/>
          </ac:spMkLst>
        </pc:spChg>
        <pc:spChg chg="del mod">
          <ac:chgData name="Jinhong LI" userId="ff59f2e8-f09c-4e62-baed-085ad6124443" providerId="ADAL" clId="{DF0D1B17-4B8C-914B-A00F-96ED31AACB80}" dt="2024-04-17T20:32:27.801" v="8629" actId="478"/>
          <ac:spMkLst>
            <pc:docMk/>
            <pc:sldMk cId="365608137" sldId="916"/>
            <ac:spMk id="7" creationId="{9D7D8692-6919-4BD9-91CD-4106FAC8A972}"/>
          </ac:spMkLst>
        </pc:spChg>
        <pc:picChg chg="del">
          <ac:chgData name="Jinhong LI" userId="ff59f2e8-f09c-4e62-baed-085ad6124443" providerId="ADAL" clId="{DF0D1B17-4B8C-914B-A00F-96ED31AACB80}" dt="2024-04-15T07:30:25.889" v="5451" actId="478"/>
          <ac:picMkLst>
            <pc:docMk/>
            <pc:sldMk cId="365608137" sldId="916"/>
            <ac:picMk id="5" creationId="{22D27195-93A9-FD45-A09E-CFD21A04A819}"/>
          </ac:picMkLst>
        </pc:picChg>
      </pc:sldChg>
      <pc:sldChg chg="delSp modSp add del mod">
        <pc:chgData name="Jinhong LI" userId="ff59f2e8-f09c-4e62-baed-085ad6124443" providerId="ADAL" clId="{DF0D1B17-4B8C-914B-A00F-96ED31AACB80}" dt="2024-04-14T04:24:48.175" v="5426" actId="2696"/>
        <pc:sldMkLst>
          <pc:docMk/>
          <pc:sldMk cId="2257144577" sldId="916"/>
        </pc:sldMkLst>
        <pc:spChg chg="mod">
          <ac:chgData name="Jinhong LI" userId="ff59f2e8-f09c-4e62-baed-085ad6124443" providerId="ADAL" clId="{DF0D1B17-4B8C-914B-A00F-96ED31AACB80}" dt="2024-04-14T04:10:51.709" v="5180" actId="20577"/>
          <ac:spMkLst>
            <pc:docMk/>
            <pc:sldMk cId="2257144577" sldId="916"/>
            <ac:spMk id="7" creationId="{9D7D8692-6919-4BD9-91CD-4106FAC8A972}"/>
          </ac:spMkLst>
        </pc:spChg>
        <pc:picChg chg="del">
          <ac:chgData name="Jinhong LI" userId="ff59f2e8-f09c-4e62-baed-085ad6124443" providerId="ADAL" clId="{DF0D1B17-4B8C-914B-A00F-96ED31AACB80}" dt="2024-04-14T04:10:54.073" v="5181" actId="478"/>
          <ac:picMkLst>
            <pc:docMk/>
            <pc:sldMk cId="2257144577" sldId="916"/>
            <ac:picMk id="5" creationId="{22D27195-93A9-FD45-A09E-CFD21A04A819}"/>
          </ac:picMkLst>
        </pc:picChg>
      </pc:sldChg>
      <pc:sldChg chg="delSp modSp add del mod modShow">
        <pc:chgData name="Jinhong LI" userId="ff59f2e8-f09c-4e62-baed-085ad6124443" providerId="ADAL" clId="{DF0D1B17-4B8C-914B-A00F-96ED31AACB80}" dt="2024-04-18T02:43:37.674" v="9547" actId="2696"/>
        <pc:sldMkLst>
          <pc:docMk/>
          <pc:sldMk cId="296035731" sldId="917"/>
        </pc:sldMkLst>
        <pc:spChg chg="mod">
          <ac:chgData name="Jinhong LI" userId="ff59f2e8-f09c-4e62-baed-085ad6124443" providerId="ADAL" clId="{DF0D1B17-4B8C-914B-A00F-96ED31AACB80}" dt="2024-04-17T08:19:37.856" v="7946" actId="21"/>
          <ac:spMkLst>
            <pc:docMk/>
            <pc:sldMk cId="296035731" sldId="917"/>
            <ac:spMk id="10" creationId="{28837DC9-CB71-B04F-83A6-BBABD28ACD28}"/>
          </ac:spMkLst>
        </pc:spChg>
        <pc:spChg chg="mod">
          <ac:chgData name="Jinhong LI" userId="ff59f2e8-f09c-4e62-baed-085ad6124443" providerId="ADAL" clId="{DF0D1B17-4B8C-914B-A00F-96ED31AACB80}" dt="2024-04-17T08:26:38.629" v="8036" actId="20577"/>
          <ac:spMkLst>
            <pc:docMk/>
            <pc:sldMk cId="296035731" sldId="917"/>
            <ac:spMk id="11" creationId="{B733563B-9C92-FE41-98EE-D3E706752C9B}"/>
          </ac:spMkLst>
        </pc:spChg>
        <pc:picChg chg="del">
          <ac:chgData name="Jinhong LI" userId="ff59f2e8-f09c-4e62-baed-085ad6124443" providerId="ADAL" clId="{DF0D1B17-4B8C-914B-A00F-96ED31AACB80}" dt="2024-04-17T07:29:06.186" v="7639" actId="478"/>
          <ac:picMkLst>
            <pc:docMk/>
            <pc:sldMk cId="296035731" sldId="917"/>
            <ac:picMk id="7" creationId="{D13D8EDD-919C-9F43-84A4-DC28951D4D2F}"/>
          </ac:picMkLst>
        </pc:picChg>
      </pc:sldChg>
      <pc:sldChg chg="addSp delSp modSp add mod modAnim">
        <pc:chgData name="Jinhong LI" userId="ff59f2e8-f09c-4e62-baed-085ad6124443" providerId="ADAL" clId="{DF0D1B17-4B8C-914B-A00F-96ED31AACB80}" dt="2024-04-18T08:27:33.675" v="12828" actId="14100"/>
        <pc:sldMkLst>
          <pc:docMk/>
          <pc:sldMk cId="2578817141" sldId="918"/>
        </pc:sldMkLst>
        <pc:spChg chg="add del mod">
          <ac:chgData name="Jinhong LI" userId="ff59f2e8-f09c-4e62-baed-085ad6124443" providerId="ADAL" clId="{DF0D1B17-4B8C-914B-A00F-96ED31AACB80}" dt="2024-04-18T02:21:31.720" v="9196" actId="478"/>
          <ac:spMkLst>
            <pc:docMk/>
            <pc:sldMk cId="2578817141" sldId="918"/>
            <ac:spMk id="2" creationId="{FC684A21-B070-374B-9AC2-38A263646E87}"/>
          </ac:spMkLst>
        </pc:spChg>
        <pc:spChg chg="mod">
          <ac:chgData name="Jinhong LI" userId="ff59f2e8-f09c-4e62-baed-085ad6124443" providerId="ADAL" clId="{DF0D1B17-4B8C-914B-A00F-96ED31AACB80}" dt="2024-04-18T02:23:07.632" v="9219" actId="1076"/>
          <ac:spMkLst>
            <pc:docMk/>
            <pc:sldMk cId="2578817141" sldId="918"/>
            <ac:spMk id="4" creationId="{63F6C99A-5327-F14B-A03D-03362AA4B2A0}"/>
          </ac:spMkLst>
        </pc:spChg>
        <pc:spChg chg="mod">
          <ac:chgData name="Jinhong LI" userId="ff59f2e8-f09c-4e62-baed-085ad6124443" providerId="ADAL" clId="{DF0D1B17-4B8C-914B-A00F-96ED31AACB80}" dt="2024-04-17T08:48:07.719" v="8325" actId="20577"/>
          <ac:spMkLst>
            <pc:docMk/>
            <pc:sldMk cId="2578817141" sldId="918"/>
            <ac:spMk id="18" creationId="{60F594D2-4CC2-DD4D-AAD1-31948A04C833}"/>
          </ac:spMkLst>
        </pc:spChg>
        <pc:spChg chg="mod">
          <ac:chgData name="Jinhong LI" userId="ff59f2e8-f09c-4e62-baed-085ad6124443" providerId="ADAL" clId="{DF0D1B17-4B8C-914B-A00F-96ED31AACB80}" dt="2024-04-18T08:27:33.675" v="12828" actId="14100"/>
          <ac:spMkLst>
            <pc:docMk/>
            <pc:sldMk cId="2578817141" sldId="918"/>
            <ac:spMk id="19" creationId="{7C48E308-1E3C-FB44-A314-25C05C94EFFC}"/>
          </ac:spMkLst>
        </pc:spChg>
        <pc:graphicFrameChg chg="add del mod modGraphic">
          <ac:chgData name="Jinhong LI" userId="ff59f2e8-f09c-4e62-baed-085ad6124443" providerId="ADAL" clId="{DF0D1B17-4B8C-914B-A00F-96ED31AACB80}" dt="2024-04-17T08:46:11.504" v="8247" actId="478"/>
          <ac:graphicFrameMkLst>
            <pc:docMk/>
            <pc:sldMk cId="2578817141" sldId="918"/>
            <ac:graphicFrameMk id="10" creationId="{DD428600-8FD9-1A4D-A726-F783696109D9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08:46:11.504" v="8247" actId="478"/>
          <ac:graphicFrameMkLst>
            <pc:docMk/>
            <pc:sldMk cId="2578817141" sldId="918"/>
            <ac:graphicFrameMk id="11" creationId="{438D75F2-7A8A-E746-B997-AF46F492988D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08:46:11.504" v="8247" actId="478"/>
          <ac:graphicFrameMkLst>
            <pc:docMk/>
            <pc:sldMk cId="2578817141" sldId="918"/>
            <ac:graphicFrameMk id="12" creationId="{D2564299-20FF-1E46-BDF9-C60C4ACF9DF9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08:46:11.504" v="8247" actId="478"/>
          <ac:graphicFrameMkLst>
            <pc:docMk/>
            <pc:sldMk cId="2578817141" sldId="918"/>
            <ac:graphicFrameMk id="13" creationId="{7C9B6757-4FBC-A546-A397-DEE8D5DF88DD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08:46:11.504" v="8247" actId="478"/>
          <ac:graphicFrameMkLst>
            <pc:docMk/>
            <pc:sldMk cId="2578817141" sldId="918"/>
            <ac:graphicFrameMk id="14" creationId="{38E4167E-B127-9D4B-90E6-B5ABD7C29954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08:46:11.504" v="8247" actId="478"/>
          <ac:graphicFrameMkLst>
            <pc:docMk/>
            <pc:sldMk cId="2578817141" sldId="918"/>
            <ac:graphicFrameMk id="15" creationId="{F576BC8E-AF15-E340-9D04-D8B55D5BBEC7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08:46:11.504" v="8247" actId="478"/>
          <ac:graphicFrameMkLst>
            <pc:docMk/>
            <pc:sldMk cId="2578817141" sldId="918"/>
            <ac:graphicFrameMk id="16" creationId="{E6817019-F051-5042-82CB-1BA7840D5CC2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7T08:46:11.504" v="8247" actId="478"/>
          <ac:graphicFrameMkLst>
            <pc:docMk/>
            <pc:sldMk cId="2578817141" sldId="918"/>
            <ac:graphicFrameMk id="17" creationId="{BD131261-3F5B-C74A-9EBA-9219F5C5A22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1:24.282" v="11765" actId="2711"/>
          <ac:graphicFrameMkLst>
            <pc:docMk/>
            <pc:sldMk cId="2578817141" sldId="918"/>
            <ac:graphicFrameMk id="20" creationId="{167F1BA0-D427-F948-AEBD-3DC2C62E63A5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1:20.739" v="11763" actId="2711"/>
          <ac:graphicFrameMkLst>
            <pc:docMk/>
            <pc:sldMk cId="2578817141" sldId="918"/>
            <ac:graphicFrameMk id="21" creationId="{5D3841A4-3C8D-6A40-8385-977EDA3A8524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45:27.579" v="8237" actId="478"/>
          <ac:graphicFrameMkLst>
            <pc:docMk/>
            <pc:sldMk cId="2578817141" sldId="918"/>
            <ac:graphicFrameMk id="22" creationId="{A949E5DF-EB6E-CF45-A04A-E3E603C6E694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43:34.330" v="8179" actId="478"/>
          <ac:graphicFrameMkLst>
            <pc:docMk/>
            <pc:sldMk cId="2578817141" sldId="918"/>
            <ac:graphicFrameMk id="23" creationId="{1BCA819D-540A-1C4B-B301-815CEF1C614D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43:34.330" v="8179" actId="478"/>
          <ac:graphicFrameMkLst>
            <pc:docMk/>
            <pc:sldMk cId="2578817141" sldId="918"/>
            <ac:graphicFrameMk id="24" creationId="{C82D9D64-603F-6747-AE7F-ABD9F55B843E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43:34.330" v="8179" actId="478"/>
          <ac:graphicFrameMkLst>
            <pc:docMk/>
            <pc:sldMk cId="2578817141" sldId="918"/>
            <ac:graphicFrameMk id="25" creationId="{369B0BCA-A893-654A-84F5-C2C143650236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1:12.348" v="11759" actId="2711"/>
          <ac:graphicFrameMkLst>
            <pc:docMk/>
            <pc:sldMk cId="2578817141" sldId="918"/>
            <ac:graphicFrameMk id="26" creationId="{FA03084C-244E-8D4F-9BF8-32383BFA5905}"/>
          </ac:graphicFrameMkLst>
        </pc:graphicFrameChg>
        <pc:graphicFrameChg chg="add del mod">
          <ac:chgData name="Jinhong LI" userId="ff59f2e8-f09c-4e62-baed-085ad6124443" providerId="ADAL" clId="{DF0D1B17-4B8C-914B-A00F-96ED31AACB80}" dt="2024-04-17T08:44:56.842" v="8225" actId="478"/>
          <ac:graphicFrameMkLst>
            <pc:docMk/>
            <pc:sldMk cId="2578817141" sldId="918"/>
            <ac:graphicFrameMk id="27" creationId="{367CC51B-1D3E-3446-9E4F-EF8CB5466BF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1:09.496" v="11757" actId="2711"/>
          <ac:graphicFrameMkLst>
            <pc:docMk/>
            <pc:sldMk cId="2578817141" sldId="918"/>
            <ac:graphicFrameMk id="29" creationId="{10333C4E-DBBE-E442-806F-6B170CF1FD20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1:27.493" v="11767" actId="2711"/>
          <ac:graphicFrameMkLst>
            <pc:docMk/>
            <pc:sldMk cId="2578817141" sldId="918"/>
            <ac:graphicFrameMk id="30" creationId="{885D4AA7-778C-944B-9C3A-1587828C46C5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3:05:50.591" v="9812" actId="1076"/>
          <ac:graphicFrameMkLst>
            <pc:docMk/>
            <pc:sldMk cId="2578817141" sldId="918"/>
            <ac:graphicFrameMk id="34" creationId="{A316E139-F33E-7241-8903-55B9A7BAC3E9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2:24:12.156" v="9244" actId="478"/>
          <ac:graphicFrameMkLst>
            <pc:docMk/>
            <pc:sldMk cId="2578817141" sldId="918"/>
            <ac:graphicFrameMk id="36" creationId="{6BC77211-B5DB-8C43-A8A2-FF3C153B75F7}"/>
          </ac:graphicFrameMkLst>
        </pc:graphicFrameChg>
        <pc:graphicFrameChg chg="add mod">
          <ac:chgData name="Jinhong LI" userId="ff59f2e8-f09c-4e62-baed-085ad6124443" providerId="ADAL" clId="{DF0D1B17-4B8C-914B-A00F-96ED31AACB80}" dt="2024-04-18T03:05:50.591" v="9812" actId="1076"/>
          <ac:graphicFrameMkLst>
            <pc:docMk/>
            <pc:sldMk cId="2578817141" sldId="918"/>
            <ac:graphicFrameMk id="37" creationId="{ECFC1935-4367-564A-A286-E7DFB85A5B41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2:25:40.587" v="9277" actId="478"/>
          <ac:graphicFrameMkLst>
            <pc:docMk/>
            <pc:sldMk cId="2578817141" sldId="918"/>
            <ac:graphicFrameMk id="38" creationId="{0F4E2E20-0CC5-7B4E-8F39-E7DDACD752B4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2:25:43.007" v="9279" actId="478"/>
          <ac:graphicFrameMkLst>
            <pc:docMk/>
            <pc:sldMk cId="2578817141" sldId="918"/>
            <ac:graphicFrameMk id="39" creationId="{DCFCFC68-9AD9-1F46-8182-637C11E10873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1:45.716" v="11774" actId="14100"/>
          <ac:graphicFrameMkLst>
            <pc:docMk/>
            <pc:sldMk cId="2578817141" sldId="918"/>
            <ac:graphicFrameMk id="42" creationId="{E7FED454-41D1-1C42-8989-C826E138D67F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2:25:34.691" v="9274" actId="478"/>
          <ac:graphicFrameMkLst>
            <pc:docMk/>
            <pc:sldMk cId="2578817141" sldId="918"/>
            <ac:graphicFrameMk id="43" creationId="{2A43B499-0E99-B34B-A968-489159CF53A1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2:25:37.084" v="9276" actId="478"/>
          <ac:graphicFrameMkLst>
            <pc:docMk/>
            <pc:sldMk cId="2578817141" sldId="918"/>
            <ac:graphicFrameMk id="45" creationId="{71292176-B740-2C48-B6A1-871B0BB6E7E4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3:05:50.591" v="9812" actId="1076"/>
          <ac:graphicFrameMkLst>
            <pc:docMk/>
            <pc:sldMk cId="2578817141" sldId="918"/>
            <ac:graphicFrameMk id="47" creationId="{94988DB0-5042-444E-9C08-210A5DC8A6BD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3:05:50.591" v="9812" actId="1076"/>
          <ac:graphicFrameMkLst>
            <pc:docMk/>
            <pc:sldMk cId="2578817141" sldId="918"/>
            <ac:graphicFrameMk id="48" creationId="{FDACF77F-FB10-9445-BAED-34980815CB8B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1:36.115" v="11769" actId="2711"/>
          <ac:graphicFrameMkLst>
            <pc:docMk/>
            <pc:sldMk cId="2578817141" sldId="918"/>
            <ac:graphicFrameMk id="49" creationId="{CCDC7426-418D-A644-BAAA-D6A88CA5708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1:39.376" v="11771" actId="2711"/>
          <ac:graphicFrameMkLst>
            <pc:docMk/>
            <pc:sldMk cId="2578817141" sldId="918"/>
            <ac:graphicFrameMk id="50" creationId="{F406B1C9-305E-CB40-9287-DDE741DDDE21}"/>
          </ac:graphicFrameMkLst>
        </pc:graphicFrameChg>
        <pc:picChg chg="add mod">
          <ac:chgData name="Jinhong LI" userId="ff59f2e8-f09c-4e62-baed-085ad6124443" providerId="ADAL" clId="{DF0D1B17-4B8C-914B-A00F-96ED31AACB80}" dt="2024-04-18T03:05:50.591" v="9812" actId="1076"/>
          <ac:picMkLst>
            <pc:docMk/>
            <pc:sldMk cId="2578817141" sldId="918"/>
            <ac:picMk id="35" creationId="{DFDA52CC-F5AE-5B45-89C3-DCF8DD41FF50}"/>
          </ac:picMkLst>
        </pc:picChg>
        <pc:picChg chg="add mod">
          <ac:chgData name="Jinhong LI" userId="ff59f2e8-f09c-4e62-baed-085ad6124443" providerId="ADAL" clId="{DF0D1B17-4B8C-914B-A00F-96ED31AACB80}" dt="2024-04-18T03:05:50.591" v="9812" actId="1076"/>
          <ac:picMkLst>
            <pc:docMk/>
            <pc:sldMk cId="2578817141" sldId="918"/>
            <ac:picMk id="46" creationId="{F4BD36F0-51AB-2849-A54C-F373D01115F0}"/>
          </ac:picMkLst>
        </pc:picChg>
        <pc:cxnChg chg="add mod">
          <ac:chgData name="Jinhong LI" userId="ff59f2e8-f09c-4e62-baed-085ad6124443" providerId="ADAL" clId="{DF0D1B17-4B8C-914B-A00F-96ED31AACB80}" dt="2024-04-18T03:05:50.591" v="9812" actId="1076"/>
          <ac:cxnSpMkLst>
            <pc:docMk/>
            <pc:sldMk cId="2578817141" sldId="918"/>
            <ac:cxnSpMk id="5" creationId="{FB1BEB6F-4078-8443-B542-9584D3A61F17}"/>
          </ac:cxnSpMkLst>
        </pc:cxnChg>
        <pc:cxnChg chg="add mod">
          <ac:chgData name="Jinhong LI" userId="ff59f2e8-f09c-4e62-baed-085ad6124443" providerId="ADAL" clId="{DF0D1B17-4B8C-914B-A00F-96ED31AACB80}" dt="2024-04-18T07:31:17.811" v="11761" actId="14100"/>
          <ac:cxnSpMkLst>
            <pc:docMk/>
            <pc:sldMk cId="2578817141" sldId="918"/>
            <ac:cxnSpMk id="28" creationId="{DDF4C972-E041-364B-8ECD-D6CE8402ABEB}"/>
          </ac:cxnSpMkLst>
        </pc:cxnChg>
        <pc:cxnChg chg="add mod">
          <ac:chgData name="Jinhong LI" userId="ff59f2e8-f09c-4e62-baed-085ad6124443" providerId="ADAL" clId="{DF0D1B17-4B8C-914B-A00F-96ED31AACB80}" dt="2024-04-18T03:05:50.591" v="9812" actId="1076"/>
          <ac:cxnSpMkLst>
            <pc:docMk/>
            <pc:sldMk cId="2578817141" sldId="918"/>
            <ac:cxnSpMk id="31" creationId="{8E421247-5E1B-2C40-B019-217D967E7A2A}"/>
          </ac:cxnSpMkLst>
        </pc:cxnChg>
        <pc:cxnChg chg="add mod">
          <ac:chgData name="Jinhong LI" userId="ff59f2e8-f09c-4e62-baed-085ad6124443" providerId="ADAL" clId="{DF0D1B17-4B8C-914B-A00F-96ED31AACB80}" dt="2024-04-18T03:05:50.591" v="9812" actId="1076"/>
          <ac:cxnSpMkLst>
            <pc:docMk/>
            <pc:sldMk cId="2578817141" sldId="918"/>
            <ac:cxnSpMk id="40" creationId="{9804CD10-F755-964B-94FC-06A6ADC8E62B}"/>
          </ac:cxnSpMkLst>
        </pc:cxnChg>
        <pc:cxnChg chg="add del mod">
          <ac:chgData name="Jinhong LI" userId="ff59f2e8-f09c-4e62-baed-085ad6124443" providerId="ADAL" clId="{DF0D1B17-4B8C-914B-A00F-96ED31AACB80}" dt="2024-04-18T02:25:41.640" v="9278" actId="478"/>
          <ac:cxnSpMkLst>
            <pc:docMk/>
            <pc:sldMk cId="2578817141" sldId="918"/>
            <ac:cxnSpMk id="41" creationId="{CDC40E0D-D534-194B-B258-139DC405A4B3}"/>
          </ac:cxnSpMkLst>
        </pc:cxnChg>
        <pc:cxnChg chg="add del mod">
          <ac:chgData name="Jinhong LI" userId="ff59f2e8-f09c-4e62-baed-085ad6124443" providerId="ADAL" clId="{DF0D1B17-4B8C-914B-A00F-96ED31AACB80}" dt="2024-04-18T02:25:33.260" v="9273" actId="478"/>
          <ac:cxnSpMkLst>
            <pc:docMk/>
            <pc:sldMk cId="2578817141" sldId="918"/>
            <ac:cxnSpMk id="44" creationId="{319A67DB-D0E2-8A44-8D14-301D317E14DD}"/>
          </ac:cxnSpMkLst>
        </pc:cxnChg>
      </pc:sldChg>
      <pc:sldChg chg="add del mod modShow">
        <pc:chgData name="Jinhong LI" userId="ff59f2e8-f09c-4e62-baed-085ad6124443" providerId="ADAL" clId="{DF0D1B17-4B8C-914B-A00F-96ED31AACB80}" dt="2024-04-18T02:43:35.805" v="9546" actId="2696"/>
        <pc:sldMkLst>
          <pc:docMk/>
          <pc:sldMk cId="1057087042" sldId="919"/>
        </pc:sldMkLst>
      </pc:sldChg>
      <pc:sldChg chg="addSp delSp modSp add mod">
        <pc:chgData name="Jinhong LI" userId="ff59f2e8-f09c-4e62-baed-085ad6124443" providerId="ADAL" clId="{DF0D1B17-4B8C-914B-A00F-96ED31AACB80}" dt="2024-04-18T07:38:06.330" v="11973" actId="20577"/>
        <pc:sldMkLst>
          <pc:docMk/>
          <pc:sldMk cId="2432349262" sldId="920"/>
        </pc:sldMkLst>
        <pc:spChg chg="add mod">
          <ac:chgData name="Jinhong LI" userId="ff59f2e8-f09c-4e62-baed-085ad6124443" providerId="ADAL" clId="{DF0D1B17-4B8C-914B-A00F-96ED31AACB80}" dt="2024-04-18T07:32:47.449" v="11898" actId="1076"/>
          <ac:spMkLst>
            <pc:docMk/>
            <pc:sldMk cId="2432349262" sldId="920"/>
            <ac:spMk id="2" creationId="{95F6E890-0A36-7C4A-A099-61D7C129F9FB}"/>
          </ac:spMkLst>
        </pc:spChg>
        <pc:spChg chg="add mod">
          <ac:chgData name="Jinhong LI" userId="ff59f2e8-f09c-4e62-baed-085ad6124443" providerId="ADAL" clId="{DF0D1B17-4B8C-914B-A00F-96ED31AACB80}" dt="2024-04-18T07:32:47.449" v="11898" actId="1076"/>
          <ac:spMkLst>
            <pc:docMk/>
            <pc:sldMk cId="2432349262" sldId="920"/>
            <ac:spMk id="11" creationId="{3E6AD957-F8B4-F74C-867F-7819AF911324}"/>
          </ac:spMkLst>
        </pc:spChg>
        <pc:spChg chg="mod">
          <ac:chgData name="Jinhong LI" userId="ff59f2e8-f09c-4e62-baed-085ad6124443" providerId="ADAL" clId="{DF0D1B17-4B8C-914B-A00F-96ED31AACB80}" dt="2024-04-18T07:38:06.330" v="11973" actId="20577"/>
          <ac:spMkLst>
            <pc:docMk/>
            <pc:sldMk cId="2432349262" sldId="920"/>
            <ac:spMk id="13" creationId="{87A7DA52-8A5A-784E-9087-46AE1A2F9034}"/>
          </ac:spMkLst>
        </pc:spChg>
        <pc:spChg chg="mod">
          <ac:chgData name="Jinhong LI" userId="ff59f2e8-f09c-4e62-baed-085ad6124443" providerId="ADAL" clId="{DF0D1B17-4B8C-914B-A00F-96ED31AACB80}" dt="2024-04-17T08:48:32.132" v="8358" actId="20577"/>
          <ac:spMkLst>
            <pc:docMk/>
            <pc:sldMk cId="2432349262" sldId="920"/>
            <ac:spMk id="14" creationId="{0C86A4EF-3CAC-DE4B-BBCD-C00C514070D3}"/>
          </ac:spMkLst>
        </pc:spChg>
        <pc:spChg chg="add mod">
          <ac:chgData name="Jinhong LI" userId="ff59f2e8-f09c-4e62-baed-085ad6124443" providerId="ADAL" clId="{DF0D1B17-4B8C-914B-A00F-96ED31AACB80}" dt="2024-04-18T07:32:47.449" v="11898" actId="1076"/>
          <ac:spMkLst>
            <pc:docMk/>
            <pc:sldMk cId="2432349262" sldId="920"/>
            <ac:spMk id="20" creationId="{6CD311B5-FE25-3345-AC37-761D9059532B}"/>
          </ac:spMkLst>
        </pc:spChg>
        <pc:spChg chg="add mod">
          <ac:chgData name="Jinhong LI" userId="ff59f2e8-f09c-4e62-baed-085ad6124443" providerId="ADAL" clId="{DF0D1B17-4B8C-914B-A00F-96ED31AACB80}" dt="2024-04-18T07:32:47.449" v="11898" actId="1076"/>
          <ac:spMkLst>
            <pc:docMk/>
            <pc:sldMk cId="2432349262" sldId="920"/>
            <ac:spMk id="21" creationId="{04EC2A2D-0442-9847-BD05-A6B836B90FD8}"/>
          </ac:spMkLst>
        </pc:spChg>
        <pc:spChg chg="add mod">
          <ac:chgData name="Jinhong LI" userId="ff59f2e8-f09c-4e62-baed-085ad6124443" providerId="ADAL" clId="{DF0D1B17-4B8C-914B-A00F-96ED31AACB80}" dt="2024-04-18T07:32:47.449" v="11898" actId="1076"/>
          <ac:spMkLst>
            <pc:docMk/>
            <pc:sldMk cId="2432349262" sldId="920"/>
            <ac:spMk id="25" creationId="{E1E11ABD-18F3-F449-A942-617F84D638BE}"/>
          </ac:spMkLst>
        </pc:spChg>
        <pc:spChg chg="add mod">
          <ac:chgData name="Jinhong LI" userId="ff59f2e8-f09c-4e62-baed-085ad6124443" providerId="ADAL" clId="{DF0D1B17-4B8C-914B-A00F-96ED31AACB80}" dt="2024-04-18T07:32:47.449" v="11898" actId="1076"/>
          <ac:spMkLst>
            <pc:docMk/>
            <pc:sldMk cId="2432349262" sldId="920"/>
            <ac:spMk id="26" creationId="{EAEFD8B4-3365-284E-A4FB-8CA5595E9C83}"/>
          </ac:spMkLst>
        </pc:spChg>
        <pc:graphicFrameChg chg="del modGraphic">
          <ac:chgData name="Jinhong LI" userId="ff59f2e8-f09c-4e62-baed-085ad6124443" providerId="ADAL" clId="{DF0D1B17-4B8C-914B-A00F-96ED31AACB80}" dt="2024-04-17T08:48:41.763" v="8364" actId="478"/>
          <ac:graphicFrameMkLst>
            <pc:docMk/>
            <pc:sldMk cId="2432349262" sldId="920"/>
            <ac:graphicFrameMk id="12" creationId="{4B17F7BB-8362-AC42-96C7-30462E7D3901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2:47.449" v="11898" actId="1076"/>
          <ac:graphicFrameMkLst>
            <pc:docMk/>
            <pc:sldMk cId="2432349262" sldId="920"/>
            <ac:graphicFrameMk id="15" creationId="{A5E4A2FF-5D32-754C-B6FB-F10D1A86592A}"/>
          </ac:graphicFrameMkLst>
        </pc:graphicFrameChg>
        <pc:graphicFrameChg chg="del mod">
          <ac:chgData name="Jinhong LI" userId="ff59f2e8-f09c-4e62-baed-085ad6124443" providerId="ADAL" clId="{DF0D1B17-4B8C-914B-A00F-96ED31AACB80}" dt="2024-04-17T08:48:39.929" v="8363" actId="478"/>
          <ac:graphicFrameMkLst>
            <pc:docMk/>
            <pc:sldMk cId="2432349262" sldId="920"/>
            <ac:graphicFrameMk id="16" creationId="{B35B122B-46F9-C646-ACDF-028E48B5AA22}"/>
          </ac:graphicFrameMkLst>
        </pc:graphicFrameChg>
        <pc:graphicFrameChg chg="del">
          <ac:chgData name="Jinhong LI" userId="ff59f2e8-f09c-4e62-baed-085ad6124443" providerId="ADAL" clId="{DF0D1B17-4B8C-914B-A00F-96ED31AACB80}" dt="2024-04-18T03:18:23.648" v="10274" actId="478"/>
          <ac:graphicFrameMkLst>
            <pc:docMk/>
            <pc:sldMk cId="2432349262" sldId="920"/>
            <ac:graphicFrameMk id="17" creationId="{89D1C079-C0FD-AF45-BC6D-354CD523AACB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2:47.449" v="11898" actId="1076"/>
          <ac:graphicFrameMkLst>
            <pc:docMk/>
            <pc:sldMk cId="2432349262" sldId="920"/>
            <ac:graphicFrameMk id="29" creationId="{A0AA1AF3-BB6A-BD4F-9B33-944E7D61E40B}"/>
          </ac:graphicFrameMkLst>
        </pc:graphicFrameChg>
        <pc:picChg chg="del">
          <ac:chgData name="Jinhong LI" userId="ff59f2e8-f09c-4e62-baed-085ad6124443" providerId="ADAL" clId="{DF0D1B17-4B8C-914B-A00F-96ED31AACB80}" dt="2024-04-17T08:48:34.293" v="8359" actId="478"/>
          <ac:picMkLst>
            <pc:docMk/>
            <pc:sldMk cId="2432349262" sldId="920"/>
            <ac:picMk id="8" creationId="{B2BBD9D4-5492-EF4F-91BC-68CCE3899003}"/>
          </ac:picMkLst>
        </pc:picChg>
        <pc:cxnChg chg="add mod">
          <ac:chgData name="Jinhong LI" userId="ff59f2e8-f09c-4e62-baed-085ad6124443" providerId="ADAL" clId="{DF0D1B17-4B8C-914B-A00F-96ED31AACB80}" dt="2024-04-18T07:32:47.449" v="11898" actId="1076"/>
          <ac:cxnSpMkLst>
            <pc:docMk/>
            <pc:sldMk cId="2432349262" sldId="920"/>
            <ac:cxnSpMk id="5" creationId="{2F6FF8FC-40D3-0448-82C8-47E318729ED2}"/>
          </ac:cxnSpMkLst>
        </pc:cxnChg>
        <pc:cxnChg chg="del">
          <ac:chgData name="Jinhong LI" userId="ff59f2e8-f09c-4e62-baed-085ad6124443" providerId="ADAL" clId="{DF0D1B17-4B8C-914B-A00F-96ED31AACB80}" dt="2024-04-17T08:48:37.588" v="8361" actId="478"/>
          <ac:cxnSpMkLst>
            <pc:docMk/>
            <pc:sldMk cId="2432349262" sldId="920"/>
            <ac:cxnSpMk id="10" creationId="{1155A6BD-4CDC-074E-9B71-9AFEFACC0322}"/>
          </ac:cxnSpMkLst>
        </pc:cxnChg>
        <pc:cxnChg chg="add mod">
          <ac:chgData name="Jinhong LI" userId="ff59f2e8-f09c-4e62-baed-085ad6124443" providerId="ADAL" clId="{DF0D1B17-4B8C-914B-A00F-96ED31AACB80}" dt="2024-04-18T07:32:47.449" v="11898" actId="1076"/>
          <ac:cxnSpMkLst>
            <pc:docMk/>
            <pc:sldMk cId="2432349262" sldId="920"/>
            <ac:cxnSpMk id="18" creationId="{4B18D096-D228-3E4E-A3A3-131E63FB19C1}"/>
          </ac:cxnSpMkLst>
        </pc:cxnChg>
        <pc:cxnChg chg="add mod">
          <ac:chgData name="Jinhong LI" userId="ff59f2e8-f09c-4e62-baed-085ad6124443" providerId="ADAL" clId="{DF0D1B17-4B8C-914B-A00F-96ED31AACB80}" dt="2024-04-18T07:32:47.449" v="11898" actId="1076"/>
          <ac:cxnSpMkLst>
            <pc:docMk/>
            <pc:sldMk cId="2432349262" sldId="920"/>
            <ac:cxnSpMk id="28" creationId="{2D9CE44F-FE06-6E45-B1D2-856B8F075D65}"/>
          </ac:cxnSpMkLst>
        </pc:cxnChg>
      </pc:sldChg>
      <pc:sldChg chg="addSp delSp modSp add mod modAnim">
        <pc:chgData name="Jinhong LI" userId="ff59f2e8-f09c-4e62-baed-085ad6124443" providerId="ADAL" clId="{DF0D1B17-4B8C-914B-A00F-96ED31AACB80}" dt="2024-04-18T08:26:55.094" v="12770"/>
        <pc:sldMkLst>
          <pc:docMk/>
          <pc:sldMk cId="161908697" sldId="921"/>
        </pc:sldMkLst>
        <pc:spChg chg="del mod">
          <ac:chgData name="Jinhong LI" userId="ff59f2e8-f09c-4e62-baed-085ad6124443" providerId="ADAL" clId="{DF0D1B17-4B8C-914B-A00F-96ED31AACB80}" dt="2024-04-18T02:21:19.508" v="9192" actId="478"/>
          <ac:spMkLst>
            <pc:docMk/>
            <pc:sldMk cId="161908697" sldId="921"/>
            <ac:spMk id="2" creationId="{FC684A21-B070-374B-9AC2-38A263646E87}"/>
          </ac:spMkLst>
        </pc:spChg>
        <pc:spChg chg="mod">
          <ac:chgData name="Jinhong LI" userId="ff59f2e8-f09c-4e62-baed-085ad6124443" providerId="ADAL" clId="{DF0D1B17-4B8C-914B-A00F-96ED31AACB80}" dt="2024-04-17T20:33:44.210" v="8649" actId="20577"/>
          <ac:spMkLst>
            <pc:docMk/>
            <pc:sldMk cId="161908697" sldId="921"/>
            <ac:spMk id="18" creationId="{60F594D2-4CC2-DD4D-AAD1-31948A04C833}"/>
          </ac:spMkLst>
        </pc:spChg>
        <pc:spChg chg="mod">
          <ac:chgData name="Jinhong LI" userId="ff59f2e8-f09c-4e62-baed-085ad6124443" providerId="ADAL" clId="{DF0D1B17-4B8C-914B-A00F-96ED31AACB80}" dt="2024-04-18T03:33:12.858" v="10522" actId="948"/>
          <ac:spMkLst>
            <pc:docMk/>
            <pc:sldMk cId="161908697" sldId="921"/>
            <ac:spMk id="19" creationId="{7C48E308-1E3C-FB44-A314-25C05C94EFFC}"/>
          </ac:spMkLst>
        </pc:spChg>
        <pc:graphicFrameChg chg="add del mod">
          <ac:chgData name="Jinhong LI" userId="ff59f2e8-f09c-4e62-baed-085ad6124443" providerId="ADAL" clId="{DF0D1B17-4B8C-914B-A00F-96ED31AACB80}" dt="2024-04-18T02:26:23.471" v="9285" actId="478"/>
          <ac:graphicFrameMkLst>
            <pc:docMk/>
            <pc:sldMk cId="161908697" sldId="921"/>
            <ac:graphicFrameMk id="17" creationId="{9FEA301D-D67B-9C46-93D1-171C0EB8BC76}"/>
          </ac:graphicFrameMkLst>
        </pc:graphicFrameChg>
        <pc:graphicFrameChg chg="del">
          <ac:chgData name="Jinhong LI" userId="ff59f2e8-f09c-4e62-baed-085ad6124443" providerId="ADAL" clId="{DF0D1B17-4B8C-914B-A00F-96ED31AACB80}" dt="2024-04-18T02:20:00.051" v="9167" actId="478"/>
          <ac:graphicFrameMkLst>
            <pc:docMk/>
            <pc:sldMk cId="161908697" sldId="921"/>
            <ac:graphicFrameMk id="20" creationId="{167F1BA0-D427-F948-AEBD-3DC2C62E63A5}"/>
          </ac:graphicFrameMkLst>
        </pc:graphicFrameChg>
        <pc:graphicFrameChg chg="del">
          <ac:chgData name="Jinhong LI" userId="ff59f2e8-f09c-4e62-baed-085ad6124443" providerId="ADAL" clId="{DF0D1B17-4B8C-914B-A00F-96ED31AACB80}" dt="2024-04-18T02:20:10.060" v="9171" actId="478"/>
          <ac:graphicFrameMkLst>
            <pc:docMk/>
            <pc:sldMk cId="161908697" sldId="921"/>
            <ac:graphicFrameMk id="21" creationId="{5D3841A4-3C8D-6A40-8385-977EDA3A8524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2:26:23.471" v="9285" actId="478"/>
          <ac:graphicFrameMkLst>
            <pc:docMk/>
            <pc:sldMk cId="161908697" sldId="921"/>
            <ac:graphicFrameMk id="22" creationId="{A63AAB1E-3287-284E-B158-A0A9B29FA5C9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2:26:23.471" v="9285" actId="478"/>
          <ac:graphicFrameMkLst>
            <pc:docMk/>
            <pc:sldMk cId="161908697" sldId="921"/>
            <ac:graphicFrameMk id="23" creationId="{F73C4EBD-5CE4-4C47-BCDD-AAE23C19EF84}"/>
          </ac:graphicFrameMkLst>
        </pc:graphicFrameChg>
        <pc:graphicFrameChg chg="mod modGraphic">
          <ac:chgData name="Jinhong LI" userId="ff59f2e8-f09c-4e62-baed-085ad6124443" providerId="ADAL" clId="{DF0D1B17-4B8C-914B-A00F-96ED31AACB80}" dt="2024-04-18T07:43:13.734" v="12090" actId="2711"/>
          <ac:graphicFrameMkLst>
            <pc:docMk/>
            <pc:sldMk cId="161908697" sldId="921"/>
            <ac:graphicFrameMk id="26" creationId="{FA03084C-244E-8D4F-9BF8-32383BFA5905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2:26:23.471" v="9285" actId="478"/>
          <ac:graphicFrameMkLst>
            <pc:docMk/>
            <pc:sldMk cId="161908697" sldId="921"/>
            <ac:graphicFrameMk id="27" creationId="{5C3EC11F-A8A6-DD48-B9D3-489BD1DB5F98}"/>
          </ac:graphicFrameMkLst>
        </pc:graphicFrameChg>
        <pc:graphicFrameChg chg="del">
          <ac:chgData name="Jinhong LI" userId="ff59f2e8-f09c-4e62-baed-085ad6124443" providerId="ADAL" clId="{DF0D1B17-4B8C-914B-A00F-96ED31AACB80}" dt="2024-04-18T02:20:10.060" v="9171" actId="478"/>
          <ac:graphicFrameMkLst>
            <pc:docMk/>
            <pc:sldMk cId="161908697" sldId="921"/>
            <ac:graphicFrameMk id="29" creationId="{10333C4E-DBBE-E442-806F-6B170CF1FD20}"/>
          </ac:graphicFrameMkLst>
        </pc:graphicFrameChg>
        <pc:graphicFrameChg chg="mod modGraphic">
          <ac:chgData name="Jinhong LI" userId="ff59f2e8-f09c-4e62-baed-085ad6124443" providerId="ADAL" clId="{DF0D1B17-4B8C-914B-A00F-96ED31AACB80}" dt="2024-04-18T02:53:35.026" v="9765" actId="1036"/>
          <ac:graphicFrameMkLst>
            <pc:docMk/>
            <pc:sldMk cId="161908697" sldId="921"/>
            <ac:graphicFrameMk id="30" creationId="{885D4AA7-778C-944B-9C3A-1587828C46C5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2:26:23.471" v="9285" actId="478"/>
          <ac:graphicFrameMkLst>
            <pc:docMk/>
            <pc:sldMk cId="161908697" sldId="921"/>
            <ac:graphicFrameMk id="32" creationId="{F0E199AF-1D1F-2748-BFAB-7F7A4CF3E85D}"/>
          </ac:graphicFrameMkLst>
        </pc:graphicFrameChg>
        <pc:graphicFrameChg chg="del">
          <ac:chgData name="Jinhong LI" userId="ff59f2e8-f09c-4e62-baed-085ad6124443" providerId="ADAL" clId="{DF0D1B17-4B8C-914B-A00F-96ED31AACB80}" dt="2024-04-18T02:20:01.879" v="9168" actId="478"/>
          <ac:graphicFrameMkLst>
            <pc:docMk/>
            <pc:sldMk cId="161908697" sldId="921"/>
            <ac:graphicFrameMk id="34" creationId="{A316E139-F33E-7241-8903-55B9A7BAC3E9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2:26:23.471" v="9285" actId="478"/>
          <ac:graphicFrameMkLst>
            <pc:docMk/>
            <pc:sldMk cId="161908697" sldId="921"/>
            <ac:graphicFrameMk id="35" creationId="{9DC6CC5D-C621-514D-BD74-082BA4D115D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2:53:35.026" v="9765" actId="1036"/>
          <ac:graphicFrameMkLst>
            <pc:docMk/>
            <pc:sldMk cId="161908697" sldId="921"/>
            <ac:graphicFrameMk id="37" creationId="{F84E2261-F2E5-C147-8661-54DD7DC47841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43:00.732" v="12082" actId="2711"/>
          <ac:graphicFrameMkLst>
            <pc:docMk/>
            <pc:sldMk cId="161908697" sldId="921"/>
            <ac:graphicFrameMk id="38" creationId="{3FF53912-459C-C54F-938E-BC85018058BF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2:53:35.026" v="9765" actId="1036"/>
          <ac:graphicFrameMkLst>
            <pc:docMk/>
            <pc:sldMk cId="161908697" sldId="921"/>
            <ac:graphicFrameMk id="39" creationId="{5A1C67A6-8365-E04D-8CCA-5C829D4B3CA2}"/>
          </ac:graphicFrameMkLst>
        </pc:graphicFrameChg>
        <pc:graphicFrameChg chg="add mod">
          <ac:chgData name="Jinhong LI" userId="ff59f2e8-f09c-4e62-baed-085ad6124443" providerId="ADAL" clId="{DF0D1B17-4B8C-914B-A00F-96ED31AACB80}" dt="2024-04-18T02:53:35.026" v="9765" actId="1036"/>
          <ac:graphicFrameMkLst>
            <pc:docMk/>
            <pc:sldMk cId="161908697" sldId="921"/>
            <ac:graphicFrameMk id="40" creationId="{937640C8-7864-8B49-8640-7BDF14B1DB77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43:08.202" v="12086" actId="2711"/>
          <ac:graphicFrameMkLst>
            <pc:docMk/>
            <pc:sldMk cId="161908697" sldId="921"/>
            <ac:graphicFrameMk id="42" creationId="{2CE8CFA2-0EBD-154F-95EB-07E886C985C1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2:32:41.515" v="9540" actId="478"/>
          <ac:graphicFrameMkLst>
            <pc:docMk/>
            <pc:sldMk cId="161908697" sldId="921"/>
            <ac:graphicFrameMk id="44" creationId="{ED260D63-0334-8849-A784-FA17207C4E80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2:29:17.839" v="9315" actId="478"/>
          <ac:graphicFrameMkLst>
            <pc:docMk/>
            <pc:sldMk cId="161908697" sldId="921"/>
            <ac:graphicFrameMk id="45" creationId="{B0EBA84A-8B17-EB4F-91FB-9ED0C1BD8FCB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2:30:20.072" v="9375" actId="478"/>
          <ac:graphicFrameMkLst>
            <pc:docMk/>
            <pc:sldMk cId="161908697" sldId="921"/>
            <ac:graphicFrameMk id="46" creationId="{1CD3A234-E7A8-C542-9119-264A963E7F70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43:10.772" v="12088" actId="2711"/>
          <ac:graphicFrameMkLst>
            <pc:docMk/>
            <pc:sldMk cId="161908697" sldId="921"/>
            <ac:graphicFrameMk id="48" creationId="{CF9B07F8-6E4F-0F47-843E-778FF3C9F50D}"/>
          </ac:graphicFrameMkLst>
        </pc:graphicFrameChg>
        <pc:graphicFrameChg chg="add mod">
          <ac:chgData name="Jinhong LI" userId="ff59f2e8-f09c-4e62-baed-085ad6124443" providerId="ADAL" clId="{DF0D1B17-4B8C-914B-A00F-96ED31AACB80}" dt="2024-04-18T02:53:35.026" v="9765" actId="1036"/>
          <ac:graphicFrameMkLst>
            <pc:docMk/>
            <pc:sldMk cId="161908697" sldId="921"/>
            <ac:graphicFrameMk id="49" creationId="{389A17E0-0A0F-894C-AB96-0442B1B65C3B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43:04.131" v="12084" actId="2711"/>
          <ac:graphicFrameMkLst>
            <pc:docMk/>
            <pc:sldMk cId="161908697" sldId="921"/>
            <ac:graphicFrameMk id="50" creationId="{05FE3A48-716C-594C-8483-00FD9B7C9D26}"/>
          </ac:graphicFrameMkLst>
        </pc:graphicFrameChg>
        <pc:picChg chg="add del mod">
          <ac:chgData name="Jinhong LI" userId="ff59f2e8-f09c-4e62-baed-085ad6124443" providerId="ADAL" clId="{DF0D1B17-4B8C-914B-A00F-96ED31AACB80}" dt="2024-04-18T02:28:29.093" v="9290" actId="478"/>
          <ac:picMkLst>
            <pc:docMk/>
            <pc:sldMk cId="161908697" sldId="921"/>
            <ac:picMk id="16" creationId="{561040C9-48B9-0E40-92DF-45A194788F49}"/>
          </ac:picMkLst>
        </pc:picChg>
        <pc:picChg chg="add mod">
          <ac:chgData name="Jinhong LI" userId="ff59f2e8-f09c-4e62-baed-085ad6124443" providerId="ADAL" clId="{DF0D1B17-4B8C-914B-A00F-96ED31AACB80}" dt="2024-04-18T02:53:35.026" v="9765" actId="1036"/>
          <ac:picMkLst>
            <pc:docMk/>
            <pc:sldMk cId="161908697" sldId="921"/>
            <ac:picMk id="36" creationId="{2A014DCB-2507-134F-AC18-64B990A4DC32}"/>
          </ac:picMkLst>
        </pc:picChg>
        <pc:picChg chg="add mod">
          <ac:chgData name="Jinhong LI" userId="ff59f2e8-f09c-4e62-baed-085ad6124443" providerId="ADAL" clId="{DF0D1B17-4B8C-914B-A00F-96ED31AACB80}" dt="2024-04-18T02:53:35.026" v="9765" actId="1036"/>
          <ac:picMkLst>
            <pc:docMk/>
            <pc:sldMk cId="161908697" sldId="921"/>
            <ac:picMk id="43" creationId="{4F996FAA-D5FB-DE4F-94CF-4121A6C11509}"/>
          </ac:picMkLst>
        </pc:picChg>
        <pc:cxnChg chg="del">
          <ac:chgData name="Jinhong LI" userId="ff59f2e8-f09c-4e62-baed-085ad6124443" providerId="ADAL" clId="{DF0D1B17-4B8C-914B-A00F-96ED31AACB80}" dt="2024-04-18T02:19:58.335" v="9166" actId="478"/>
          <ac:cxnSpMkLst>
            <pc:docMk/>
            <pc:sldMk cId="161908697" sldId="921"/>
            <ac:cxnSpMk id="5" creationId="{FB1BEB6F-4078-8443-B542-9584D3A61F17}"/>
          </ac:cxnSpMkLst>
        </pc:cxnChg>
        <pc:cxnChg chg="add del mod">
          <ac:chgData name="Jinhong LI" userId="ff59f2e8-f09c-4e62-baed-085ad6124443" providerId="ADAL" clId="{DF0D1B17-4B8C-914B-A00F-96ED31AACB80}" dt="2024-04-18T02:26:23.471" v="9285" actId="478"/>
          <ac:cxnSpMkLst>
            <pc:docMk/>
            <pc:sldMk cId="161908697" sldId="921"/>
            <ac:cxnSpMk id="24" creationId="{0CA4EA55-32C9-1645-BBFA-727268202E74}"/>
          </ac:cxnSpMkLst>
        </pc:cxnChg>
        <pc:cxnChg chg="add del mod">
          <ac:chgData name="Jinhong LI" userId="ff59f2e8-f09c-4e62-baed-085ad6124443" providerId="ADAL" clId="{DF0D1B17-4B8C-914B-A00F-96ED31AACB80}" dt="2024-04-18T02:26:23.471" v="9285" actId="478"/>
          <ac:cxnSpMkLst>
            <pc:docMk/>
            <pc:sldMk cId="161908697" sldId="921"/>
            <ac:cxnSpMk id="25" creationId="{E1D92FC8-2666-0A47-A495-644490EBC1D6}"/>
          </ac:cxnSpMkLst>
        </pc:cxnChg>
        <pc:cxnChg chg="del">
          <ac:chgData name="Jinhong LI" userId="ff59f2e8-f09c-4e62-baed-085ad6124443" providerId="ADAL" clId="{DF0D1B17-4B8C-914B-A00F-96ED31AACB80}" dt="2024-04-18T02:20:10.060" v="9171" actId="478"/>
          <ac:cxnSpMkLst>
            <pc:docMk/>
            <pc:sldMk cId="161908697" sldId="921"/>
            <ac:cxnSpMk id="28" creationId="{DDF4C972-E041-364B-8ECD-D6CE8402ABEB}"/>
          </ac:cxnSpMkLst>
        </pc:cxnChg>
        <pc:cxnChg chg="mod">
          <ac:chgData name="Jinhong LI" userId="ff59f2e8-f09c-4e62-baed-085ad6124443" providerId="ADAL" clId="{DF0D1B17-4B8C-914B-A00F-96ED31AACB80}" dt="2024-04-18T02:53:35.026" v="9765" actId="1036"/>
          <ac:cxnSpMkLst>
            <pc:docMk/>
            <pc:sldMk cId="161908697" sldId="921"/>
            <ac:cxnSpMk id="31" creationId="{8E421247-5E1B-2C40-B019-217D967E7A2A}"/>
          </ac:cxnSpMkLst>
        </pc:cxnChg>
        <pc:cxnChg chg="add del mod">
          <ac:chgData name="Jinhong LI" userId="ff59f2e8-f09c-4e62-baed-085ad6124443" providerId="ADAL" clId="{DF0D1B17-4B8C-914B-A00F-96ED31AACB80}" dt="2024-04-18T02:26:23.471" v="9285" actId="478"/>
          <ac:cxnSpMkLst>
            <pc:docMk/>
            <pc:sldMk cId="161908697" sldId="921"/>
            <ac:cxnSpMk id="33" creationId="{F244BE60-4475-1A44-B248-FBABFB6F0827}"/>
          </ac:cxnSpMkLst>
        </pc:cxnChg>
        <pc:cxnChg chg="add mod">
          <ac:chgData name="Jinhong LI" userId="ff59f2e8-f09c-4e62-baed-085ad6124443" providerId="ADAL" clId="{DF0D1B17-4B8C-914B-A00F-96ED31AACB80}" dt="2024-04-18T02:53:35.026" v="9765" actId="1036"/>
          <ac:cxnSpMkLst>
            <pc:docMk/>
            <pc:sldMk cId="161908697" sldId="921"/>
            <ac:cxnSpMk id="41" creationId="{CD4C7D05-F041-5E44-AE8E-0AB9903880B0}"/>
          </ac:cxnSpMkLst>
        </pc:cxnChg>
        <pc:cxnChg chg="add mod">
          <ac:chgData name="Jinhong LI" userId="ff59f2e8-f09c-4e62-baed-085ad6124443" providerId="ADAL" clId="{DF0D1B17-4B8C-914B-A00F-96ED31AACB80}" dt="2024-04-18T02:53:35.026" v="9765" actId="1036"/>
          <ac:cxnSpMkLst>
            <pc:docMk/>
            <pc:sldMk cId="161908697" sldId="921"/>
            <ac:cxnSpMk id="47" creationId="{9C1FD9A0-5CDB-0B42-AADD-55068EB3688B}"/>
          </ac:cxnSpMkLst>
        </pc:cxnChg>
      </pc:sldChg>
      <pc:sldChg chg="addSp delSp modSp add mod delAnim">
        <pc:chgData name="Jinhong LI" userId="ff59f2e8-f09c-4e62-baed-085ad6124443" providerId="ADAL" clId="{DF0D1B17-4B8C-914B-A00F-96ED31AACB80}" dt="2024-04-18T03:33:33.854" v="10525" actId="948"/>
        <pc:sldMkLst>
          <pc:docMk/>
          <pc:sldMk cId="1153877142" sldId="922"/>
        </pc:sldMkLst>
        <pc:spChg chg="mod">
          <ac:chgData name="Jinhong LI" userId="ff59f2e8-f09c-4e62-baed-085ad6124443" providerId="ADAL" clId="{DF0D1B17-4B8C-914B-A00F-96ED31AACB80}" dt="2024-04-18T02:49:57.286" v="9682" actId="20577"/>
          <ac:spMkLst>
            <pc:docMk/>
            <pc:sldMk cId="1153877142" sldId="922"/>
            <ac:spMk id="18" creationId="{60F594D2-4CC2-DD4D-AAD1-31948A04C833}"/>
          </ac:spMkLst>
        </pc:spChg>
        <pc:spChg chg="mod">
          <ac:chgData name="Jinhong LI" userId="ff59f2e8-f09c-4e62-baed-085ad6124443" providerId="ADAL" clId="{DF0D1B17-4B8C-914B-A00F-96ED31AACB80}" dt="2024-04-18T03:33:33.854" v="10525" actId="948"/>
          <ac:spMkLst>
            <pc:docMk/>
            <pc:sldMk cId="1153877142" sldId="922"/>
            <ac:spMk id="19" creationId="{7C48E308-1E3C-FB44-A314-25C05C94EFFC}"/>
          </ac:spMkLst>
        </pc:sp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26" creationId="{FA03084C-244E-8D4F-9BF8-32383BFA5905}"/>
          </ac:graphicFrameMkLst>
        </pc:graphicFrame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30" creationId="{885D4AA7-778C-944B-9C3A-1587828C46C5}"/>
          </ac:graphicFrameMkLst>
        </pc:graphicFrame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37" creationId="{F84E2261-F2E5-C147-8661-54DD7DC47841}"/>
          </ac:graphicFrameMkLst>
        </pc:graphicFrame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38" creationId="{3FF53912-459C-C54F-938E-BC85018058BF}"/>
          </ac:graphicFrameMkLst>
        </pc:graphicFrame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39" creationId="{5A1C67A6-8365-E04D-8CCA-5C829D4B3CA2}"/>
          </ac:graphicFrameMkLst>
        </pc:graphicFrame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40" creationId="{937640C8-7864-8B49-8640-7BDF14B1DB77}"/>
          </ac:graphicFrameMkLst>
        </pc:graphicFrame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42" creationId="{2CE8CFA2-0EBD-154F-95EB-07E886C985C1}"/>
          </ac:graphicFrameMkLst>
        </pc:graphicFrame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48" creationId="{CF9B07F8-6E4F-0F47-843E-778FF3C9F50D}"/>
          </ac:graphicFrameMkLst>
        </pc:graphicFrame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49" creationId="{389A17E0-0A0F-894C-AB96-0442B1B65C3B}"/>
          </ac:graphicFrameMkLst>
        </pc:graphicFrameChg>
        <pc:graphicFrameChg chg="del">
          <ac:chgData name="Jinhong LI" userId="ff59f2e8-f09c-4e62-baed-085ad6124443" providerId="ADAL" clId="{DF0D1B17-4B8C-914B-A00F-96ED31AACB80}" dt="2024-04-18T02:50:05.216" v="9683" actId="478"/>
          <ac:graphicFrameMkLst>
            <pc:docMk/>
            <pc:sldMk cId="1153877142" sldId="922"/>
            <ac:graphicFrameMk id="50" creationId="{05FE3A48-716C-594C-8483-00FD9B7C9D26}"/>
          </ac:graphicFrameMkLst>
        </pc:graphicFrameChg>
        <pc:picChg chg="add mod">
          <ac:chgData name="Jinhong LI" userId="ff59f2e8-f09c-4e62-baed-085ad6124443" providerId="ADAL" clId="{DF0D1B17-4B8C-914B-A00F-96ED31AACB80}" dt="2024-04-18T03:08:43.768" v="9901" actId="1076"/>
          <ac:picMkLst>
            <pc:docMk/>
            <pc:sldMk cId="1153877142" sldId="922"/>
            <ac:picMk id="2" creationId="{625CA6AE-954A-5349-8D50-3D86AB903681}"/>
          </ac:picMkLst>
        </pc:picChg>
        <pc:picChg chg="del">
          <ac:chgData name="Jinhong LI" userId="ff59f2e8-f09c-4e62-baed-085ad6124443" providerId="ADAL" clId="{DF0D1B17-4B8C-914B-A00F-96ED31AACB80}" dt="2024-04-18T02:50:05.216" v="9683" actId="478"/>
          <ac:picMkLst>
            <pc:docMk/>
            <pc:sldMk cId="1153877142" sldId="922"/>
            <ac:picMk id="36" creationId="{2A014DCB-2507-134F-AC18-64B990A4DC32}"/>
          </ac:picMkLst>
        </pc:picChg>
        <pc:picChg chg="del">
          <ac:chgData name="Jinhong LI" userId="ff59f2e8-f09c-4e62-baed-085ad6124443" providerId="ADAL" clId="{DF0D1B17-4B8C-914B-A00F-96ED31AACB80}" dt="2024-04-18T02:50:05.216" v="9683" actId="478"/>
          <ac:picMkLst>
            <pc:docMk/>
            <pc:sldMk cId="1153877142" sldId="922"/>
            <ac:picMk id="43" creationId="{4F996FAA-D5FB-DE4F-94CF-4121A6C11509}"/>
          </ac:picMkLst>
        </pc:picChg>
        <pc:cxnChg chg="del">
          <ac:chgData name="Jinhong LI" userId="ff59f2e8-f09c-4e62-baed-085ad6124443" providerId="ADAL" clId="{DF0D1B17-4B8C-914B-A00F-96ED31AACB80}" dt="2024-04-18T02:50:05.216" v="9683" actId="478"/>
          <ac:cxnSpMkLst>
            <pc:docMk/>
            <pc:sldMk cId="1153877142" sldId="922"/>
            <ac:cxnSpMk id="31" creationId="{8E421247-5E1B-2C40-B019-217D967E7A2A}"/>
          </ac:cxnSpMkLst>
        </pc:cxnChg>
        <pc:cxnChg chg="del mod">
          <ac:chgData name="Jinhong LI" userId="ff59f2e8-f09c-4e62-baed-085ad6124443" providerId="ADAL" clId="{DF0D1B17-4B8C-914B-A00F-96ED31AACB80}" dt="2024-04-18T02:50:05.216" v="9683" actId="478"/>
          <ac:cxnSpMkLst>
            <pc:docMk/>
            <pc:sldMk cId="1153877142" sldId="922"/>
            <ac:cxnSpMk id="41" creationId="{CD4C7D05-F041-5E44-AE8E-0AB9903880B0}"/>
          </ac:cxnSpMkLst>
        </pc:cxnChg>
        <pc:cxnChg chg="del">
          <ac:chgData name="Jinhong LI" userId="ff59f2e8-f09c-4e62-baed-085ad6124443" providerId="ADAL" clId="{DF0D1B17-4B8C-914B-A00F-96ED31AACB80}" dt="2024-04-18T02:50:05.216" v="9683" actId="478"/>
          <ac:cxnSpMkLst>
            <pc:docMk/>
            <pc:sldMk cId="1153877142" sldId="922"/>
            <ac:cxnSpMk id="47" creationId="{9C1FD9A0-5CDB-0B42-AADD-55068EB3688B}"/>
          </ac:cxnSpMkLst>
        </pc:cxnChg>
      </pc:sldChg>
      <pc:sldChg chg="addSp delSp modSp add mod modNotesTx">
        <pc:chgData name="Jinhong LI" userId="ff59f2e8-f09c-4e62-baed-085ad6124443" providerId="ADAL" clId="{DF0D1B17-4B8C-914B-A00F-96ED31AACB80}" dt="2024-04-18T07:49:31.832" v="12164"/>
        <pc:sldMkLst>
          <pc:docMk/>
          <pc:sldMk cId="1910358333" sldId="923"/>
        </pc:sldMkLst>
        <pc:spChg chg="mod">
          <ac:chgData name="Jinhong LI" userId="ff59f2e8-f09c-4e62-baed-085ad6124443" providerId="ADAL" clId="{DF0D1B17-4B8C-914B-A00F-96ED31AACB80}" dt="2024-04-18T06:58:41.649" v="11354" actId="20577"/>
          <ac:spMkLst>
            <pc:docMk/>
            <pc:sldMk cId="1910358333" sldId="923"/>
            <ac:spMk id="6" creationId="{30658039-9BF8-483A-8960-A68652A3BF22}"/>
          </ac:spMkLst>
        </pc:spChg>
        <pc:spChg chg="mod">
          <ac:chgData name="Jinhong LI" userId="ff59f2e8-f09c-4e62-baed-085ad6124443" providerId="ADAL" clId="{DF0D1B17-4B8C-914B-A00F-96ED31AACB80}" dt="2024-04-18T05:02:44.594" v="10748" actId="20577"/>
          <ac:spMkLst>
            <pc:docMk/>
            <pc:sldMk cId="1910358333" sldId="923"/>
            <ac:spMk id="9" creationId="{32DE8693-7454-5749-A762-78E69F7B3599}"/>
          </ac:spMkLst>
        </pc:spChg>
        <pc:spChg chg="del">
          <ac:chgData name="Jinhong LI" userId="ff59f2e8-f09c-4e62-baed-085ad6124443" providerId="ADAL" clId="{DF0D1B17-4B8C-914B-A00F-96ED31AACB80}" dt="2024-04-18T07:28:26.699" v="11719" actId="478"/>
          <ac:spMkLst>
            <pc:docMk/>
            <pc:sldMk cId="1910358333" sldId="923"/>
            <ac:spMk id="13" creationId="{23F72EF4-4DCD-8D4F-87F8-C14FDEF855E9}"/>
          </ac:spMkLst>
        </pc:spChg>
        <pc:spChg chg="del">
          <ac:chgData name="Jinhong LI" userId="ff59f2e8-f09c-4e62-baed-085ad6124443" providerId="ADAL" clId="{DF0D1B17-4B8C-914B-A00F-96ED31AACB80}" dt="2024-04-18T07:28:26.699" v="11719" actId="478"/>
          <ac:spMkLst>
            <pc:docMk/>
            <pc:sldMk cId="1910358333" sldId="923"/>
            <ac:spMk id="24" creationId="{3EA04C71-8DB7-D346-A335-35BF68159F28}"/>
          </ac:spMkLst>
        </pc:spChg>
        <pc:spChg chg="del">
          <ac:chgData name="Jinhong LI" userId="ff59f2e8-f09c-4e62-baed-085ad6124443" providerId="ADAL" clId="{DF0D1B17-4B8C-914B-A00F-96ED31AACB80}" dt="2024-04-18T07:28:26.699" v="11719" actId="478"/>
          <ac:spMkLst>
            <pc:docMk/>
            <pc:sldMk cId="1910358333" sldId="923"/>
            <ac:spMk id="25" creationId="{2EE94FAC-0526-0444-BBE7-AFB5996CCDE2}"/>
          </ac:spMkLst>
        </pc:spChg>
        <pc:spChg chg="add mod">
          <ac:chgData name="Jinhong LI" userId="ff59f2e8-f09c-4e62-baed-085ad6124443" providerId="ADAL" clId="{DF0D1B17-4B8C-914B-A00F-96ED31AACB80}" dt="2024-04-18T07:28:31.691" v="11722" actId="14100"/>
          <ac:spMkLst>
            <pc:docMk/>
            <pc:sldMk cId="1910358333" sldId="923"/>
            <ac:spMk id="27" creationId="{6F4BFFE7-4C54-2546-ABAA-C0298020F300}"/>
          </ac:spMkLst>
        </pc:spChg>
        <pc:spChg chg="add mod">
          <ac:chgData name="Jinhong LI" userId="ff59f2e8-f09c-4e62-baed-085ad6124443" providerId="ADAL" clId="{DF0D1B17-4B8C-914B-A00F-96ED31AACB80}" dt="2024-04-18T07:28:31.691" v="11722" actId="14100"/>
          <ac:spMkLst>
            <pc:docMk/>
            <pc:sldMk cId="1910358333" sldId="923"/>
            <ac:spMk id="35" creationId="{B6BBA3EB-FD4E-0D46-984A-797C9AC7E5FE}"/>
          </ac:spMkLst>
        </pc:spChg>
        <pc:spChg chg="add mod">
          <ac:chgData name="Jinhong LI" userId="ff59f2e8-f09c-4e62-baed-085ad6124443" providerId="ADAL" clId="{DF0D1B17-4B8C-914B-A00F-96ED31AACB80}" dt="2024-04-18T07:28:31.691" v="11722" actId="14100"/>
          <ac:spMkLst>
            <pc:docMk/>
            <pc:sldMk cId="1910358333" sldId="923"/>
            <ac:spMk id="36" creationId="{77A70FCC-0690-434C-BAE3-B27024B6AB81}"/>
          </ac:spMkLst>
        </pc:spChg>
        <pc:graphicFrameChg chg="del mod">
          <ac:chgData name="Jinhong LI" userId="ff59f2e8-f09c-4e62-baed-085ad6124443" providerId="ADAL" clId="{DF0D1B17-4B8C-914B-A00F-96ED31AACB80}" dt="2024-04-18T05:02:16.482" v="10699" actId="478"/>
          <ac:graphicFrameMkLst>
            <pc:docMk/>
            <pc:sldMk cId="1910358333" sldId="923"/>
            <ac:graphicFrameMk id="11" creationId="{92FA9B3D-7CC0-4243-953D-DD263F6B5470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12" creationId="{5327C642-A020-D143-B75E-6B819808F6EB}"/>
          </ac:graphicFrameMkLst>
        </pc:graphicFrameChg>
        <pc:graphicFrameChg chg="del">
          <ac:chgData name="Jinhong LI" userId="ff59f2e8-f09c-4e62-baed-085ad6124443" providerId="ADAL" clId="{DF0D1B17-4B8C-914B-A00F-96ED31AACB80}" dt="2024-04-18T04:57:52.042" v="10676" actId="478"/>
          <ac:graphicFrameMkLst>
            <pc:docMk/>
            <pc:sldMk cId="1910358333" sldId="923"/>
            <ac:graphicFrameMk id="15" creationId="{437AFB87-B4D7-614C-B604-E9E38947DE89}"/>
          </ac:graphicFrameMkLst>
        </pc:graphicFrameChg>
        <pc:graphicFrameChg chg="del">
          <ac:chgData name="Jinhong LI" userId="ff59f2e8-f09c-4e62-baed-085ad6124443" providerId="ADAL" clId="{DF0D1B17-4B8C-914B-A00F-96ED31AACB80}" dt="2024-04-18T04:57:52.042" v="10676" actId="478"/>
          <ac:graphicFrameMkLst>
            <pc:docMk/>
            <pc:sldMk cId="1910358333" sldId="923"/>
            <ac:graphicFrameMk id="18" creationId="{652040C5-D2D4-2544-BA5E-D915017827FD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21" creationId="{A3C5A64B-4C1E-1D45-8715-411F1BB86E2B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22" creationId="{92251E4B-983D-AD43-BEB3-B51D82FD9C67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23" creationId="{E418E8BE-1A4B-8741-84BB-BB9A4311197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31.691" v="11722" actId="14100"/>
          <ac:graphicFrameMkLst>
            <pc:docMk/>
            <pc:sldMk cId="1910358333" sldId="923"/>
            <ac:graphicFrameMk id="26" creationId="{FB0F9B5D-EEB8-054B-99DE-58A1F8B6124F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29" creationId="{FAA0548C-DCD7-B644-9685-237BDF626C3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31.691" v="11722" actId="14100"/>
          <ac:graphicFrameMkLst>
            <pc:docMk/>
            <pc:sldMk cId="1910358333" sldId="923"/>
            <ac:graphicFrameMk id="30" creationId="{F0550407-F7B0-BF4F-8922-D5FF5B322C8B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32" creationId="{E97D6768-0CD4-D048-BC08-778B508C2495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31.691" v="11722" actId="14100"/>
          <ac:graphicFrameMkLst>
            <pc:docMk/>
            <pc:sldMk cId="1910358333" sldId="923"/>
            <ac:graphicFrameMk id="33" creationId="{A6BC0445-4B76-234B-A24B-C601E0205880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31.691" v="11722" actId="14100"/>
          <ac:graphicFrameMkLst>
            <pc:docMk/>
            <pc:sldMk cId="1910358333" sldId="923"/>
            <ac:graphicFrameMk id="34" creationId="{B1A9C53C-91A8-0F4D-BD0B-4E4A3C250178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38" creationId="{33428105-6B99-DC45-9A37-6B2217F92647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39" creationId="{4D377875-100D-D147-A30D-8888330D1724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31.691" v="11722" actId="14100"/>
          <ac:graphicFrameMkLst>
            <pc:docMk/>
            <pc:sldMk cId="1910358333" sldId="923"/>
            <ac:graphicFrameMk id="40" creationId="{0F87DA54-5245-F24D-AE33-DE83A5D7EAEE}"/>
          </ac:graphicFrameMkLst>
        </pc:graphicFrameChg>
        <pc:graphicFrameChg chg="del">
          <ac:chgData name="Jinhong LI" userId="ff59f2e8-f09c-4e62-baed-085ad6124443" providerId="ADAL" clId="{DF0D1B17-4B8C-914B-A00F-96ED31AACB80}" dt="2024-04-18T04:57:15.728" v="10662" actId="478"/>
          <ac:graphicFrameMkLst>
            <pc:docMk/>
            <pc:sldMk cId="1910358333" sldId="923"/>
            <ac:graphicFrameMk id="42" creationId="{A6AA104F-5838-6044-BA16-067DC6D22E41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37.610" v="11732" actId="20577"/>
          <ac:graphicFrameMkLst>
            <pc:docMk/>
            <pc:sldMk cId="1910358333" sldId="923"/>
            <ac:graphicFrameMk id="43" creationId="{D0C349DC-A4E5-624E-8205-BA4409F954E0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44" creationId="{2AE7E858-F382-8547-9440-4C6F2C6638F1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31.691" v="11722" actId="14100"/>
          <ac:graphicFrameMkLst>
            <pc:docMk/>
            <pc:sldMk cId="1910358333" sldId="923"/>
            <ac:graphicFrameMk id="45" creationId="{60F97AE7-E209-014C-A887-23D47D9ECE95}"/>
          </ac:graphicFrameMkLst>
        </pc:graphicFrameChg>
        <pc:graphicFrameChg chg="del">
          <ac:chgData name="Jinhong LI" userId="ff59f2e8-f09c-4e62-baed-085ad6124443" providerId="ADAL" clId="{DF0D1B17-4B8C-914B-A00F-96ED31AACB80}" dt="2024-04-18T04:57:32.658" v="10666" actId="478"/>
          <ac:graphicFrameMkLst>
            <pc:docMk/>
            <pc:sldMk cId="1910358333" sldId="923"/>
            <ac:graphicFrameMk id="45" creationId="{8C9C531C-C0D7-F841-923F-8E03AB7A44C2}"/>
          </ac:graphicFrameMkLst>
        </pc:graphicFrameChg>
        <pc:graphicFrameChg chg="del">
          <ac:chgData name="Jinhong LI" userId="ff59f2e8-f09c-4e62-baed-085ad6124443" providerId="ADAL" clId="{DF0D1B17-4B8C-914B-A00F-96ED31AACB80}" dt="2024-04-18T04:57:53.527" v="10678" actId="478"/>
          <ac:graphicFrameMkLst>
            <pc:docMk/>
            <pc:sldMk cId="1910358333" sldId="923"/>
            <ac:graphicFrameMk id="46" creationId="{26D5CFFD-E51C-7347-9E8F-2A06745071CE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31.691" v="11722" actId="14100"/>
          <ac:graphicFrameMkLst>
            <pc:docMk/>
            <pc:sldMk cId="1910358333" sldId="923"/>
            <ac:graphicFrameMk id="46" creationId="{35AC8059-0E13-F948-A6EE-D5891D38438F}"/>
          </ac:graphicFrameMkLst>
        </pc:graphicFrameChg>
        <pc:graphicFrameChg chg="del modGraphic">
          <ac:chgData name="Jinhong LI" userId="ff59f2e8-f09c-4e62-baed-085ad6124443" providerId="ADAL" clId="{DF0D1B17-4B8C-914B-A00F-96ED31AACB80}" dt="2024-04-18T04:57:41.268" v="10672" actId="478"/>
          <ac:graphicFrameMkLst>
            <pc:docMk/>
            <pc:sldMk cId="1910358333" sldId="923"/>
            <ac:graphicFrameMk id="47" creationId="{963D7172-A458-E446-94E8-437CA806CD2F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48" creationId="{A51176C6-634C-9A45-8DCB-7F1B28A27CE6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7:28:58.540" v="11737" actId="478"/>
          <ac:graphicFrameMkLst>
            <pc:docMk/>
            <pc:sldMk cId="1910358333" sldId="923"/>
            <ac:graphicFrameMk id="49" creationId="{01CBC06D-68DE-1044-AE82-9CCCA6DAF70B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7:49:30.777" v="12163" actId="478"/>
          <ac:graphicFrameMkLst>
            <pc:docMk/>
            <pc:sldMk cId="1910358333" sldId="923"/>
            <ac:graphicFrameMk id="50" creationId="{9D54A936-246E-A045-85D0-F4ADE94E9FCB}"/>
          </ac:graphicFrameMkLst>
        </pc:graphicFrameChg>
        <pc:graphicFrameChg chg="del">
          <ac:chgData name="Jinhong LI" userId="ff59f2e8-f09c-4e62-baed-085ad6124443" providerId="ADAL" clId="{DF0D1B17-4B8C-914B-A00F-96ED31AACB80}" dt="2024-04-18T04:57:52.042" v="10676" actId="478"/>
          <ac:graphicFrameMkLst>
            <pc:docMk/>
            <pc:sldMk cId="1910358333" sldId="923"/>
            <ac:graphicFrameMk id="50" creationId="{BB94C283-3025-A14F-AD95-AE3B80705226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7:28:58.540" v="11737" actId="478"/>
          <ac:graphicFrameMkLst>
            <pc:docMk/>
            <pc:sldMk cId="1910358333" sldId="923"/>
            <ac:graphicFrameMk id="52" creationId="{2DBEB483-9FA4-9B4F-B7D9-57ED49D65173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7:28:46.953" v="11736" actId="478"/>
          <ac:graphicFrameMkLst>
            <pc:docMk/>
            <pc:sldMk cId="1910358333" sldId="923"/>
            <ac:graphicFrameMk id="53" creationId="{FCD5C7FA-4D47-504C-8480-C80C7A176FFF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28:31.691" v="11722" actId="14100"/>
          <ac:graphicFrameMkLst>
            <pc:docMk/>
            <pc:sldMk cId="1910358333" sldId="923"/>
            <ac:graphicFrameMk id="54" creationId="{202EC40C-5BE5-6846-A5E3-D2884399C5D7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8:58.998" v="11738"/>
          <ac:graphicFrameMkLst>
            <pc:docMk/>
            <pc:sldMk cId="1910358333" sldId="923"/>
            <ac:graphicFrameMk id="55" creationId="{B12B846D-CD9D-C24E-952E-0FC1C6B4B59D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8:58.998" v="11738"/>
          <ac:graphicFrameMkLst>
            <pc:docMk/>
            <pc:sldMk cId="1910358333" sldId="923"/>
            <ac:graphicFrameMk id="56" creationId="{803175A0-C80A-1845-AB29-AE1EC91555E9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9:31.832" v="12164"/>
          <ac:graphicFrameMkLst>
            <pc:docMk/>
            <pc:sldMk cId="1910358333" sldId="923"/>
            <ac:graphicFrameMk id="57" creationId="{1FC9703B-68C2-9643-BF19-21204CB1C6E8}"/>
          </ac:graphicFrameMkLst>
        </pc:graphicFrameChg>
        <pc:graphicFrameChg chg="del">
          <ac:chgData name="Jinhong LI" userId="ff59f2e8-f09c-4e62-baed-085ad6124443" providerId="ADAL" clId="{DF0D1B17-4B8C-914B-A00F-96ED31AACB80}" dt="2024-04-18T04:57:17.826" v="10663" actId="478"/>
          <ac:graphicFrameMkLst>
            <pc:docMk/>
            <pc:sldMk cId="1910358333" sldId="923"/>
            <ac:graphicFrameMk id="60" creationId="{69A3ED4E-12AC-E347-AD4C-23AD45C9C398}"/>
          </ac:graphicFrameMkLst>
        </pc:graphicFrameChg>
        <pc:graphicFrameChg chg="del modGraphic">
          <ac:chgData name="Jinhong LI" userId="ff59f2e8-f09c-4e62-baed-085ad6124443" providerId="ADAL" clId="{DF0D1B17-4B8C-914B-A00F-96ED31AACB80}" dt="2024-04-18T04:57:37.443" v="10668" actId="478"/>
          <ac:graphicFrameMkLst>
            <pc:docMk/>
            <pc:sldMk cId="1910358333" sldId="923"/>
            <ac:graphicFrameMk id="64" creationId="{F58771BF-6F16-E744-B1AD-2429F782F726}"/>
          </ac:graphicFrameMkLst>
        </pc:graphicFrameChg>
        <pc:graphicFrameChg chg="del">
          <ac:chgData name="Jinhong LI" userId="ff59f2e8-f09c-4e62-baed-085ad6124443" providerId="ADAL" clId="{DF0D1B17-4B8C-914B-A00F-96ED31AACB80}" dt="2024-04-18T04:57:44.074" v="10674" actId="478"/>
          <ac:graphicFrameMkLst>
            <pc:docMk/>
            <pc:sldMk cId="1910358333" sldId="923"/>
            <ac:graphicFrameMk id="73" creationId="{16D25375-4A29-FD42-890A-2B152D5EA3A8}"/>
          </ac:graphicFrameMkLst>
        </pc:graphicFrameChg>
        <pc:graphicFrameChg chg="del">
          <ac:chgData name="Jinhong LI" userId="ff59f2e8-f09c-4e62-baed-085ad6124443" providerId="ADAL" clId="{DF0D1B17-4B8C-914B-A00F-96ED31AACB80}" dt="2024-04-18T07:28:26.699" v="11719" actId="478"/>
          <ac:graphicFrameMkLst>
            <pc:docMk/>
            <pc:sldMk cId="1910358333" sldId="923"/>
            <ac:graphicFrameMk id="74" creationId="{3F1DA1E7-E3A9-5849-B28D-C62767C2FA5B}"/>
          </ac:graphicFrameMkLst>
        </pc:graphicFrameChg>
        <pc:graphicFrameChg chg="del mod modGraphic">
          <ac:chgData name="Jinhong LI" userId="ff59f2e8-f09c-4e62-baed-085ad6124443" providerId="ADAL" clId="{DF0D1B17-4B8C-914B-A00F-96ED31AACB80}" dt="2024-04-18T05:02:15.067" v="10698" actId="478"/>
          <ac:graphicFrameMkLst>
            <pc:docMk/>
            <pc:sldMk cId="1910358333" sldId="923"/>
            <ac:graphicFrameMk id="79" creationId="{F8470036-D789-6543-BB6D-B35D4CF9F6A2}"/>
          </ac:graphicFrameMkLst>
        </pc:graphicFrameChg>
        <pc:graphicFrameChg chg="del">
          <ac:chgData name="Jinhong LI" userId="ff59f2e8-f09c-4e62-baed-085ad6124443" providerId="ADAL" clId="{DF0D1B17-4B8C-914B-A00F-96ED31AACB80}" dt="2024-04-18T04:57:45.710" v="10675" actId="478"/>
          <ac:graphicFrameMkLst>
            <pc:docMk/>
            <pc:sldMk cId="1910358333" sldId="923"/>
            <ac:graphicFrameMk id="80" creationId="{F2CE8182-F1FB-8949-A235-6D933C0D7176}"/>
          </ac:graphicFrameMkLst>
        </pc:graphicFrameChg>
        <pc:cxnChg chg="del mod">
          <ac:chgData name="Jinhong LI" userId="ff59f2e8-f09c-4e62-baed-085ad6124443" providerId="ADAL" clId="{DF0D1B17-4B8C-914B-A00F-96ED31AACB80}" dt="2024-04-18T04:57:52.042" v="10676" actId="478"/>
          <ac:cxnSpMkLst>
            <pc:docMk/>
            <pc:sldMk cId="1910358333" sldId="923"/>
            <ac:cxnSpMk id="17" creationId="{9274AD9F-B768-3546-A8C5-7F71B9843FEC}"/>
          </ac:cxnSpMkLst>
        </pc:cxnChg>
        <pc:cxnChg chg="del mod">
          <ac:chgData name="Jinhong LI" userId="ff59f2e8-f09c-4e62-baed-085ad6124443" providerId="ADAL" clId="{DF0D1B17-4B8C-914B-A00F-96ED31AACB80}" dt="2024-04-18T05:02:17.221" v="10700" actId="478"/>
          <ac:cxnSpMkLst>
            <pc:docMk/>
            <pc:sldMk cId="1910358333" sldId="923"/>
            <ac:cxnSpMk id="19" creationId="{431B4E59-0C42-444D-B1FC-4A23AA2C51AC}"/>
          </ac:cxnSpMkLst>
        </pc:cxnChg>
        <pc:cxnChg chg="del mod">
          <ac:chgData name="Jinhong LI" userId="ff59f2e8-f09c-4e62-baed-085ad6124443" providerId="ADAL" clId="{DF0D1B17-4B8C-914B-A00F-96ED31AACB80}" dt="2024-04-18T07:28:26.699" v="11719" actId="478"/>
          <ac:cxnSpMkLst>
            <pc:docMk/>
            <pc:sldMk cId="1910358333" sldId="923"/>
            <ac:cxnSpMk id="28" creationId="{6D3ED9C1-F29E-854E-B2D2-F0CA46BCCE87}"/>
          </ac:cxnSpMkLst>
        </pc:cxnChg>
        <pc:cxnChg chg="del mod">
          <ac:chgData name="Jinhong LI" userId="ff59f2e8-f09c-4e62-baed-085ad6124443" providerId="ADAL" clId="{DF0D1B17-4B8C-914B-A00F-96ED31AACB80}" dt="2024-04-18T04:57:38.864" v="10669" actId="478"/>
          <ac:cxnSpMkLst>
            <pc:docMk/>
            <pc:sldMk cId="1910358333" sldId="923"/>
            <ac:cxnSpMk id="30" creationId="{EF439891-0D1E-824F-BD54-D62FE37E9D10}"/>
          </ac:cxnSpMkLst>
        </pc:cxnChg>
        <pc:cxnChg chg="del">
          <ac:chgData name="Jinhong LI" userId="ff59f2e8-f09c-4e62-baed-085ad6124443" providerId="ADAL" clId="{DF0D1B17-4B8C-914B-A00F-96ED31AACB80}" dt="2024-04-18T07:28:26.699" v="11719" actId="478"/>
          <ac:cxnSpMkLst>
            <pc:docMk/>
            <pc:sldMk cId="1910358333" sldId="923"/>
            <ac:cxnSpMk id="31" creationId="{58F237C4-BEC0-594E-8A3B-6346D5E34DB3}"/>
          </ac:cxnSpMkLst>
        </pc:cxnChg>
        <pc:cxnChg chg="del">
          <ac:chgData name="Jinhong LI" userId="ff59f2e8-f09c-4e62-baed-085ad6124443" providerId="ADAL" clId="{DF0D1B17-4B8C-914B-A00F-96ED31AACB80}" dt="2024-04-18T04:57:42.563" v="10673" actId="478"/>
          <ac:cxnSpMkLst>
            <pc:docMk/>
            <pc:sldMk cId="1910358333" sldId="923"/>
            <ac:cxnSpMk id="33" creationId="{895C7E42-B609-0143-A819-F4FB95A73ECA}"/>
          </ac:cxnSpMkLst>
        </pc:cxnChg>
        <pc:cxnChg chg="del">
          <ac:chgData name="Jinhong LI" userId="ff59f2e8-f09c-4e62-baed-085ad6124443" providerId="ADAL" clId="{DF0D1B17-4B8C-914B-A00F-96ED31AACB80}" dt="2024-04-18T04:57:52.677" v="10677" actId="478"/>
          <ac:cxnSpMkLst>
            <pc:docMk/>
            <pc:sldMk cId="1910358333" sldId="923"/>
            <ac:cxnSpMk id="34" creationId="{508E843D-F867-124F-9DC7-C6A036B68273}"/>
          </ac:cxnSpMkLst>
        </pc:cxnChg>
        <pc:cxnChg chg="del">
          <ac:chgData name="Jinhong LI" userId="ff59f2e8-f09c-4e62-baed-085ad6124443" providerId="ADAL" clId="{DF0D1B17-4B8C-914B-A00F-96ED31AACB80}" dt="2024-04-18T04:57:54.645" v="10679" actId="478"/>
          <ac:cxnSpMkLst>
            <pc:docMk/>
            <pc:sldMk cId="1910358333" sldId="923"/>
            <ac:cxnSpMk id="35" creationId="{557AA013-EA08-AA4A-9E6D-6022729B7651}"/>
          </ac:cxnSpMkLst>
        </pc:cxnChg>
        <pc:cxnChg chg="add mod">
          <ac:chgData name="Jinhong LI" userId="ff59f2e8-f09c-4e62-baed-085ad6124443" providerId="ADAL" clId="{DF0D1B17-4B8C-914B-A00F-96ED31AACB80}" dt="2024-04-18T07:28:31.691" v="11722" actId="14100"/>
          <ac:cxnSpMkLst>
            <pc:docMk/>
            <pc:sldMk cId="1910358333" sldId="923"/>
            <ac:cxnSpMk id="37" creationId="{0D41BA2F-BF54-7D44-8228-0924E505B7CC}"/>
          </ac:cxnSpMkLst>
        </pc:cxnChg>
        <pc:cxnChg chg="del">
          <ac:chgData name="Jinhong LI" userId="ff59f2e8-f09c-4e62-baed-085ad6124443" providerId="ADAL" clId="{DF0D1B17-4B8C-914B-A00F-96ED31AACB80}" dt="2024-04-18T04:57:21.675" v="10664" actId="478"/>
          <ac:cxnSpMkLst>
            <pc:docMk/>
            <pc:sldMk cId="1910358333" sldId="923"/>
            <ac:cxnSpMk id="37" creationId="{3C61BF01-0293-DD4A-B40A-BC00FB6E97C9}"/>
          </ac:cxnSpMkLst>
        </pc:cxnChg>
        <pc:cxnChg chg="add del mod">
          <ac:chgData name="Jinhong LI" userId="ff59f2e8-f09c-4e62-baed-085ad6124443" providerId="ADAL" clId="{DF0D1B17-4B8C-914B-A00F-96ED31AACB80}" dt="2024-04-18T07:28:46.408" v="11735" actId="478"/>
          <ac:cxnSpMkLst>
            <pc:docMk/>
            <pc:sldMk cId="1910358333" sldId="923"/>
            <ac:cxnSpMk id="41" creationId="{4E6CF863-235A-D54F-BD24-A5407167C393}"/>
          </ac:cxnSpMkLst>
        </pc:cxnChg>
        <pc:cxnChg chg="del">
          <ac:chgData name="Jinhong LI" userId="ff59f2e8-f09c-4e62-baed-085ad6124443" providerId="ADAL" clId="{DF0D1B17-4B8C-914B-A00F-96ED31AACB80}" dt="2024-04-18T04:57:08.508" v="10661" actId="478"/>
          <ac:cxnSpMkLst>
            <pc:docMk/>
            <pc:sldMk cId="1910358333" sldId="923"/>
            <ac:cxnSpMk id="41" creationId="{992E8EC3-5DFF-F244-B9C3-29EB4289C756}"/>
          </ac:cxnSpMkLst>
        </pc:cxnChg>
        <pc:cxnChg chg="add mod">
          <ac:chgData name="Jinhong LI" userId="ff59f2e8-f09c-4e62-baed-085ad6124443" providerId="ADAL" clId="{DF0D1B17-4B8C-914B-A00F-96ED31AACB80}" dt="2024-04-18T07:28:31.691" v="11722" actId="14100"/>
          <ac:cxnSpMkLst>
            <pc:docMk/>
            <pc:sldMk cId="1910358333" sldId="923"/>
            <ac:cxnSpMk id="42" creationId="{B0395BB9-95F6-CD46-8E5D-B7854AD68D94}"/>
          </ac:cxnSpMkLst>
        </pc:cxnChg>
        <pc:cxnChg chg="del">
          <ac:chgData name="Jinhong LI" userId="ff59f2e8-f09c-4e62-baed-085ad6124443" providerId="ADAL" clId="{DF0D1B17-4B8C-914B-A00F-96ED31AACB80}" dt="2024-04-18T04:57:55.327" v="10680" actId="478"/>
          <ac:cxnSpMkLst>
            <pc:docMk/>
            <pc:sldMk cId="1910358333" sldId="923"/>
            <ac:cxnSpMk id="43" creationId="{B424A5AF-4351-644A-9553-E88041332CEC}"/>
          </ac:cxnSpMkLst>
        </pc:cxnChg>
        <pc:cxnChg chg="add del mod">
          <ac:chgData name="Jinhong LI" userId="ff59f2e8-f09c-4e62-baed-085ad6124443" providerId="ADAL" clId="{DF0D1B17-4B8C-914B-A00F-96ED31AACB80}" dt="2024-04-18T07:28:45.486" v="11734" actId="478"/>
          <ac:cxnSpMkLst>
            <pc:docMk/>
            <pc:sldMk cId="1910358333" sldId="923"/>
            <ac:cxnSpMk id="47" creationId="{1C4508C0-90AF-BB4C-96B9-0DF8C706EA0D}"/>
          </ac:cxnSpMkLst>
        </pc:cxnChg>
        <pc:cxnChg chg="add mod">
          <ac:chgData name="Jinhong LI" userId="ff59f2e8-f09c-4e62-baed-085ad6124443" providerId="ADAL" clId="{DF0D1B17-4B8C-914B-A00F-96ED31AACB80}" dt="2024-04-18T05:02:22.439" v="10701"/>
          <ac:cxnSpMkLst>
            <pc:docMk/>
            <pc:sldMk cId="1910358333" sldId="923"/>
            <ac:cxnSpMk id="51" creationId="{2B93D73C-5BD6-E84B-9266-7202BC0E7C3A}"/>
          </ac:cxnSpMkLst>
        </pc:cxnChg>
      </pc:sldChg>
      <pc:sldChg chg="addSp delSp modSp add mod delAnim modAnim modNotesTx">
        <pc:chgData name="Jinhong LI" userId="ff59f2e8-f09c-4e62-baed-085ad6124443" providerId="ADAL" clId="{DF0D1B17-4B8C-914B-A00F-96ED31AACB80}" dt="2024-04-18T08:56:38.095" v="12930" actId="20577"/>
        <pc:sldMkLst>
          <pc:docMk/>
          <pc:sldMk cId="2738591349" sldId="924"/>
        </pc:sldMkLst>
        <pc:spChg chg="del">
          <ac:chgData name="Jinhong LI" userId="ff59f2e8-f09c-4e62-baed-085ad6124443" providerId="ADAL" clId="{DF0D1B17-4B8C-914B-A00F-96ED31AACB80}" dt="2024-04-18T06:58:49.587" v="11355" actId="478"/>
          <ac:spMkLst>
            <pc:docMk/>
            <pc:sldMk cId="2738591349" sldId="924"/>
            <ac:spMk id="6" creationId="{30658039-9BF8-483A-8960-A68652A3BF22}"/>
          </ac:spMkLst>
        </pc:spChg>
        <pc:spChg chg="mod">
          <ac:chgData name="Jinhong LI" userId="ff59f2e8-f09c-4e62-baed-085ad6124443" providerId="ADAL" clId="{DF0D1B17-4B8C-914B-A00F-96ED31AACB80}" dt="2024-04-18T07:07:39.092" v="11536" actId="207"/>
          <ac:spMkLst>
            <pc:docMk/>
            <pc:sldMk cId="2738591349" sldId="924"/>
            <ac:spMk id="9" creationId="{32DE8693-7454-5749-A762-78E69F7B3599}"/>
          </ac:spMkLst>
        </pc:spChg>
        <pc:spChg chg="del">
          <ac:chgData name="Jinhong LI" userId="ff59f2e8-f09c-4e62-baed-085ad6124443" providerId="ADAL" clId="{DF0D1B17-4B8C-914B-A00F-96ED31AACB80}" dt="2024-04-18T07:29:17.841" v="11739" actId="478"/>
          <ac:spMkLst>
            <pc:docMk/>
            <pc:sldMk cId="2738591349" sldId="924"/>
            <ac:spMk id="13" creationId="{23F72EF4-4DCD-8D4F-87F8-C14FDEF855E9}"/>
          </ac:spMkLst>
        </pc:spChg>
        <pc:spChg chg="del">
          <ac:chgData name="Jinhong LI" userId="ff59f2e8-f09c-4e62-baed-085ad6124443" providerId="ADAL" clId="{DF0D1B17-4B8C-914B-A00F-96ED31AACB80}" dt="2024-04-18T07:29:17.841" v="11739" actId="478"/>
          <ac:spMkLst>
            <pc:docMk/>
            <pc:sldMk cId="2738591349" sldId="924"/>
            <ac:spMk id="24" creationId="{3EA04C71-8DB7-D346-A335-35BF68159F28}"/>
          </ac:spMkLst>
        </pc:spChg>
        <pc:spChg chg="del">
          <ac:chgData name="Jinhong LI" userId="ff59f2e8-f09c-4e62-baed-085ad6124443" providerId="ADAL" clId="{DF0D1B17-4B8C-914B-A00F-96ED31AACB80}" dt="2024-04-18T07:29:17.841" v="11739" actId="478"/>
          <ac:spMkLst>
            <pc:docMk/>
            <pc:sldMk cId="2738591349" sldId="924"/>
            <ac:spMk id="25" creationId="{2EE94FAC-0526-0444-BBE7-AFB5996CCDE2}"/>
          </ac:spMkLst>
        </pc:spChg>
        <pc:spChg chg="add mod">
          <ac:chgData name="Jinhong LI" userId="ff59f2e8-f09c-4e62-baed-085ad6124443" providerId="ADAL" clId="{DF0D1B17-4B8C-914B-A00F-96ED31AACB80}" dt="2024-04-18T06:58:50.017" v="11356"/>
          <ac:spMkLst>
            <pc:docMk/>
            <pc:sldMk cId="2738591349" sldId="924"/>
            <ac:spMk id="35" creationId="{57B36368-EEBB-9D4C-9CDF-43005C6F11C3}"/>
          </ac:spMkLst>
        </pc:spChg>
        <pc:spChg chg="add mod">
          <ac:chgData name="Jinhong LI" userId="ff59f2e8-f09c-4e62-baed-085ad6124443" providerId="ADAL" clId="{DF0D1B17-4B8C-914B-A00F-96ED31AACB80}" dt="2024-04-18T07:29:23.097" v="11740"/>
          <ac:spMkLst>
            <pc:docMk/>
            <pc:sldMk cId="2738591349" sldId="924"/>
            <ac:spMk id="40" creationId="{EA9A7134-AEAF-8D44-B5D8-4ECF82507AF9}"/>
          </ac:spMkLst>
        </pc:spChg>
        <pc:spChg chg="add mod">
          <ac:chgData name="Jinhong LI" userId="ff59f2e8-f09c-4e62-baed-085ad6124443" providerId="ADAL" clId="{DF0D1B17-4B8C-914B-A00F-96ED31AACB80}" dt="2024-04-18T07:29:23.097" v="11740"/>
          <ac:spMkLst>
            <pc:docMk/>
            <pc:sldMk cId="2738591349" sldId="924"/>
            <ac:spMk id="53" creationId="{A816FBA5-1344-9147-BDB4-89E2DE0DE1E3}"/>
          </ac:spMkLst>
        </pc:spChg>
        <pc:spChg chg="add mod">
          <ac:chgData name="Jinhong LI" userId="ff59f2e8-f09c-4e62-baed-085ad6124443" providerId="ADAL" clId="{DF0D1B17-4B8C-914B-A00F-96ED31AACB80}" dt="2024-04-18T07:29:23.097" v="11740"/>
          <ac:spMkLst>
            <pc:docMk/>
            <pc:sldMk cId="2738591349" sldId="924"/>
            <ac:spMk id="54" creationId="{49B5FAD5-E7C6-1442-AFB3-453D87E021EA}"/>
          </ac:spMkLst>
        </pc:sp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11" creationId="{92FA9B3D-7CC0-4243-953D-DD263F6B5470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12" creationId="{5327C642-A020-D143-B75E-6B819808F6EB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15" creationId="{437AFB87-B4D7-614C-B604-E9E38947DE89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18" creationId="{652040C5-D2D4-2544-BA5E-D915017827FD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21" creationId="{A3C5A64B-4C1E-1D45-8715-411F1BB86E2B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22" creationId="{92251E4B-983D-AD43-BEB3-B51D82FD9C67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23" creationId="{E418E8BE-1A4B-8741-84BB-BB9A4311197E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29" creationId="{FAA0548C-DCD7-B644-9685-237BDF626C3E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32" creationId="{E97D6768-0CD4-D048-BC08-778B508C2495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36" creationId="{0917CC59-2FD8-EA48-8BD3-A5D9884074DB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37" creationId="{86E45A75-2C24-C047-A949-7BF954677172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38" creationId="{33428105-6B99-DC45-9A37-6B2217F92647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39" creationId="{4D377875-100D-D147-A30D-8888330D1724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41" creationId="{F1BF565A-8F27-CE42-A2C1-0036260BEB6C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44" creationId="{2AE7E858-F382-8547-9440-4C6F2C6638F1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45" creationId="{8C9C531C-C0D7-F841-923F-8E03AB7A44C2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46" creationId="{26D5CFFD-E51C-7347-9E8F-2A06745071CE}"/>
          </ac:graphicFrameMkLst>
        </pc:graphicFrameChg>
        <pc:graphicFrameChg chg="del">
          <ac:chgData name="Jinhong LI" userId="ff59f2e8-f09c-4e62-baed-085ad6124443" providerId="ADAL" clId="{DF0D1B17-4B8C-914B-A00F-96ED31AACB80}" dt="2024-04-18T05:06:49.326" v="10845" actId="478"/>
          <ac:graphicFrameMkLst>
            <pc:docMk/>
            <pc:sldMk cId="2738591349" sldId="924"/>
            <ac:graphicFrameMk id="47" creationId="{963D7172-A458-E446-94E8-437CA806CD2F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7:29:52.902" v="11750" actId="478"/>
          <ac:graphicFrameMkLst>
            <pc:docMk/>
            <pc:sldMk cId="2738591349" sldId="924"/>
            <ac:graphicFrameMk id="47" creationId="{ADA4A1CF-9BF6-E442-BECF-143251D58BC0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49" creationId="{5922BEBC-1309-324F-B1BA-006C10BD4431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50" creationId="{BB94C283-3025-A14F-AD95-AE3B80705226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51" creationId="{20BE8E4D-1080-1B46-A33E-43BCE72FC9E7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52" creationId="{7E64D62D-1270-C642-A192-4AA2F7167CD8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56" creationId="{B222E0CB-C5D1-3346-99E0-132FE5118406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59" creationId="{A2384D8F-D5EB-C14A-B8F3-C34B8ED69E69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64" creationId="{F58771BF-6F16-E744-B1AD-2429F782F726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65" creationId="{12741A1F-FD47-1146-ABEF-67B54A6A6692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66" creationId="{55368B6B-26FE-4140-B19E-F1D4D819B387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7:29:28.290" v="11741" actId="478"/>
          <ac:graphicFrameMkLst>
            <pc:docMk/>
            <pc:sldMk cId="2738591349" sldId="924"/>
            <ac:graphicFrameMk id="68" creationId="{E071F995-2E4D-314F-AB29-114A2121A434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7:49:42.913" v="12167" actId="478"/>
          <ac:graphicFrameMkLst>
            <pc:docMk/>
            <pc:sldMk cId="2738591349" sldId="924"/>
            <ac:graphicFrameMk id="70" creationId="{6F077993-2A7F-3949-B8FD-AF849EFB341F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0:09.747" v="11752" actId="20577"/>
          <ac:graphicFrameMkLst>
            <pc:docMk/>
            <pc:sldMk cId="2738591349" sldId="924"/>
            <ac:graphicFrameMk id="71" creationId="{1177EF08-0C79-0646-9AD0-4D86E6635BC9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72" creationId="{9B147D4D-1360-1044-8DFA-6B1E83349CDF}"/>
          </ac:graphicFrameMkLst>
        </pc:graphicFrameChg>
        <pc:graphicFrameChg chg="del">
          <ac:chgData name="Jinhong LI" userId="ff59f2e8-f09c-4e62-baed-085ad6124443" providerId="ADAL" clId="{DF0D1B17-4B8C-914B-A00F-96ED31AACB80}" dt="2024-04-18T05:06:48.191" v="10844" actId="478"/>
          <ac:graphicFrameMkLst>
            <pc:docMk/>
            <pc:sldMk cId="2738591349" sldId="924"/>
            <ac:graphicFrameMk id="73" creationId="{16D25375-4A29-FD42-890A-2B152D5EA3A8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7:29:38.655" v="11744" actId="478"/>
          <ac:graphicFrameMkLst>
            <pc:docMk/>
            <pc:sldMk cId="2738591349" sldId="924"/>
            <ac:graphicFrameMk id="73" creationId="{27452F54-BCDF-1E4E-ABFE-0A408950BE22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74" creationId="{3F1DA1E7-E3A9-5849-B28D-C62767C2FA5B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30:15.683" v="11754" actId="20577"/>
          <ac:graphicFrameMkLst>
            <pc:docMk/>
            <pc:sldMk cId="2738591349" sldId="924"/>
            <ac:graphicFrameMk id="75" creationId="{14DF5FD2-E949-ED40-905A-3D0ADABCE8C9}"/>
          </ac:graphicFrameMkLst>
        </pc:graphicFrameChg>
        <pc:graphicFrameChg chg="add del mod">
          <ac:chgData name="Jinhong LI" userId="ff59f2e8-f09c-4e62-baed-085ad6124443" providerId="ADAL" clId="{DF0D1B17-4B8C-914B-A00F-96ED31AACB80}" dt="2024-04-18T07:29:51.499" v="11749" actId="478"/>
          <ac:graphicFrameMkLst>
            <pc:docMk/>
            <pc:sldMk cId="2738591349" sldId="924"/>
            <ac:graphicFrameMk id="76" creationId="{2067FB35-10BE-6D4A-A075-D64A580A5EEE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77" creationId="{0AD1A562-F40C-FC40-840E-92069B4E864B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7:29:39.328" v="11745" actId="478"/>
          <ac:graphicFrameMkLst>
            <pc:docMk/>
            <pc:sldMk cId="2738591349" sldId="924"/>
            <ac:graphicFrameMk id="78" creationId="{4908692D-86DF-4342-877E-C712E1CC8B7D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79" creationId="{F8470036-D789-6543-BB6D-B35D4CF9F6A2}"/>
          </ac:graphicFrameMkLst>
        </pc:graphicFrameChg>
        <pc:graphicFrameChg chg="del">
          <ac:chgData name="Jinhong LI" userId="ff59f2e8-f09c-4e62-baed-085ad6124443" providerId="ADAL" clId="{DF0D1B17-4B8C-914B-A00F-96ED31AACB80}" dt="2024-04-18T07:29:17.841" v="11739" actId="478"/>
          <ac:graphicFrameMkLst>
            <pc:docMk/>
            <pc:sldMk cId="2738591349" sldId="924"/>
            <ac:graphicFrameMk id="80" creationId="{F2CE8182-F1FB-8949-A235-6D933C0D7176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81" creationId="{777CB995-E5AE-0644-AC80-F2FFD0D9C225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82" creationId="{BD7DE27B-A2C4-EE4C-A439-3F7090351B69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29:23.097" v="11740"/>
          <ac:graphicFrameMkLst>
            <pc:docMk/>
            <pc:sldMk cId="2738591349" sldId="924"/>
            <ac:graphicFrameMk id="83" creationId="{555A27C5-0EFD-3541-B4AC-D8121ED65178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9:43.981" v="12168"/>
          <ac:graphicFrameMkLst>
            <pc:docMk/>
            <pc:sldMk cId="2738591349" sldId="924"/>
            <ac:graphicFrameMk id="84" creationId="{8ABA361E-082D-9144-B1CC-B2C67D6A7A61}"/>
          </ac:graphicFrameMkLst>
        </pc:graphicFrameChg>
        <pc:cxnChg chg="del mod">
          <ac:chgData name="Jinhong LI" userId="ff59f2e8-f09c-4e62-baed-085ad6124443" providerId="ADAL" clId="{DF0D1B17-4B8C-914B-A00F-96ED31AACB80}" dt="2024-04-18T07:29:17.841" v="11739" actId="478"/>
          <ac:cxnSpMkLst>
            <pc:docMk/>
            <pc:sldMk cId="2738591349" sldId="924"/>
            <ac:cxnSpMk id="17" creationId="{9274AD9F-B768-3546-A8C5-7F71B9843FEC}"/>
          </ac:cxnSpMkLst>
        </pc:cxnChg>
        <pc:cxnChg chg="del">
          <ac:chgData name="Jinhong LI" userId="ff59f2e8-f09c-4e62-baed-085ad6124443" providerId="ADAL" clId="{DF0D1B17-4B8C-914B-A00F-96ED31AACB80}" dt="2024-04-18T07:29:17.841" v="11739" actId="478"/>
          <ac:cxnSpMkLst>
            <pc:docMk/>
            <pc:sldMk cId="2738591349" sldId="924"/>
            <ac:cxnSpMk id="19" creationId="{431B4E59-0C42-444D-B1FC-4A23AA2C51AC}"/>
          </ac:cxnSpMkLst>
        </pc:cxnChg>
        <pc:cxnChg chg="del mod">
          <ac:chgData name="Jinhong LI" userId="ff59f2e8-f09c-4e62-baed-085ad6124443" providerId="ADAL" clId="{DF0D1B17-4B8C-914B-A00F-96ED31AACB80}" dt="2024-04-18T07:29:17.841" v="11739" actId="478"/>
          <ac:cxnSpMkLst>
            <pc:docMk/>
            <pc:sldMk cId="2738591349" sldId="924"/>
            <ac:cxnSpMk id="28" creationId="{6D3ED9C1-F29E-854E-B2D2-F0CA46BCCE87}"/>
          </ac:cxnSpMkLst>
        </pc:cxnChg>
        <pc:cxnChg chg="del mod">
          <ac:chgData name="Jinhong LI" userId="ff59f2e8-f09c-4e62-baed-085ad6124443" providerId="ADAL" clId="{DF0D1B17-4B8C-914B-A00F-96ED31AACB80}" dt="2024-04-18T07:29:17.841" v="11739" actId="478"/>
          <ac:cxnSpMkLst>
            <pc:docMk/>
            <pc:sldMk cId="2738591349" sldId="924"/>
            <ac:cxnSpMk id="30" creationId="{EF439891-0D1E-824F-BD54-D62FE37E9D10}"/>
          </ac:cxnSpMkLst>
        </pc:cxnChg>
        <pc:cxnChg chg="del">
          <ac:chgData name="Jinhong LI" userId="ff59f2e8-f09c-4e62-baed-085ad6124443" providerId="ADAL" clId="{DF0D1B17-4B8C-914B-A00F-96ED31AACB80}" dt="2024-04-18T07:29:17.841" v="11739" actId="478"/>
          <ac:cxnSpMkLst>
            <pc:docMk/>
            <pc:sldMk cId="2738591349" sldId="924"/>
            <ac:cxnSpMk id="31" creationId="{58F237C4-BEC0-594E-8A3B-6346D5E34DB3}"/>
          </ac:cxnSpMkLst>
        </pc:cxnChg>
        <pc:cxnChg chg="del">
          <ac:chgData name="Jinhong LI" userId="ff59f2e8-f09c-4e62-baed-085ad6124443" providerId="ADAL" clId="{DF0D1B17-4B8C-914B-A00F-96ED31AACB80}" dt="2024-04-18T05:06:50.030" v="10846" actId="478"/>
          <ac:cxnSpMkLst>
            <pc:docMk/>
            <pc:sldMk cId="2738591349" sldId="924"/>
            <ac:cxnSpMk id="33" creationId="{895C7E42-B609-0143-A819-F4FB95A73ECA}"/>
          </ac:cxnSpMkLst>
        </pc:cxnChg>
        <pc:cxnChg chg="del">
          <ac:chgData name="Jinhong LI" userId="ff59f2e8-f09c-4e62-baed-085ad6124443" providerId="ADAL" clId="{DF0D1B17-4B8C-914B-A00F-96ED31AACB80}" dt="2024-04-18T07:29:17.841" v="11739" actId="478"/>
          <ac:cxnSpMkLst>
            <pc:docMk/>
            <pc:sldMk cId="2738591349" sldId="924"/>
            <ac:cxnSpMk id="34" creationId="{508E843D-F867-124F-9DC7-C6A036B68273}"/>
          </ac:cxnSpMkLst>
        </pc:cxnChg>
        <pc:cxnChg chg="del">
          <ac:chgData name="Jinhong LI" userId="ff59f2e8-f09c-4e62-baed-085ad6124443" providerId="ADAL" clId="{DF0D1B17-4B8C-914B-A00F-96ED31AACB80}" dt="2024-04-18T05:06:51.892" v="10847" actId="478"/>
          <ac:cxnSpMkLst>
            <pc:docMk/>
            <pc:sldMk cId="2738591349" sldId="924"/>
            <ac:cxnSpMk id="35" creationId="{557AA013-EA08-AA4A-9E6D-6022729B7651}"/>
          </ac:cxnSpMkLst>
        </pc:cxnChg>
        <pc:cxnChg chg="add del mod">
          <ac:chgData name="Jinhong LI" userId="ff59f2e8-f09c-4e62-baed-085ad6124443" providerId="ADAL" clId="{DF0D1B17-4B8C-914B-A00F-96ED31AACB80}" dt="2024-04-18T07:29:55.005" v="11751" actId="478"/>
          <ac:cxnSpMkLst>
            <pc:docMk/>
            <pc:sldMk cId="2738591349" sldId="924"/>
            <ac:cxnSpMk id="42" creationId="{3643F9BF-5016-F344-8C32-73E9DCDAE1BA}"/>
          </ac:cxnSpMkLst>
        </pc:cxnChg>
        <pc:cxnChg chg="del">
          <ac:chgData name="Jinhong LI" userId="ff59f2e8-f09c-4e62-baed-085ad6124443" providerId="ADAL" clId="{DF0D1B17-4B8C-914B-A00F-96ED31AACB80}" dt="2024-04-18T07:29:17.841" v="11739" actId="478"/>
          <ac:cxnSpMkLst>
            <pc:docMk/>
            <pc:sldMk cId="2738591349" sldId="924"/>
            <ac:cxnSpMk id="43" creationId="{B424A5AF-4351-644A-9553-E88041332CEC}"/>
          </ac:cxnSpMkLst>
        </pc:cxnChg>
        <pc:cxnChg chg="add mod">
          <ac:chgData name="Jinhong LI" userId="ff59f2e8-f09c-4e62-baed-085ad6124443" providerId="ADAL" clId="{DF0D1B17-4B8C-914B-A00F-96ED31AACB80}" dt="2024-04-18T07:29:23.097" v="11740"/>
          <ac:cxnSpMkLst>
            <pc:docMk/>
            <pc:sldMk cId="2738591349" sldId="924"/>
            <ac:cxnSpMk id="48" creationId="{0F1F4FFE-3166-0344-BD5D-A0F6AF4CD5C5}"/>
          </ac:cxnSpMkLst>
        </pc:cxnChg>
        <pc:cxnChg chg="add mod">
          <ac:chgData name="Jinhong LI" userId="ff59f2e8-f09c-4e62-baed-085ad6124443" providerId="ADAL" clId="{DF0D1B17-4B8C-914B-A00F-96ED31AACB80}" dt="2024-04-18T07:29:23.097" v="11740"/>
          <ac:cxnSpMkLst>
            <pc:docMk/>
            <pc:sldMk cId="2738591349" sldId="924"/>
            <ac:cxnSpMk id="55" creationId="{A34740E4-21C0-D34F-8382-682DE8C7323E}"/>
          </ac:cxnSpMkLst>
        </pc:cxnChg>
        <pc:cxnChg chg="add del mod">
          <ac:chgData name="Jinhong LI" userId="ff59f2e8-f09c-4e62-baed-085ad6124443" providerId="ADAL" clId="{DF0D1B17-4B8C-914B-A00F-96ED31AACB80}" dt="2024-04-18T07:29:28.290" v="11741" actId="478"/>
          <ac:cxnSpMkLst>
            <pc:docMk/>
            <pc:sldMk cId="2738591349" sldId="924"/>
            <ac:cxnSpMk id="57" creationId="{ECC8750D-7820-224C-B90B-B7BDABC22EFA}"/>
          </ac:cxnSpMkLst>
        </pc:cxnChg>
        <pc:cxnChg chg="add mod">
          <ac:chgData name="Jinhong LI" userId="ff59f2e8-f09c-4e62-baed-085ad6124443" providerId="ADAL" clId="{DF0D1B17-4B8C-914B-A00F-96ED31AACB80}" dt="2024-04-18T07:29:23.097" v="11740"/>
          <ac:cxnSpMkLst>
            <pc:docMk/>
            <pc:sldMk cId="2738591349" sldId="924"/>
            <ac:cxnSpMk id="58" creationId="{F3FD161C-55B8-9B40-A4F4-B5B408AF565E}"/>
          </ac:cxnSpMkLst>
        </pc:cxnChg>
        <pc:cxnChg chg="add del mod">
          <ac:chgData name="Jinhong LI" userId="ff59f2e8-f09c-4e62-baed-085ad6124443" providerId="ADAL" clId="{DF0D1B17-4B8C-914B-A00F-96ED31AACB80}" dt="2024-04-18T07:29:40.044" v="11746" actId="478"/>
          <ac:cxnSpMkLst>
            <pc:docMk/>
            <pc:sldMk cId="2738591349" sldId="924"/>
            <ac:cxnSpMk id="60" creationId="{7C6F9E92-A2E4-044A-985E-4B6F4A8E689D}"/>
          </ac:cxnSpMkLst>
        </pc:cxnChg>
        <pc:cxnChg chg="add mod">
          <ac:chgData name="Jinhong LI" userId="ff59f2e8-f09c-4e62-baed-085ad6124443" providerId="ADAL" clId="{DF0D1B17-4B8C-914B-A00F-96ED31AACB80}" dt="2024-04-18T07:29:23.097" v="11740"/>
          <ac:cxnSpMkLst>
            <pc:docMk/>
            <pc:sldMk cId="2738591349" sldId="924"/>
            <ac:cxnSpMk id="61" creationId="{088B3E4F-E9BE-D244-93A3-462F19D4756B}"/>
          </ac:cxnSpMkLst>
        </pc:cxnChg>
        <pc:cxnChg chg="add del mod">
          <ac:chgData name="Jinhong LI" userId="ff59f2e8-f09c-4e62-baed-085ad6124443" providerId="ADAL" clId="{DF0D1B17-4B8C-914B-A00F-96ED31AACB80}" dt="2024-04-18T07:29:48.040" v="11747" actId="478"/>
          <ac:cxnSpMkLst>
            <pc:docMk/>
            <pc:sldMk cId="2738591349" sldId="924"/>
            <ac:cxnSpMk id="62" creationId="{69B158ED-5DBD-364C-8F0B-505460463F56}"/>
          </ac:cxnSpMkLst>
        </pc:cxnChg>
        <pc:cxnChg chg="add del mod">
          <ac:chgData name="Jinhong LI" userId="ff59f2e8-f09c-4e62-baed-085ad6124443" providerId="ADAL" clId="{DF0D1B17-4B8C-914B-A00F-96ED31AACB80}" dt="2024-04-18T07:29:50.258" v="11748" actId="478"/>
          <ac:cxnSpMkLst>
            <pc:docMk/>
            <pc:sldMk cId="2738591349" sldId="924"/>
            <ac:cxnSpMk id="63" creationId="{8A9DF836-7BC4-FC4D-98D2-B8CA6676D066}"/>
          </ac:cxnSpMkLst>
        </pc:cxnChg>
        <pc:cxnChg chg="add mod">
          <ac:chgData name="Jinhong LI" userId="ff59f2e8-f09c-4e62-baed-085ad6124443" providerId="ADAL" clId="{DF0D1B17-4B8C-914B-A00F-96ED31AACB80}" dt="2024-04-18T07:29:30.463" v="11742" actId="14100"/>
          <ac:cxnSpMkLst>
            <pc:docMk/>
            <pc:sldMk cId="2738591349" sldId="924"/>
            <ac:cxnSpMk id="67" creationId="{DB1A2F10-F7BB-C543-BF65-F846D84B35E3}"/>
          </ac:cxnSpMkLst>
        </pc:cxnChg>
        <pc:cxnChg chg="add mod">
          <ac:chgData name="Jinhong LI" userId="ff59f2e8-f09c-4e62-baed-085ad6124443" providerId="ADAL" clId="{DF0D1B17-4B8C-914B-A00F-96ED31AACB80}" dt="2024-04-18T07:29:23.097" v="11740"/>
          <ac:cxnSpMkLst>
            <pc:docMk/>
            <pc:sldMk cId="2738591349" sldId="924"/>
            <ac:cxnSpMk id="69" creationId="{8F9A3356-1A3C-CB49-87AC-74EF4F81463E}"/>
          </ac:cxnSpMkLst>
        </pc:cxnChg>
      </pc:sldChg>
      <pc:sldChg chg="addSp delSp modSp add mod modAnim modNotesTx">
        <pc:chgData name="Jinhong LI" userId="ff59f2e8-f09c-4e62-baed-085ad6124443" providerId="ADAL" clId="{DF0D1B17-4B8C-914B-A00F-96ED31AACB80}" dt="2024-04-18T08:56:09.482" v="12926" actId="20577"/>
        <pc:sldMkLst>
          <pc:docMk/>
          <pc:sldMk cId="2142301333" sldId="925"/>
        </pc:sldMkLst>
        <pc:spChg chg="mod">
          <ac:chgData name="Jinhong LI" userId="ff59f2e8-f09c-4e62-baed-085ad6124443" providerId="ADAL" clId="{DF0D1B17-4B8C-914B-A00F-96ED31AACB80}" dt="2024-04-18T06:59:34.612" v="11384" actId="20577"/>
          <ac:spMkLst>
            <pc:docMk/>
            <pc:sldMk cId="2142301333" sldId="925"/>
            <ac:spMk id="6" creationId="{30658039-9BF8-483A-8960-A68652A3BF22}"/>
          </ac:spMkLst>
        </pc:spChg>
        <pc:spChg chg="mod">
          <ac:chgData name="Jinhong LI" userId="ff59f2e8-f09c-4e62-baed-085ad6124443" providerId="ADAL" clId="{DF0D1B17-4B8C-914B-A00F-96ED31AACB80}" dt="2024-04-18T07:06:53.398" v="11474" actId="207"/>
          <ac:spMkLst>
            <pc:docMk/>
            <pc:sldMk cId="2142301333" sldId="925"/>
            <ac:spMk id="9" creationId="{32DE8693-7454-5749-A762-78E69F7B3599}"/>
          </ac:spMkLst>
        </pc:spChg>
        <pc:spChg chg="del">
          <ac:chgData name="Jinhong LI" userId="ff59f2e8-f09c-4e62-baed-085ad6124443" providerId="ADAL" clId="{DF0D1B17-4B8C-914B-A00F-96ED31AACB80}" dt="2024-04-18T07:47:24.214" v="12133" actId="478"/>
          <ac:spMkLst>
            <pc:docMk/>
            <pc:sldMk cId="2142301333" sldId="925"/>
            <ac:spMk id="13" creationId="{23F72EF4-4DCD-8D4F-87F8-C14FDEF855E9}"/>
          </ac:spMkLst>
        </pc:spChg>
        <pc:spChg chg="del">
          <ac:chgData name="Jinhong LI" userId="ff59f2e8-f09c-4e62-baed-085ad6124443" providerId="ADAL" clId="{DF0D1B17-4B8C-914B-A00F-96ED31AACB80}" dt="2024-04-18T07:47:24.214" v="12133" actId="478"/>
          <ac:spMkLst>
            <pc:docMk/>
            <pc:sldMk cId="2142301333" sldId="925"/>
            <ac:spMk id="24" creationId="{3EA04C71-8DB7-D346-A335-35BF68159F28}"/>
          </ac:spMkLst>
        </pc:spChg>
        <pc:spChg chg="del">
          <ac:chgData name="Jinhong LI" userId="ff59f2e8-f09c-4e62-baed-085ad6124443" providerId="ADAL" clId="{DF0D1B17-4B8C-914B-A00F-96ED31AACB80}" dt="2024-04-18T07:47:24.214" v="12133" actId="478"/>
          <ac:spMkLst>
            <pc:docMk/>
            <pc:sldMk cId="2142301333" sldId="925"/>
            <ac:spMk id="25" creationId="{2EE94FAC-0526-0444-BBE7-AFB5996CCDE2}"/>
          </ac:spMkLst>
        </pc:spChg>
        <pc:spChg chg="add mod">
          <ac:chgData name="Jinhong LI" userId="ff59f2e8-f09c-4e62-baed-085ad6124443" providerId="ADAL" clId="{DF0D1B17-4B8C-914B-A00F-96ED31AACB80}" dt="2024-04-18T07:47:40.684" v="12145"/>
          <ac:spMkLst>
            <pc:docMk/>
            <pc:sldMk cId="2142301333" sldId="925"/>
            <ac:spMk id="47" creationId="{5DE96026-282C-2C45-8E94-B66CD609399D}"/>
          </ac:spMkLst>
        </pc:spChg>
        <pc:spChg chg="add mod">
          <ac:chgData name="Jinhong LI" userId="ff59f2e8-f09c-4e62-baed-085ad6124443" providerId="ADAL" clId="{DF0D1B17-4B8C-914B-A00F-96ED31AACB80}" dt="2024-04-18T07:47:40.684" v="12145"/>
          <ac:spMkLst>
            <pc:docMk/>
            <pc:sldMk cId="2142301333" sldId="925"/>
            <ac:spMk id="54" creationId="{06E01E49-3921-F84A-885E-A389A149C73A}"/>
          </ac:spMkLst>
        </pc:spChg>
        <pc:spChg chg="add mod">
          <ac:chgData name="Jinhong LI" userId="ff59f2e8-f09c-4e62-baed-085ad6124443" providerId="ADAL" clId="{DF0D1B17-4B8C-914B-A00F-96ED31AACB80}" dt="2024-04-18T07:47:40.684" v="12145"/>
          <ac:spMkLst>
            <pc:docMk/>
            <pc:sldMk cId="2142301333" sldId="925"/>
            <ac:spMk id="55" creationId="{FB2DC939-04CD-7D46-92F3-9EFF58A93F99}"/>
          </ac:spMkLst>
        </pc:spChg>
        <pc:graphicFrameChg chg="del">
          <ac:chgData name="Jinhong LI" userId="ff59f2e8-f09c-4e62-baed-085ad6124443" providerId="ADAL" clId="{DF0D1B17-4B8C-914B-A00F-96ED31AACB80}" dt="2024-04-18T07:47:39.376" v="12144" actId="478"/>
          <ac:graphicFrameMkLst>
            <pc:docMk/>
            <pc:sldMk cId="2142301333" sldId="925"/>
            <ac:graphicFrameMk id="11" creationId="{92FA9B3D-7CC0-4243-953D-DD263F6B5470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12" creationId="{5327C642-A020-D143-B75E-6B819808F6EB}"/>
          </ac:graphicFrameMkLst>
        </pc:graphicFrameChg>
        <pc:graphicFrameChg chg="del mod">
          <ac:chgData name="Jinhong LI" userId="ff59f2e8-f09c-4e62-baed-085ad6124443" providerId="ADAL" clId="{DF0D1B17-4B8C-914B-A00F-96ED31AACB80}" dt="2024-04-18T07:47:32.791" v="12139" actId="478"/>
          <ac:graphicFrameMkLst>
            <pc:docMk/>
            <pc:sldMk cId="2142301333" sldId="925"/>
            <ac:graphicFrameMk id="15" creationId="{437AFB87-B4D7-614C-B604-E9E38947DE89}"/>
          </ac:graphicFrameMkLst>
        </pc:graphicFrameChg>
        <pc:graphicFrameChg chg="del">
          <ac:chgData name="Jinhong LI" userId="ff59f2e8-f09c-4e62-baed-085ad6124443" providerId="ADAL" clId="{DF0D1B17-4B8C-914B-A00F-96ED31AACB80}" dt="2024-04-18T07:47:36.167" v="12142" actId="478"/>
          <ac:graphicFrameMkLst>
            <pc:docMk/>
            <pc:sldMk cId="2142301333" sldId="925"/>
            <ac:graphicFrameMk id="18" creationId="{652040C5-D2D4-2544-BA5E-D915017827FD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21" creationId="{A3C5A64B-4C1E-1D45-8715-411F1BB86E2B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22" creationId="{92251E4B-983D-AD43-BEB3-B51D82FD9C67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23" creationId="{E418E8BE-1A4B-8741-84BB-BB9A4311197E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29" creationId="{FAA0548C-DCD7-B644-9685-237BDF626C3E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32" creationId="{E97D6768-0CD4-D048-BC08-778B508C2495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48:32.570" v="12153" actId="14100"/>
          <ac:graphicFrameMkLst>
            <pc:docMk/>
            <pc:sldMk cId="2142301333" sldId="925"/>
            <ac:graphicFrameMk id="37" creationId="{3D20606B-5B59-EE45-9028-74FBCAF07F5C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38" creationId="{33428105-6B99-DC45-9A37-6B2217F92647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39" creationId="{4D377875-100D-D147-A30D-8888330D1724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48:20.106" v="12150" actId="2711"/>
          <ac:graphicFrameMkLst>
            <pc:docMk/>
            <pc:sldMk cId="2142301333" sldId="925"/>
            <ac:graphicFrameMk id="40" creationId="{CE7EA007-B990-724E-BB56-7B35A59244FF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41" creationId="{6E80994C-3B9A-9649-82B1-7496AC64741B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42" creationId="{20440FBB-9E21-DF42-8DEE-16A4C066C866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44" creationId="{2AE7E858-F382-8547-9440-4C6F2C6638F1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45" creationId="{8C9C531C-C0D7-F841-923F-8E03AB7A44C2}"/>
          </ac:graphicFrameMkLst>
        </pc:graphicFrameChg>
        <pc:graphicFrameChg chg="del">
          <ac:chgData name="Jinhong LI" userId="ff59f2e8-f09c-4e62-baed-085ad6124443" providerId="ADAL" clId="{DF0D1B17-4B8C-914B-A00F-96ED31AACB80}" dt="2024-04-18T07:47:37.452" v="12143" actId="478"/>
          <ac:graphicFrameMkLst>
            <pc:docMk/>
            <pc:sldMk cId="2142301333" sldId="925"/>
            <ac:graphicFrameMk id="46" creationId="{26D5CFFD-E51C-7347-9E8F-2A06745071CE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48" creationId="{83DFF933-9F5C-5940-8801-FAA306604D02}"/>
          </ac:graphicFrameMkLst>
        </pc:graphicFrameChg>
        <pc:graphicFrameChg chg="del">
          <ac:chgData name="Jinhong LI" userId="ff59f2e8-f09c-4e62-baed-085ad6124443" providerId="ADAL" clId="{DF0D1B17-4B8C-914B-A00F-96ED31AACB80}" dt="2024-04-18T07:47:34.389" v="12140" actId="478"/>
          <ac:graphicFrameMkLst>
            <pc:docMk/>
            <pc:sldMk cId="2142301333" sldId="925"/>
            <ac:graphicFrameMk id="50" creationId="{BB94C283-3025-A14F-AD95-AE3B80705226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51" creationId="{75E99BFF-DA1B-4745-A69D-72ED83F03A55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52" creationId="{D7E4047D-FCC8-1948-8990-FB22D8456759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49:15.133" v="12160" actId="14100"/>
          <ac:graphicFrameMkLst>
            <pc:docMk/>
            <pc:sldMk cId="2142301333" sldId="925"/>
            <ac:graphicFrameMk id="53" creationId="{9659AC5E-D2FD-6347-AA99-A033886552E3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57" creationId="{E6441F9E-062F-3A4D-9B84-C1397ADA2D44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59" creationId="{D167E584-94A8-B44A-BFC0-5424D51438B3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61" creationId="{C0109850-2AE5-DA4F-9742-01B755CA2781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62" creationId="{D1ECDDBF-7A12-404E-A60D-939C3F5D4343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7.080" v="12135" actId="478"/>
          <ac:graphicFrameMkLst>
            <pc:docMk/>
            <pc:sldMk cId="2142301333" sldId="925"/>
            <ac:graphicFrameMk id="64" creationId="{F58771BF-6F16-E744-B1AD-2429F782F726}"/>
          </ac:graphicFrameMkLst>
        </pc:graphicFrameChg>
        <pc:graphicFrameChg chg="add mod modGraphic">
          <ac:chgData name="Jinhong LI" userId="ff59f2e8-f09c-4e62-baed-085ad6124443" providerId="ADAL" clId="{DF0D1B17-4B8C-914B-A00F-96ED31AACB80}" dt="2024-04-18T07:49:18.814" v="12161" actId="14100"/>
          <ac:graphicFrameMkLst>
            <pc:docMk/>
            <pc:sldMk cId="2142301333" sldId="925"/>
            <ac:graphicFrameMk id="66" creationId="{FAD54FB6-B595-DA41-93EF-815679553D0B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67" creationId="{B82FCC97-EA34-674E-AAAD-6C9E29A47D52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68" creationId="{11ED8E8A-5A61-9F48-820B-278C81259EF8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69" creationId="{8F25CFA2-1563-DB4D-AD64-E3669FD3C3A4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70" creationId="{876E3FC8-8FF6-D243-B9AA-628D00B1AB63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71" creationId="{6BC4A61B-BC33-4E4B-9EF0-A3BDBA77D356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72" creationId="{E170E44F-41DA-D046-8C93-DC2E62A23BA4}"/>
          </ac:graphicFrameMkLst>
        </pc:graphicFrameChg>
        <pc:graphicFrameChg chg="add mod">
          <ac:chgData name="Jinhong LI" userId="ff59f2e8-f09c-4e62-baed-085ad6124443" providerId="ADAL" clId="{DF0D1B17-4B8C-914B-A00F-96ED31AACB80}" dt="2024-04-18T07:47:40.684" v="12145"/>
          <ac:graphicFrameMkLst>
            <pc:docMk/>
            <pc:sldMk cId="2142301333" sldId="925"/>
            <ac:graphicFrameMk id="73" creationId="{9E2803E9-2D83-AD4D-8393-1BF7E30D8E52}"/>
          </ac:graphicFrameMkLst>
        </pc:graphicFrameChg>
        <pc:graphicFrameChg chg="del">
          <ac:chgData name="Jinhong LI" userId="ff59f2e8-f09c-4e62-baed-085ad6124443" providerId="ADAL" clId="{DF0D1B17-4B8C-914B-A00F-96ED31AACB80}" dt="2024-04-18T07:47:24.214" v="12133" actId="478"/>
          <ac:graphicFrameMkLst>
            <pc:docMk/>
            <pc:sldMk cId="2142301333" sldId="925"/>
            <ac:graphicFrameMk id="74" creationId="{3F1DA1E7-E3A9-5849-B28D-C62767C2FA5B}"/>
          </ac:graphicFrameMkLst>
        </pc:graphicFrameChg>
        <pc:graphicFrameChg chg="del">
          <ac:chgData name="Jinhong LI" userId="ff59f2e8-f09c-4e62-baed-085ad6124443" providerId="ADAL" clId="{DF0D1B17-4B8C-914B-A00F-96ED31AACB80}" dt="2024-04-18T07:47:39.376" v="12144" actId="478"/>
          <ac:graphicFrameMkLst>
            <pc:docMk/>
            <pc:sldMk cId="2142301333" sldId="925"/>
            <ac:graphicFrameMk id="79" creationId="{F8470036-D789-6543-BB6D-B35D4CF9F6A2}"/>
          </ac:graphicFrameMkLst>
        </pc:graphicFrameChg>
        <pc:graphicFrameChg chg="del">
          <ac:chgData name="Jinhong LI" userId="ff59f2e8-f09c-4e62-baed-085ad6124443" providerId="ADAL" clId="{DF0D1B17-4B8C-914B-A00F-96ED31AACB80}" dt="2024-04-18T07:47:39.376" v="12144" actId="478"/>
          <ac:graphicFrameMkLst>
            <pc:docMk/>
            <pc:sldMk cId="2142301333" sldId="925"/>
            <ac:graphicFrameMk id="80" creationId="{F2CE8182-F1FB-8949-A235-6D933C0D7176}"/>
          </ac:graphicFrameMkLst>
        </pc:graphicFrameChg>
        <pc:cxnChg chg="del mod">
          <ac:chgData name="Jinhong LI" userId="ff59f2e8-f09c-4e62-baed-085ad6124443" providerId="ADAL" clId="{DF0D1B17-4B8C-914B-A00F-96ED31AACB80}" dt="2024-04-18T07:47:35.103" v="12141" actId="478"/>
          <ac:cxnSpMkLst>
            <pc:docMk/>
            <pc:sldMk cId="2142301333" sldId="925"/>
            <ac:cxnSpMk id="17" creationId="{9274AD9F-B768-3546-A8C5-7F71B9843FEC}"/>
          </ac:cxnSpMkLst>
        </pc:cxnChg>
        <pc:cxnChg chg="del">
          <ac:chgData name="Jinhong LI" userId="ff59f2e8-f09c-4e62-baed-085ad6124443" providerId="ADAL" clId="{DF0D1B17-4B8C-914B-A00F-96ED31AACB80}" dt="2024-04-18T07:47:25.886" v="12134" actId="478"/>
          <ac:cxnSpMkLst>
            <pc:docMk/>
            <pc:sldMk cId="2142301333" sldId="925"/>
            <ac:cxnSpMk id="19" creationId="{431B4E59-0C42-444D-B1FC-4A23AA2C51AC}"/>
          </ac:cxnSpMkLst>
        </pc:cxnChg>
        <pc:cxnChg chg="del mod">
          <ac:chgData name="Jinhong LI" userId="ff59f2e8-f09c-4e62-baed-085ad6124443" providerId="ADAL" clId="{DF0D1B17-4B8C-914B-A00F-96ED31AACB80}" dt="2024-04-18T07:47:24.214" v="12133" actId="478"/>
          <ac:cxnSpMkLst>
            <pc:docMk/>
            <pc:sldMk cId="2142301333" sldId="925"/>
            <ac:cxnSpMk id="28" creationId="{6D3ED9C1-F29E-854E-B2D2-F0CA46BCCE87}"/>
          </ac:cxnSpMkLst>
        </pc:cxnChg>
        <pc:cxnChg chg="del mod">
          <ac:chgData name="Jinhong LI" userId="ff59f2e8-f09c-4e62-baed-085ad6124443" providerId="ADAL" clId="{DF0D1B17-4B8C-914B-A00F-96ED31AACB80}" dt="2024-04-18T07:47:27.673" v="12136" actId="478"/>
          <ac:cxnSpMkLst>
            <pc:docMk/>
            <pc:sldMk cId="2142301333" sldId="925"/>
            <ac:cxnSpMk id="30" creationId="{EF439891-0D1E-824F-BD54-D62FE37E9D10}"/>
          </ac:cxnSpMkLst>
        </pc:cxnChg>
        <pc:cxnChg chg="del">
          <ac:chgData name="Jinhong LI" userId="ff59f2e8-f09c-4e62-baed-085ad6124443" providerId="ADAL" clId="{DF0D1B17-4B8C-914B-A00F-96ED31AACB80}" dt="2024-04-18T07:47:24.214" v="12133" actId="478"/>
          <ac:cxnSpMkLst>
            <pc:docMk/>
            <pc:sldMk cId="2142301333" sldId="925"/>
            <ac:cxnSpMk id="31" creationId="{58F237C4-BEC0-594E-8A3B-6346D5E34DB3}"/>
          </ac:cxnSpMkLst>
        </pc:cxnChg>
        <pc:cxnChg chg="del">
          <ac:chgData name="Jinhong LI" userId="ff59f2e8-f09c-4e62-baed-085ad6124443" providerId="ADAL" clId="{DF0D1B17-4B8C-914B-A00F-96ED31AACB80}" dt="2024-04-18T07:47:39.376" v="12144" actId="478"/>
          <ac:cxnSpMkLst>
            <pc:docMk/>
            <pc:sldMk cId="2142301333" sldId="925"/>
            <ac:cxnSpMk id="34" creationId="{508E843D-F867-124F-9DC7-C6A036B68273}"/>
          </ac:cxnSpMkLst>
        </pc:cxnChg>
        <pc:cxnChg chg="add mod">
          <ac:chgData name="Jinhong LI" userId="ff59f2e8-f09c-4e62-baed-085ad6124443" providerId="ADAL" clId="{DF0D1B17-4B8C-914B-A00F-96ED31AACB80}" dt="2024-04-18T06:58:24.375" v="11324"/>
          <ac:cxnSpMkLst>
            <pc:docMk/>
            <pc:sldMk cId="2142301333" sldId="925"/>
            <ac:cxnSpMk id="35" creationId="{6C9CA165-D44D-A24A-BDD8-96627324A30D}"/>
          </ac:cxnSpMkLst>
        </pc:cxnChg>
        <pc:cxnChg chg="add mod">
          <ac:chgData name="Jinhong LI" userId="ff59f2e8-f09c-4e62-baed-085ad6124443" providerId="ADAL" clId="{DF0D1B17-4B8C-914B-A00F-96ED31AACB80}" dt="2024-04-18T06:58:24.375" v="11324"/>
          <ac:cxnSpMkLst>
            <pc:docMk/>
            <pc:sldMk cId="2142301333" sldId="925"/>
            <ac:cxnSpMk id="36" creationId="{55BE6127-B79E-4348-9CF7-374D7E42090E}"/>
          </ac:cxnSpMkLst>
        </pc:cxnChg>
        <pc:cxnChg chg="del">
          <ac:chgData name="Jinhong LI" userId="ff59f2e8-f09c-4e62-baed-085ad6124443" providerId="ADAL" clId="{DF0D1B17-4B8C-914B-A00F-96ED31AACB80}" dt="2024-04-18T07:47:28.597" v="12137" actId="478"/>
          <ac:cxnSpMkLst>
            <pc:docMk/>
            <pc:sldMk cId="2142301333" sldId="925"/>
            <ac:cxnSpMk id="43" creationId="{B424A5AF-4351-644A-9553-E88041332CEC}"/>
          </ac:cxnSpMkLst>
        </pc:cxnChg>
        <pc:cxnChg chg="add mod">
          <ac:chgData name="Jinhong LI" userId="ff59f2e8-f09c-4e62-baed-085ad6124443" providerId="ADAL" clId="{DF0D1B17-4B8C-914B-A00F-96ED31AACB80}" dt="2024-04-18T07:47:40.684" v="12145"/>
          <ac:cxnSpMkLst>
            <pc:docMk/>
            <pc:sldMk cId="2142301333" sldId="925"/>
            <ac:cxnSpMk id="49" creationId="{30F586D9-31D9-A344-AF2D-19D7B7C011D8}"/>
          </ac:cxnSpMkLst>
        </pc:cxnChg>
        <pc:cxnChg chg="add mod">
          <ac:chgData name="Jinhong LI" userId="ff59f2e8-f09c-4e62-baed-085ad6124443" providerId="ADAL" clId="{DF0D1B17-4B8C-914B-A00F-96ED31AACB80}" dt="2024-04-18T07:47:40.684" v="12145"/>
          <ac:cxnSpMkLst>
            <pc:docMk/>
            <pc:sldMk cId="2142301333" sldId="925"/>
            <ac:cxnSpMk id="56" creationId="{7E2217C1-009B-AA42-87C9-6F213EDB9958}"/>
          </ac:cxnSpMkLst>
        </pc:cxnChg>
        <pc:cxnChg chg="add mod">
          <ac:chgData name="Jinhong LI" userId="ff59f2e8-f09c-4e62-baed-085ad6124443" providerId="ADAL" clId="{DF0D1B17-4B8C-914B-A00F-96ED31AACB80}" dt="2024-04-18T07:47:40.684" v="12145"/>
          <ac:cxnSpMkLst>
            <pc:docMk/>
            <pc:sldMk cId="2142301333" sldId="925"/>
            <ac:cxnSpMk id="58" creationId="{4BF39562-868B-5D4A-BDD4-3DACC1959BCC}"/>
          </ac:cxnSpMkLst>
        </pc:cxnChg>
        <pc:cxnChg chg="add mod">
          <ac:chgData name="Jinhong LI" userId="ff59f2e8-f09c-4e62-baed-085ad6124443" providerId="ADAL" clId="{DF0D1B17-4B8C-914B-A00F-96ED31AACB80}" dt="2024-04-18T07:47:40.684" v="12145"/>
          <ac:cxnSpMkLst>
            <pc:docMk/>
            <pc:sldMk cId="2142301333" sldId="925"/>
            <ac:cxnSpMk id="60" creationId="{B06D424C-7692-1F40-9296-0D9297B28B04}"/>
          </ac:cxnSpMkLst>
        </pc:cxnChg>
        <pc:cxnChg chg="add mod">
          <ac:chgData name="Jinhong LI" userId="ff59f2e8-f09c-4e62-baed-085ad6124443" providerId="ADAL" clId="{DF0D1B17-4B8C-914B-A00F-96ED31AACB80}" dt="2024-04-18T07:47:40.684" v="12145"/>
          <ac:cxnSpMkLst>
            <pc:docMk/>
            <pc:sldMk cId="2142301333" sldId="925"/>
            <ac:cxnSpMk id="63" creationId="{B4CB768C-45AC-EB46-80F3-7B78551C0064}"/>
          </ac:cxnSpMkLst>
        </pc:cxnChg>
        <pc:cxnChg chg="add mod">
          <ac:chgData name="Jinhong LI" userId="ff59f2e8-f09c-4e62-baed-085ad6124443" providerId="ADAL" clId="{DF0D1B17-4B8C-914B-A00F-96ED31AACB80}" dt="2024-04-18T07:47:40.684" v="12145"/>
          <ac:cxnSpMkLst>
            <pc:docMk/>
            <pc:sldMk cId="2142301333" sldId="925"/>
            <ac:cxnSpMk id="65" creationId="{A3D272D0-C453-244E-B549-9446E4C32E40}"/>
          </ac:cxnSpMkLst>
        </pc:cxnChg>
      </pc:sldChg>
      <pc:sldChg chg="addSp delSp modSp new del">
        <pc:chgData name="Jinhong LI" userId="ff59f2e8-f09c-4e62-baed-085ad6124443" providerId="ADAL" clId="{DF0D1B17-4B8C-914B-A00F-96ED31AACB80}" dt="2024-04-18T07:49:03.065" v="12158" actId="2696"/>
        <pc:sldMkLst>
          <pc:docMk/>
          <pc:sldMk cId="4607191" sldId="926"/>
        </pc:sldMkLst>
        <pc:spChg chg="add del mod">
          <ac:chgData name="Jinhong LI" userId="ff59f2e8-f09c-4e62-baed-085ad6124443" providerId="ADAL" clId="{DF0D1B17-4B8C-914B-A00F-96ED31AACB80}" dt="2024-04-18T07:48:58.284" v="12157" actId="767"/>
          <ac:spMkLst>
            <pc:docMk/>
            <pc:sldMk cId="4607191" sldId="926"/>
            <ac:spMk id="5" creationId="{A918E81B-0266-C444-985D-F33F6F75A120}"/>
          </ac:spMkLst>
        </pc:spChg>
      </pc:sldChg>
      <pc:sldChg chg="addSp delSp modSp add mod ord addAnim delAnim modAnim modNotesTx">
        <pc:chgData name="Jinhong LI" userId="ff59f2e8-f09c-4e62-baed-085ad6124443" providerId="ADAL" clId="{DF0D1B17-4B8C-914B-A00F-96ED31AACB80}" dt="2024-04-18T08:56:13.598" v="12927" actId="20577"/>
        <pc:sldMkLst>
          <pc:docMk/>
          <pc:sldMk cId="435019807" sldId="926"/>
        </pc:sldMkLst>
        <pc:spChg chg="mod">
          <ac:chgData name="Jinhong LI" userId="ff59f2e8-f09c-4e62-baed-085ad6124443" providerId="ADAL" clId="{DF0D1B17-4B8C-914B-A00F-96ED31AACB80}" dt="2024-04-18T08:14:07.299" v="12439"/>
          <ac:spMkLst>
            <pc:docMk/>
            <pc:sldMk cId="435019807" sldId="926"/>
            <ac:spMk id="6" creationId="{30658039-9BF8-483A-8960-A68652A3BF22}"/>
          </ac:spMkLst>
        </pc:spChg>
        <pc:spChg chg="mod">
          <ac:chgData name="Jinhong LI" userId="ff59f2e8-f09c-4e62-baed-085ad6124443" providerId="ADAL" clId="{DF0D1B17-4B8C-914B-A00F-96ED31AACB80}" dt="2024-04-18T08:17:09.738" v="12596" actId="20577"/>
          <ac:spMkLst>
            <pc:docMk/>
            <pc:sldMk cId="435019807" sldId="926"/>
            <ac:spMk id="9" creationId="{32DE8693-7454-5749-A762-78E69F7B3599}"/>
          </ac:spMkLst>
        </pc:spChg>
        <pc:graphicFrameChg chg="mod modGraphic">
          <ac:chgData name="Jinhong LI" userId="ff59f2e8-f09c-4e62-baed-085ad6124443" providerId="ADAL" clId="{DF0D1B17-4B8C-914B-A00F-96ED31AACB80}" dt="2024-04-18T08:13:50.655" v="12437" actId="1076"/>
          <ac:graphicFrameMkLst>
            <pc:docMk/>
            <pc:sldMk cId="435019807" sldId="926"/>
            <ac:graphicFrameMk id="37" creationId="{3D20606B-5B59-EE45-9028-74FBCAF07F5C}"/>
          </ac:graphicFrameMkLst>
        </pc:graphicFrameChg>
        <pc:graphicFrameChg chg="add del mod modGraphic">
          <ac:chgData name="Jinhong LI" userId="ff59f2e8-f09c-4e62-baed-085ad6124443" providerId="ADAL" clId="{DF0D1B17-4B8C-914B-A00F-96ED31AACB80}" dt="2024-04-18T08:13:24.250" v="12425" actId="478"/>
          <ac:graphicFrameMkLst>
            <pc:docMk/>
            <pc:sldMk cId="435019807" sldId="926"/>
            <ac:graphicFrameMk id="38" creationId="{63DDDD06-2998-6344-BFB8-592E2C42D23E}"/>
          </ac:graphicFrameMkLst>
        </pc:graphicFrameChg>
        <pc:graphicFrameChg chg="modGraphic">
          <ac:chgData name="Jinhong LI" userId="ff59f2e8-f09c-4e62-baed-085ad6124443" providerId="ADAL" clId="{DF0D1B17-4B8C-914B-A00F-96ED31AACB80}" dt="2024-04-18T08:13:12.898" v="12415" actId="207"/>
          <ac:graphicFrameMkLst>
            <pc:docMk/>
            <pc:sldMk cId="435019807" sldId="926"/>
            <ac:graphicFrameMk id="67" creationId="{B82FCC97-EA34-674E-AAAD-6C9E29A47D52}"/>
          </ac:graphicFrameMkLst>
        </pc:graphicFrameChg>
        <pc:graphicFrameChg chg="modGraphic">
          <ac:chgData name="Jinhong LI" userId="ff59f2e8-f09c-4e62-baed-085ad6124443" providerId="ADAL" clId="{DF0D1B17-4B8C-914B-A00F-96ED31AACB80}" dt="2024-04-18T08:13:53.501" v="12438" actId="207"/>
          <ac:graphicFrameMkLst>
            <pc:docMk/>
            <pc:sldMk cId="435019807" sldId="926"/>
            <ac:graphicFrameMk id="69" creationId="{8F25CFA2-1563-DB4D-AD64-E3669FD3C3A4}"/>
          </ac:graphicFrameMkLst>
        </pc:graphicFrameChg>
      </pc:sldChg>
    </pc:docChg>
  </pc:docChgLst>
  <pc:docChgLst>
    <pc:chgData name="Jinhong LI" userId="ff59f2e8-f09c-4e62-baed-085ad6124443" providerId="ADAL" clId="{A1A2584B-3592-48AF-B6CC-9DB15012C35B}"/>
    <pc:docChg chg="undo custSel addSld delSld modSld">
      <pc:chgData name="Jinhong LI" userId="ff59f2e8-f09c-4e62-baed-085ad6124443" providerId="ADAL" clId="{A1A2584B-3592-48AF-B6CC-9DB15012C35B}" dt="2023-05-05T07:55:33.532" v="18898" actId="20577"/>
      <pc:docMkLst>
        <pc:docMk/>
      </pc:docMkLst>
      <pc:sldChg chg="modSp modAnim modNotesTx">
        <pc:chgData name="Jinhong LI" userId="ff59f2e8-f09c-4e62-baed-085ad6124443" providerId="ADAL" clId="{A1A2584B-3592-48AF-B6CC-9DB15012C35B}" dt="2023-05-05T07:16:25.093" v="15106" actId="20577"/>
        <pc:sldMkLst>
          <pc:docMk/>
          <pc:sldMk cId="2210648064" sldId="792"/>
        </pc:sldMkLst>
        <pc:spChg chg="mod">
          <ac:chgData name="Jinhong LI" userId="ff59f2e8-f09c-4e62-baed-085ad6124443" providerId="ADAL" clId="{A1A2584B-3592-48AF-B6CC-9DB15012C35B}" dt="2023-05-04T07:32:51.082" v="7091" actId="5793"/>
          <ac:spMkLst>
            <pc:docMk/>
            <pc:sldMk cId="2210648064" sldId="792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3:34:29.442" v="3045" actId="20577"/>
          <ac:spMkLst>
            <pc:docMk/>
            <pc:sldMk cId="2210648064" sldId="792"/>
            <ac:spMk id="7" creationId="{9D7D8692-6919-4BD9-91CD-4106FAC8A972}"/>
          </ac:spMkLst>
        </pc:spChg>
      </pc:sldChg>
      <pc:sldChg chg="addSp delSp modSp">
        <pc:chgData name="Jinhong LI" userId="ff59f2e8-f09c-4e62-baed-085ad6124443" providerId="ADAL" clId="{A1A2584B-3592-48AF-B6CC-9DB15012C35B}" dt="2023-05-04T03:07:13.814" v="2037" actId="113"/>
        <pc:sldMkLst>
          <pc:docMk/>
          <pc:sldMk cId="1503514281" sldId="858"/>
        </pc:sldMkLst>
        <pc:spChg chg="mod">
          <ac:chgData name="Jinhong LI" userId="ff59f2e8-f09c-4e62-baed-085ad6124443" providerId="ADAL" clId="{A1A2584B-3592-48AF-B6CC-9DB15012C35B}" dt="2023-05-04T03:03:39.656" v="1954" actId="20577"/>
          <ac:spMkLst>
            <pc:docMk/>
            <pc:sldMk cId="1503514281" sldId="858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2:57:33.078" v="1611" actId="20577"/>
          <ac:spMkLst>
            <pc:docMk/>
            <pc:sldMk cId="1503514281" sldId="858"/>
            <ac:spMk id="6" creationId="{30658039-9BF8-483A-8960-A68652A3BF22}"/>
          </ac:spMkLst>
        </pc:spChg>
        <pc:graphicFrameChg chg="add mod modGraphic">
          <ac:chgData name="Jinhong LI" userId="ff59f2e8-f09c-4e62-baed-085ad6124443" providerId="ADAL" clId="{A1A2584B-3592-48AF-B6CC-9DB15012C35B}" dt="2023-05-04T03:07:13.814" v="2037" actId="113"/>
          <ac:graphicFrameMkLst>
            <pc:docMk/>
            <pc:sldMk cId="1503514281" sldId="858"/>
            <ac:graphicFrameMk id="7" creationId="{1C6FCA5C-0515-4ACF-80AE-3873A32BFEA7}"/>
          </ac:graphicFrameMkLst>
        </pc:graphicFrameChg>
        <pc:picChg chg="add mod modCrop">
          <ac:chgData name="Jinhong LI" userId="ff59f2e8-f09c-4e62-baed-085ad6124443" providerId="ADAL" clId="{A1A2584B-3592-48AF-B6CC-9DB15012C35B}" dt="2023-05-04T03:06:16.446" v="1989" actId="1076"/>
          <ac:picMkLst>
            <pc:docMk/>
            <pc:sldMk cId="1503514281" sldId="858"/>
            <ac:picMk id="2" creationId="{36C6D8DC-3FDC-4591-8E26-213AE2971F43}"/>
          </ac:picMkLst>
        </pc:picChg>
        <pc:picChg chg="add del">
          <ac:chgData name="Jinhong LI" userId="ff59f2e8-f09c-4e62-baed-085ad6124443" providerId="ADAL" clId="{A1A2584B-3592-48AF-B6CC-9DB15012C35B}" dt="2023-05-04T02:58:31.220" v="1692"/>
          <ac:picMkLst>
            <pc:docMk/>
            <pc:sldMk cId="1503514281" sldId="858"/>
            <ac:picMk id="5" creationId="{0FAB4D48-7D83-430A-BC91-D72693078167}"/>
          </ac:picMkLst>
        </pc:picChg>
      </pc:sldChg>
      <pc:sldChg chg="addSp modSp modAnim modNotesTx">
        <pc:chgData name="Jinhong LI" userId="ff59f2e8-f09c-4e62-baed-085ad6124443" providerId="ADAL" clId="{A1A2584B-3592-48AF-B6CC-9DB15012C35B}" dt="2023-05-04T02:19:04.087" v="840" actId="20577"/>
        <pc:sldMkLst>
          <pc:docMk/>
          <pc:sldMk cId="928426122" sldId="859"/>
        </pc:sldMkLst>
        <pc:spChg chg="mod">
          <ac:chgData name="Jinhong LI" userId="ff59f2e8-f09c-4e62-baed-085ad6124443" providerId="ADAL" clId="{A1A2584B-3592-48AF-B6CC-9DB15012C35B}" dt="2023-05-04T02:19:04.087" v="840" actId="20577"/>
          <ac:spMkLst>
            <pc:docMk/>
            <pc:sldMk cId="928426122" sldId="859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1:58:50.137" v="13" actId="20577"/>
          <ac:spMkLst>
            <pc:docMk/>
            <pc:sldMk cId="928426122" sldId="859"/>
            <ac:spMk id="6" creationId="{30658039-9BF8-483A-8960-A68652A3BF22}"/>
          </ac:spMkLst>
        </pc:spChg>
        <pc:picChg chg="add mod">
          <ac:chgData name="Jinhong LI" userId="ff59f2e8-f09c-4e62-baed-085ad6124443" providerId="ADAL" clId="{A1A2584B-3592-48AF-B6CC-9DB15012C35B}" dt="2023-05-04T01:58:38.391" v="4" actId="1076"/>
          <ac:picMkLst>
            <pc:docMk/>
            <pc:sldMk cId="928426122" sldId="859"/>
            <ac:picMk id="2" creationId="{EAE10DFD-3739-47F9-8B0C-BB3AD1A9418E}"/>
          </ac:picMkLst>
        </pc:picChg>
      </pc:sldChg>
      <pc:sldChg chg="addSp delSp modSp modNotesTx">
        <pc:chgData name="Jinhong LI" userId="ff59f2e8-f09c-4e62-baed-085ad6124443" providerId="ADAL" clId="{A1A2584B-3592-48AF-B6CC-9DB15012C35B}" dt="2023-05-04T02:32:52.844" v="1229" actId="20577"/>
        <pc:sldMkLst>
          <pc:docMk/>
          <pc:sldMk cId="2055751085" sldId="861"/>
        </pc:sldMkLst>
        <pc:spChg chg="mod">
          <ac:chgData name="Jinhong LI" userId="ff59f2e8-f09c-4e62-baed-085ad6124443" providerId="ADAL" clId="{A1A2584B-3592-48AF-B6CC-9DB15012C35B}" dt="2023-05-04T02:32:52.844" v="1229" actId="20577"/>
          <ac:spMkLst>
            <pc:docMk/>
            <pc:sldMk cId="2055751085" sldId="861"/>
            <ac:spMk id="3" creationId="{ABD834EA-FE3E-E54B-A852-799E7770EB58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5" creationId="{2A5BAE3C-4CA4-7B45-B8E4-2D73AB0040BC}"/>
          </ac:spMkLst>
        </pc:spChg>
        <pc:spChg chg="mod">
          <ac:chgData name="Jinhong LI" userId="ff59f2e8-f09c-4e62-baed-085ad6124443" providerId="ADAL" clId="{A1A2584B-3592-48AF-B6CC-9DB15012C35B}" dt="2023-05-04T02:14:55.491" v="709" actId="20577"/>
          <ac:spMkLst>
            <pc:docMk/>
            <pc:sldMk cId="2055751085" sldId="861"/>
            <ac:spMk id="6" creationId="{30658039-9BF8-483A-8960-A68652A3BF22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10" creationId="{5DDBF723-4B1E-B440-A0EA-32A4A76C6145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18" creationId="{682A9DFE-C011-DC42-A30D-58C5BB1A45B1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19" creationId="{2D3B602E-63ED-0542-A823-80997A518E5C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21" creationId="{09F3A0F2-3DDE-1942-978A-18CD9B354005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22" creationId="{311FF352-A820-5C44-8C7A-A664085D9C74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24" creationId="{FE83BC9B-E138-124E-B0E9-2EEC0BC6D514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25" creationId="{5433F5C6-5B52-D242-B62E-A01FA989B663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27" creationId="{F1D6B69E-B995-584B-8A8D-E5BF9B573705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28" creationId="{2D60075C-1030-BD48-B5D1-270DCA2D99FA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32" creationId="{6ECE120D-5AA7-8144-9ACC-C81F25C6F4BA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34" creationId="{6D1629EC-F1B6-9743-B5C8-689DA29151A6}"/>
          </ac:spMkLst>
        </pc:spChg>
        <pc:spChg chg="del">
          <ac:chgData name="Jinhong LI" userId="ff59f2e8-f09c-4e62-baed-085ad6124443" providerId="ADAL" clId="{A1A2584B-3592-48AF-B6CC-9DB15012C35B}" dt="2023-05-04T02:15:00.649" v="710" actId="478"/>
          <ac:spMkLst>
            <pc:docMk/>
            <pc:sldMk cId="2055751085" sldId="861"/>
            <ac:spMk id="35" creationId="{65D105B6-DC27-CB46-98B9-47B679564579}"/>
          </ac:spMkLst>
        </pc:spChg>
        <pc:grpChg chg="del">
          <ac:chgData name="Jinhong LI" userId="ff59f2e8-f09c-4e62-baed-085ad6124443" providerId="ADAL" clId="{A1A2584B-3592-48AF-B6CC-9DB15012C35B}" dt="2023-05-04T02:15:00.649" v="710" actId="478"/>
          <ac:grpSpMkLst>
            <pc:docMk/>
            <pc:sldMk cId="2055751085" sldId="861"/>
            <ac:grpSpMk id="7" creationId="{3E8B9D0B-8BE0-7541-883B-132D4DA82113}"/>
          </ac:grpSpMkLst>
        </pc:grpChg>
        <pc:grpChg chg="del">
          <ac:chgData name="Jinhong LI" userId="ff59f2e8-f09c-4e62-baed-085ad6124443" providerId="ADAL" clId="{A1A2584B-3592-48AF-B6CC-9DB15012C35B}" dt="2023-05-04T02:15:00.649" v="710" actId="478"/>
          <ac:grpSpMkLst>
            <pc:docMk/>
            <pc:sldMk cId="2055751085" sldId="861"/>
            <ac:grpSpMk id="11" creationId="{A0A8B7FA-AE3C-3E40-92B3-CC8F8E0BF746}"/>
          </ac:grpSpMkLst>
        </pc:grpChg>
        <pc:picChg chg="add mod">
          <ac:chgData name="Jinhong LI" userId="ff59f2e8-f09c-4e62-baed-085ad6124443" providerId="ADAL" clId="{A1A2584B-3592-48AF-B6CC-9DB15012C35B}" dt="2023-05-04T02:31:45.470" v="1200" actId="1076"/>
          <ac:picMkLst>
            <pc:docMk/>
            <pc:sldMk cId="2055751085" sldId="861"/>
            <ac:picMk id="2" creationId="{0815043D-7809-4DB9-ACC2-E31F5125F66D}"/>
          </ac:picMkLst>
        </pc:picChg>
        <pc:cxnChg chg="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13" creationId="{EE395388-C152-BC4E-8EB2-55F38D17FF1C}"/>
          </ac:cxnSpMkLst>
        </pc:cxnChg>
        <pc:cxnChg chg="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15" creationId="{098F7D5A-8D38-164A-A674-D051CE5ABFE5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16" creationId="{E47D2EA5-F1A8-494E-BC57-A03847A4FDEA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17" creationId="{FB82868E-7B76-574F-A21D-13DE8FA021B0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20" creationId="{5A60C5B0-C1D3-D54D-B74C-EF895B4EE52C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23" creationId="{D6086E19-C527-4548-B258-F4643B404B9B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26" creationId="{AB34AF7F-02A0-8142-ABE7-3BAD3F5DB208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29" creationId="{5E444A99-C279-694D-9B4F-22F9D2779735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30" creationId="{8EA1F32E-9BE8-EF43-B8EF-E5E2410A360A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31" creationId="{C03BC96A-ACCA-5D44-8A8D-3AE12FC0726F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33" creationId="{81D7CE40-74E8-4346-8F67-7479D8B183A1}"/>
          </ac:cxnSpMkLst>
        </pc:cxnChg>
        <pc:cxnChg chg="del mod">
          <ac:chgData name="Jinhong LI" userId="ff59f2e8-f09c-4e62-baed-085ad6124443" providerId="ADAL" clId="{A1A2584B-3592-48AF-B6CC-9DB15012C35B}" dt="2023-05-04T02:15:00.649" v="710" actId="478"/>
          <ac:cxnSpMkLst>
            <pc:docMk/>
            <pc:sldMk cId="2055751085" sldId="861"/>
            <ac:cxnSpMk id="36" creationId="{0622F151-24E8-CF4C-8A82-E333A1321BCC}"/>
          </ac:cxnSpMkLst>
        </pc:cxnChg>
      </pc:sldChg>
      <pc:sldChg chg="addSp delSp modSp modAnim modNotesTx">
        <pc:chgData name="Jinhong LI" userId="ff59f2e8-f09c-4e62-baed-085ad6124443" providerId="ADAL" clId="{A1A2584B-3592-48AF-B6CC-9DB15012C35B}" dt="2023-05-04T03:07:34.890" v="2040" actId="2711"/>
        <pc:sldMkLst>
          <pc:docMk/>
          <pc:sldMk cId="350255561" sldId="862"/>
        </pc:sldMkLst>
        <pc:spChg chg="add mod">
          <ac:chgData name="Jinhong LI" userId="ff59f2e8-f09c-4e62-baed-085ad6124443" providerId="ADAL" clId="{A1A2584B-3592-48AF-B6CC-9DB15012C35B}" dt="2023-05-04T02:35:05.980" v="1353" actId="692"/>
          <ac:spMkLst>
            <pc:docMk/>
            <pc:sldMk cId="350255561" sldId="862"/>
            <ac:spMk id="2" creationId="{CC24A230-8798-4E12-8307-F59ED8036251}"/>
          </ac:spMkLst>
        </pc:spChg>
        <pc:spChg chg="mod">
          <ac:chgData name="Jinhong LI" userId="ff59f2e8-f09c-4e62-baed-085ad6124443" providerId="ADAL" clId="{A1A2584B-3592-48AF-B6CC-9DB15012C35B}" dt="2023-05-04T02:56:58.998" v="1590" actId="20577"/>
          <ac:spMkLst>
            <pc:docMk/>
            <pc:sldMk cId="350255561" sldId="862"/>
            <ac:spMk id="3" creationId="{ABD834EA-FE3E-E54B-A852-799E7770EB58}"/>
          </ac:spMkLst>
        </pc:spChg>
        <pc:spChg chg="add mod">
          <ac:chgData name="Jinhong LI" userId="ff59f2e8-f09c-4e62-baed-085ad6124443" providerId="ADAL" clId="{A1A2584B-3592-48AF-B6CC-9DB15012C35B}" dt="2023-05-04T02:36:10.630" v="1417" actId="207"/>
          <ac:spMkLst>
            <pc:docMk/>
            <pc:sldMk cId="350255561" sldId="862"/>
            <ac:spMk id="5" creationId="{DD140FB4-C67F-4CAB-8D50-F81FE179154D}"/>
          </ac:spMkLst>
        </pc:spChg>
        <pc:spChg chg="mod">
          <ac:chgData name="Jinhong LI" userId="ff59f2e8-f09c-4e62-baed-085ad6124443" providerId="ADAL" clId="{A1A2584B-3592-48AF-B6CC-9DB15012C35B}" dt="2023-05-04T02:53:56.667" v="1533" actId="20577"/>
          <ac:spMkLst>
            <pc:docMk/>
            <pc:sldMk cId="350255561" sldId="862"/>
            <ac:spMk id="6" creationId="{30658039-9BF8-483A-8960-A68652A3BF22}"/>
          </ac:spMkLst>
        </pc:spChg>
        <pc:spChg chg="add mod">
          <ac:chgData name="Jinhong LI" userId="ff59f2e8-f09c-4e62-baed-085ad6124443" providerId="ADAL" clId="{A1A2584B-3592-48AF-B6CC-9DB15012C35B}" dt="2023-05-04T02:35:05.980" v="1353" actId="692"/>
          <ac:spMkLst>
            <pc:docMk/>
            <pc:sldMk cId="350255561" sldId="862"/>
            <ac:spMk id="7" creationId="{96A1A847-483E-4E77-AE17-2D96023EF56C}"/>
          </ac:spMkLst>
        </pc:spChg>
        <pc:spChg chg="add mod">
          <ac:chgData name="Jinhong LI" userId="ff59f2e8-f09c-4e62-baed-085ad6124443" providerId="ADAL" clId="{A1A2584B-3592-48AF-B6CC-9DB15012C35B}" dt="2023-05-04T02:35:12.734" v="1355" actId="14100"/>
          <ac:spMkLst>
            <pc:docMk/>
            <pc:sldMk cId="350255561" sldId="862"/>
            <ac:spMk id="8" creationId="{88E5D7B5-3FA1-4ECD-A744-01C481DA7938}"/>
          </ac:spMkLst>
        </pc:spChg>
        <pc:spChg chg="add mod">
          <ac:chgData name="Jinhong LI" userId="ff59f2e8-f09c-4e62-baed-085ad6124443" providerId="ADAL" clId="{A1A2584B-3592-48AF-B6CC-9DB15012C35B}" dt="2023-05-04T02:35:15.901" v="1357" actId="14100"/>
          <ac:spMkLst>
            <pc:docMk/>
            <pc:sldMk cId="350255561" sldId="862"/>
            <ac:spMk id="9" creationId="{B5730E7C-3874-4EC5-B652-BFBFE39D8925}"/>
          </ac:spMkLst>
        </pc:spChg>
        <pc:spChg chg="add mod">
          <ac:chgData name="Jinhong LI" userId="ff59f2e8-f09c-4e62-baed-085ad6124443" providerId="ADAL" clId="{A1A2584B-3592-48AF-B6CC-9DB15012C35B}" dt="2023-05-04T02:51:34.535" v="1419" actId="1076"/>
          <ac:spMkLst>
            <pc:docMk/>
            <pc:sldMk cId="350255561" sldId="862"/>
            <ac:spMk id="11" creationId="{84F61F41-F688-4D3E-A301-D688483662B0}"/>
          </ac:spMkLst>
        </pc:spChg>
        <pc:spChg chg="add mod">
          <ac:chgData name="Jinhong LI" userId="ff59f2e8-f09c-4e62-baed-085ad6124443" providerId="ADAL" clId="{A1A2584B-3592-48AF-B6CC-9DB15012C35B}" dt="2023-05-04T02:51:34.535" v="1419" actId="1076"/>
          <ac:spMkLst>
            <pc:docMk/>
            <pc:sldMk cId="350255561" sldId="862"/>
            <ac:spMk id="12" creationId="{AB17B06A-3EE7-4091-BAC9-9989B6A19F39}"/>
          </ac:spMkLst>
        </pc:spChg>
        <pc:spChg chg="add mod">
          <ac:chgData name="Jinhong LI" userId="ff59f2e8-f09c-4e62-baed-085ad6124443" providerId="ADAL" clId="{A1A2584B-3592-48AF-B6CC-9DB15012C35B}" dt="2023-05-04T02:51:34.535" v="1419" actId="1076"/>
          <ac:spMkLst>
            <pc:docMk/>
            <pc:sldMk cId="350255561" sldId="862"/>
            <ac:spMk id="13" creationId="{E458CF52-FB89-4A1F-B70E-4650D19273AB}"/>
          </ac:spMkLst>
        </pc:spChg>
        <pc:spChg chg="add del mod">
          <ac:chgData name="Jinhong LI" userId="ff59f2e8-f09c-4e62-baed-085ad6124443" providerId="ADAL" clId="{A1A2584B-3592-48AF-B6CC-9DB15012C35B}" dt="2023-05-04T02:52:16.572" v="1458" actId="478"/>
          <ac:spMkLst>
            <pc:docMk/>
            <pc:sldMk cId="350255561" sldId="862"/>
            <ac:spMk id="16" creationId="{B95AB18A-4C27-4D26-A961-0AE7C5B5A446}"/>
          </ac:spMkLst>
        </pc:spChg>
        <pc:spChg chg="add mod">
          <ac:chgData name="Jinhong LI" userId="ff59f2e8-f09c-4e62-baed-085ad6124443" providerId="ADAL" clId="{A1A2584B-3592-48AF-B6CC-9DB15012C35B}" dt="2023-05-04T02:52:34.830" v="1463" actId="692"/>
          <ac:spMkLst>
            <pc:docMk/>
            <pc:sldMk cId="350255561" sldId="862"/>
            <ac:spMk id="17" creationId="{2401936D-CD7D-4E29-BB15-7D4A3CF38C00}"/>
          </ac:spMkLst>
        </pc:spChg>
        <pc:graphicFrameChg chg="add mod modGraphic">
          <ac:chgData name="Jinhong LI" userId="ff59f2e8-f09c-4e62-baed-085ad6124443" providerId="ADAL" clId="{A1A2584B-3592-48AF-B6CC-9DB15012C35B}" dt="2023-05-04T03:07:25.095" v="2038" actId="2711"/>
          <ac:graphicFrameMkLst>
            <pc:docMk/>
            <pc:sldMk cId="350255561" sldId="862"/>
            <ac:graphicFrameMk id="10" creationId="{49F723AC-0CEC-4A84-B011-3428E2EC2CE6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07:30.128" v="2039" actId="2711"/>
          <ac:graphicFrameMkLst>
            <pc:docMk/>
            <pc:sldMk cId="350255561" sldId="862"/>
            <ac:graphicFrameMk id="14" creationId="{65AAB5BD-2F5C-467B-99BB-92AEBD8560AD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2:52:08.133" v="1456" actId="1076"/>
          <ac:graphicFrameMkLst>
            <pc:docMk/>
            <pc:sldMk cId="350255561" sldId="862"/>
            <ac:graphicFrameMk id="15" creationId="{0C866F8D-9A1F-49B6-8A96-45CF258014EB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07:34.890" v="2040" actId="2711"/>
          <ac:graphicFrameMkLst>
            <pc:docMk/>
            <pc:sldMk cId="350255561" sldId="862"/>
            <ac:graphicFrameMk id="18" creationId="{E22A41AA-1D19-41BB-A71C-B9D44BB136A8}"/>
          </ac:graphicFrameMkLst>
        </pc:graphicFrameChg>
      </pc:sldChg>
      <pc:sldChg chg="modSp modAnim">
        <pc:chgData name="Jinhong LI" userId="ff59f2e8-f09c-4e62-baed-085ad6124443" providerId="ADAL" clId="{A1A2584B-3592-48AF-B6CC-9DB15012C35B}" dt="2023-05-04T06:24:11.823" v="3313" actId="20577"/>
        <pc:sldMkLst>
          <pc:docMk/>
          <pc:sldMk cId="2951368593" sldId="863"/>
        </pc:sldMkLst>
        <pc:spChg chg="mod">
          <ac:chgData name="Jinhong LI" userId="ff59f2e8-f09c-4e62-baed-085ad6124443" providerId="ADAL" clId="{A1A2584B-3592-48AF-B6CC-9DB15012C35B}" dt="2023-05-04T06:24:11.823" v="3313" actId="20577"/>
          <ac:spMkLst>
            <pc:docMk/>
            <pc:sldMk cId="2951368593" sldId="863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3:14:59.274" v="2395" actId="20577"/>
          <ac:spMkLst>
            <pc:docMk/>
            <pc:sldMk cId="2951368593" sldId="863"/>
            <ac:spMk id="6" creationId="{30658039-9BF8-483A-8960-A68652A3BF22}"/>
          </ac:spMkLst>
        </pc:spChg>
      </pc:sldChg>
      <pc:sldChg chg="addSp modSp modAnim">
        <pc:chgData name="Jinhong LI" userId="ff59f2e8-f09c-4e62-baed-085ad6124443" providerId="ADAL" clId="{A1A2584B-3592-48AF-B6CC-9DB15012C35B}" dt="2023-05-04T06:50:26.674" v="4864" actId="14100"/>
        <pc:sldMkLst>
          <pc:docMk/>
          <pc:sldMk cId="2579765399" sldId="864"/>
        </pc:sldMkLst>
        <pc:spChg chg="mod">
          <ac:chgData name="Jinhong LI" userId="ff59f2e8-f09c-4e62-baed-085ad6124443" providerId="ADAL" clId="{A1A2584B-3592-48AF-B6CC-9DB15012C35B}" dt="2023-05-04T06:50:15.786" v="4863" actId="14100"/>
          <ac:spMkLst>
            <pc:docMk/>
            <pc:sldMk cId="2579765399" sldId="864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3:33:51.257" v="2979" actId="20577"/>
          <ac:spMkLst>
            <pc:docMk/>
            <pc:sldMk cId="2579765399" sldId="864"/>
            <ac:spMk id="6" creationId="{30658039-9BF8-483A-8960-A68652A3BF22}"/>
          </ac:spMkLst>
        </pc:spChg>
        <pc:picChg chg="add mod">
          <ac:chgData name="Jinhong LI" userId="ff59f2e8-f09c-4e62-baed-085ad6124443" providerId="ADAL" clId="{A1A2584B-3592-48AF-B6CC-9DB15012C35B}" dt="2023-05-04T06:50:26.674" v="4864" actId="14100"/>
          <ac:picMkLst>
            <pc:docMk/>
            <pc:sldMk cId="2579765399" sldId="864"/>
            <ac:picMk id="2" creationId="{66E79399-306A-441D-8E08-B3FD9D200FE4}"/>
          </ac:picMkLst>
        </pc:picChg>
      </pc:sldChg>
      <pc:sldChg chg="addSp delSp modSp modAnim modNotesTx">
        <pc:chgData name="Jinhong LI" userId="ff59f2e8-f09c-4e62-baed-085ad6124443" providerId="ADAL" clId="{A1A2584B-3592-48AF-B6CC-9DB15012C35B}" dt="2023-05-04T07:00:47.828" v="5362" actId="20577"/>
        <pc:sldMkLst>
          <pc:docMk/>
          <pc:sldMk cId="2478887684" sldId="865"/>
        </pc:sldMkLst>
        <pc:spChg chg="mod">
          <ac:chgData name="Jinhong LI" userId="ff59f2e8-f09c-4e62-baed-085ad6124443" providerId="ADAL" clId="{A1A2584B-3592-48AF-B6CC-9DB15012C35B}" dt="2023-05-04T07:00:26.128" v="5345" actId="20577"/>
          <ac:spMkLst>
            <pc:docMk/>
            <pc:sldMk cId="2478887684" sldId="865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7:00:47.828" v="5362" actId="20577"/>
          <ac:spMkLst>
            <pc:docMk/>
            <pc:sldMk cId="2478887684" sldId="865"/>
            <ac:spMk id="6" creationId="{30658039-9BF8-483A-8960-A68652A3BF22}"/>
          </ac:spMkLst>
        </pc:spChg>
        <pc:picChg chg="add mod">
          <ac:chgData name="Jinhong LI" userId="ff59f2e8-f09c-4e62-baed-085ad6124443" providerId="ADAL" clId="{A1A2584B-3592-48AF-B6CC-9DB15012C35B}" dt="2023-05-04T06:59:11.946" v="5344" actId="1076"/>
          <ac:picMkLst>
            <pc:docMk/>
            <pc:sldMk cId="2478887684" sldId="865"/>
            <ac:picMk id="5" creationId="{92DAA6E8-509E-4D4B-A47E-B2CA471714C5}"/>
          </ac:picMkLst>
        </pc:picChg>
        <pc:picChg chg="add del mod">
          <ac:chgData name="Jinhong LI" userId="ff59f2e8-f09c-4e62-baed-085ad6124443" providerId="ADAL" clId="{A1A2584B-3592-48AF-B6CC-9DB15012C35B}" dt="2023-05-04T06:59:08.789" v="5342" actId="478"/>
          <ac:picMkLst>
            <pc:docMk/>
            <pc:sldMk cId="2478887684" sldId="865"/>
            <ac:picMk id="7" creationId="{EF9717C5-5552-4D1E-83B3-964612563E96}"/>
          </ac:picMkLst>
        </pc:picChg>
      </pc:sldChg>
      <pc:sldChg chg="addSp delSp modSp add">
        <pc:chgData name="Jinhong LI" userId="ff59f2e8-f09c-4e62-baed-085ad6124443" providerId="ADAL" clId="{A1A2584B-3592-48AF-B6CC-9DB15012C35B}" dt="2023-05-04T03:13:14.229" v="2369" actId="207"/>
        <pc:sldMkLst>
          <pc:docMk/>
          <pc:sldMk cId="3285989418" sldId="882"/>
        </pc:sldMkLst>
        <pc:spChg chg="mod">
          <ac:chgData name="Jinhong LI" userId="ff59f2e8-f09c-4e62-baed-085ad6124443" providerId="ADAL" clId="{A1A2584B-3592-48AF-B6CC-9DB15012C35B}" dt="2023-05-04T03:13:14.229" v="2369" actId="207"/>
          <ac:spMkLst>
            <pc:docMk/>
            <pc:sldMk cId="3285989418" sldId="882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1:59:02.093" v="38" actId="20577"/>
          <ac:spMkLst>
            <pc:docMk/>
            <pc:sldMk cId="3285989418" sldId="882"/>
            <ac:spMk id="6" creationId="{30658039-9BF8-483A-8960-A68652A3BF22}"/>
          </ac:spMkLst>
        </pc:sp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7" creationId="{E03D1547-031C-4039-B130-A4B0FA3CDB4D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8" creationId="{3141EC95-A852-4AD1-8FA3-BEBF286AC081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9" creationId="{9CBECD57-899E-4227-8E89-8C7587051A4E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0" creationId="{327A9C5C-D6AB-43D3-9BC4-099C3AB0FE56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1" creationId="{7641CB46-017F-41E3-9858-B90B383F84BB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2" creationId="{91263F2B-635B-4EDA-9C88-C207F4D6DEBF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3" creationId="{1F075767-8119-4297-BF51-BFF069E7F719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4" creationId="{EE7A55F0-1532-49BE-9606-CFD05E51F4CF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5" creationId="{51E3945F-AB8C-4E27-9B79-07A052076E5D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6" creationId="{283AA571-0030-42B9-B0EC-34BA21993729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7" creationId="{9D26C48A-C517-41A4-B1FF-06E865101313}"/>
          </ac:graphicFrameMkLst>
        </pc:graphicFrameChg>
        <pc:graphicFrameChg chg="add mod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8" creationId="{CBAE5182-D6B7-4ADE-A765-67B812A636F5}"/>
          </ac:graphicFrameMkLst>
        </pc:graphicFrameChg>
        <pc:graphicFrameChg chg="add mod">
          <ac:chgData name="Jinhong LI" userId="ff59f2e8-f09c-4e62-baed-085ad6124443" providerId="ADAL" clId="{A1A2584B-3592-48AF-B6CC-9DB15012C35B}" dt="2023-05-04T03:13:02.518" v="2325" actId="1076"/>
          <ac:graphicFrameMkLst>
            <pc:docMk/>
            <pc:sldMk cId="3285989418" sldId="882"/>
            <ac:graphicFrameMk id="19" creationId="{832CF379-123C-43D9-996F-2E3FFEB5DE4E}"/>
          </ac:graphicFrameMkLst>
        </pc:graphicFrameChg>
        <pc:picChg chg="del">
          <ac:chgData name="Jinhong LI" userId="ff59f2e8-f09c-4e62-baed-085ad6124443" providerId="ADAL" clId="{A1A2584B-3592-48AF-B6CC-9DB15012C35B}" dt="2023-05-04T01:59:08.264" v="39" actId="478"/>
          <ac:picMkLst>
            <pc:docMk/>
            <pc:sldMk cId="3285989418" sldId="882"/>
            <ac:picMk id="2" creationId="{EAE10DFD-3739-47F9-8B0C-BB3AD1A9418E}"/>
          </ac:picMkLst>
        </pc:picChg>
      </pc:sldChg>
      <pc:sldChg chg="addSp delSp modSp add">
        <pc:chgData name="Jinhong LI" userId="ff59f2e8-f09c-4e62-baed-085ad6124443" providerId="ADAL" clId="{A1A2584B-3592-48AF-B6CC-9DB15012C35B}" dt="2023-05-05T06:39:39.679" v="12317" actId="14100"/>
        <pc:sldMkLst>
          <pc:docMk/>
          <pc:sldMk cId="4180576007" sldId="883"/>
        </pc:sldMkLst>
        <pc:spChg chg="mod">
          <ac:chgData name="Jinhong LI" userId="ff59f2e8-f09c-4e62-baed-085ad6124443" providerId="ADAL" clId="{A1A2584B-3592-48AF-B6CC-9DB15012C35B}" dt="2023-05-04T03:12:47.808" v="2316" actId="20577"/>
          <ac:spMkLst>
            <pc:docMk/>
            <pc:sldMk cId="4180576007" sldId="883"/>
            <ac:spMk id="3" creationId="{ABD834EA-FE3E-E54B-A852-799E7770EB58}"/>
          </ac:spMkLst>
        </pc:spChg>
        <pc:graphicFrameChg chg="mod modGraphic">
          <ac:chgData name="Jinhong LI" userId="ff59f2e8-f09c-4e62-baed-085ad6124443" providerId="ADAL" clId="{A1A2584B-3592-48AF-B6CC-9DB15012C35B}" dt="2023-05-04T03:09:31.183" v="2064" actId="20577"/>
          <ac:graphicFrameMkLst>
            <pc:docMk/>
            <pc:sldMk cId="4180576007" sldId="883"/>
            <ac:graphicFrameMk id="7" creationId="{1C6FCA5C-0515-4ACF-80AE-3873A32BFEA7}"/>
          </ac:graphicFrameMkLst>
        </pc:graphicFrameChg>
        <pc:picChg chg="del mod modCrop">
          <ac:chgData name="Jinhong LI" userId="ff59f2e8-f09c-4e62-baed-085ad6124443" providerId="ADAL" clId="{A1A2584B-3592-48AF-B6CC-9DB15012C35B}" dt="2023-05-05T06:39:30.432" v="12312" actId="478"/>
          <ac:picMkLst>
            <pc:docMk/>
            <pc:sldMk cId="4180576007" sldId="883"/>
            <ac:picMk id="2" creationId="{36C6D8DC-3FDC-4591-8E26-213AE2971F43}"/>
          </ac:picMkLst>
        </pc:picChg>
        <pc:picChg chg="add mod">
          <ac:chgData name="Jinhong LI" userId="ff59f2e8-f09c-4e62-baed-085ad6124443" providerId="ADAL" clId="{A1A2584B-3592-48AF-B6CC-9DB15012C35B}" dt="2023-05-05T06:39:39.679" v="12317" actId="14100"/>
          <ac:picMkLst>
            <pc:docMk/>
            <pc:sldMk cId="4180576007" sldId="883"/>
            <ac:picMk id="5" creationId="{9BFC9A2C-025C-423F-BC51-801FC5B37197}"/>
          </ac:picMkLst>
        </pc:picChg>
      </pc:sldChg>
      <pc:sldChg chg="addSp delSp modSp add modAnim">
        <pc:chgData name="Jinhong LI" userId="ff59f2e8-f09c-4e62-baed-085ad6124443" providerId="ADAL" clId="{A1A2584B-3592-48AF-B6CC-9DB15012C35B}" dt="2023-05-04T06:24:20.499" v="3314" actId="478"/>
        <pc:sldMkLst>
          <pc:docMk/>
          <pc:sldMk cId="642828619" sldId="884"/>
        </pc:sldMkLst>
        <pc:spChg chg="mod">
          <ac:chgData name="Jinhong LI" userId="ff59f2e8-f09c-4e62-baed-085ad6124443" providerId="ADAL" clId="{A1A2584B-3592-48AF-B6CC-9DB15012C35B}" dt="2023-05-04T06:23:36.303" v="3270" actId="20577"/>
          <ac:spMkLst>
            <pc:docMk/>
            <pc:sldMk cId="642828619" sldId="884"/>
            <ac:spMk id="3" creationId="{ABD834EA-FE3E-E54B-A852-799E7770EB58}"/>
          </ac:spMkLst>
        </pc:spChg>
        <pc:spChg chg="add del">
          <ac:chgData name="Jinhong LI" userId="ff59f2e8-f09c-4e62-baed-085ad6124443" providerId="ADAL" clId="{A1A2584B-3592-48AF-B6CC-9DB15012C35B}" dt="2023-05-04T06:24:20.499" v="3314" actId="478"/>
          <ac:spMkLst>
            <pc:docMk/>
            <pc:sldMk cId="642828619" sldId="884"/>
            <ac:spMk id="5" creationId="{6F27B431-81C7-4A52-8995-02BC1B608650}"/>
          </ac:spMkLst>
        </pc:spChg>
        <pc:spChg chg="mod">
          <ac:chgData name="Jinhong LI" userId="ff59f2e8-f09c-4e62-baed-085ad6124443" providerId="ADAL" clId="{A1A2584B-3592-48AF-B6CC-9DB15012C35B}" dt="2023-05-04T03:22:09.807" v="2733" actId="20577"/>
          <ac:spMkLst>
            <pc:docMk/>
            <pc:sldMk cId="642828619" sldId="884"/>
            <ac:spMk id="6" creationId="{30658039-9BF8-483A-8960-A68652A3BF22}"/>
          </ac:spMkLst>
        </pc:spChg>
        <pc:spChg chg="add del">
          <ac:chgData name="Jinhong LI" userId="ff59f2e8-f09c-4e62-baed-085ad6124443" providerId="ADAL" clId="{A1A2584B-3592-48AF-B6CC-9DB15012C35B}" dt="2023-05-04T06:24:20.499" v="3314" actId="478"/>
          <ac:spMkLst>
            <pc:docMk/>
            <pc:sldMk cId="642828619" sldId="884"/>
            <ac:spMk id="7" creationId="{BB188F75-05EF-4B63-A38A-718600BA8426}"/>
          </ac:spMkLst>
        </pc:spChg>
        <pc:spChg chg="add del">
          <ac:chgData name="Jinhong LI" userId="ff59f2e8-f09c-4e62-baed-085ad6124443" providerId="ADAL" clId="{A1A2584B-3592-48AF-B6CC-9DB15012C35B}" dt="2023-05-04T06:24:20.499" v="3314" actId="478"/>
          <ac:spMkLst>
            <pc:docMk/>
            <pc:sldMk cId="642828619" sldId="884"/>
            <ac:spMk id="8" creationId="{21EC22A2-4B7D-4355-8B92-C0603A77BC14}"/>
          </ac:spMkLst>
        </pc:spChg>
        <pc:spChg chg="add del">
          <ac:chgData name="Jinhong LI" userId="ff59f2e8-f09c-4e62-baed-085ad6124443" providerId="ADAL" clId="{A1A2584B-3592-48AF-B6CC-9DB15012C35B}" dt="2023-05-04T06:24:20.499" v="3314" actId="478"/>
          <ac:spMkLst>
            <pc:docMk/>
            <pc:sldMk cId="642828619" sldId="884"/>
            <ac:spMk id="9" creationId="{358EEA2E-BACF-49C3-82D2-C9FF33571310}"/>
          </ac:spMkLst>
        </pc:spChg>
        <pc:spChg chg="add del">
          <ac:chgData name="Jinhong LI" userId="ff59f2e8-f09c-4e62-baed-085ad6124443" providerId="ADAL" clId="{A1A2584B-3592-48AF-B6CC-9DB15012C35B}" dt="2023-05-04T06:24:20.499" v="3314" actId="478"/>
          <ac:spMkLst>
            <pc:docMk/>
            <pc:sldMk cId="642828619" sldId="884"/>
            <ac:spMk id="11" creationId="{356AB72C-20E5-4FFE-A24A-17149013D87E}"/>
          </ac:spMkLst>
        </pc:spChg>
        <pc:spChg chg="add del">
          <ac:chgData name="Jinhong LI" userId="ff59f2e8-f09c-4e62-baed-085ad6124443" providerId="ADAL" clId="{A1A2584B-3592-48AF-B6CC-9DB15012C35B}" dt="2023-05-04T06:24:20.499" v="3314" actId="478"/>
          <ac:spMkLst>
            <pc:docMk/>
            <pc:sldMk cId="642828619" sldId="884"/>
            <ac:spMk id="12" creationId="{19BD98B3-1A61-4FC1-8217-64DF077A9492}"/>
          </ac:spMkLst>
        </pc:spChg>
        <pc:spChg chg="add del">
          <ac:chgData name="Jinhong LI" userId="ff59f2e8-f09c-4e62-baed-085ad6124443" providerId="ADAL" clId="{A1A2584B-3592-48AF-B6CC-9DB15012C35B}" dt="2023-05-04T06:24:20.499" v="3314" actId="478"/>
          <ac:spMkLst>
            <pc:docMk/>
            <pc:sldMk cId="642828619" sldId="884"/>
            <ac:spMk id="13" creationId="{CDED75C5-B2C4-42D9-9C70-A039ECB10371}"/>
          </ac:spMkLst>
        </pc:spChg>
        <pc:spChg chg="add del">
          <ac:chgData name="Jinhong LI" userId="ff59f2e8-f09c-4e62-baed-085ad6124443" providerId="ADAL" clId="{A1A2584B-3592-48AF-B6CC-9DB15012C35B}" dt="2023-05-04T06:24:20.499" v="3314" actId="478"/>
          <ac:spMkLst>
            <pc:docMk/>
            <pc:sldMk cId="642828619" sldId="884"/>
            <ac:spMk id="14" creationId="{F700A314-97B4-47F4-BC6F-83294AEE0E09}"/>
          </ac:spMkLst>
        </pc:spChg>
        <pc:spChg chg="add del">
          <ac:chgData name="Jinhong LI" userId="ff59f2e8-f09c-4e62-baed-085ad6124443" providerId="ADAL" clId="{A1A2584B-3592-48AF-B6CC-9DB15012C35B}" dt="2023-05-04T06:24:20.499" v="3314" actId="478"/>
          <ac:spMkLst>
            <pc:docMk/>
            <pc:sldMk cId="642828619" sldId="884"/>
            <ac:spMk id="17" creationId="{BF67D6C9-F301-44DC-A41B-06BDB52411F6}"/>
          </ac:spMkLst>
        </pc:spChg>
        <pc:graphicFrameChg chg="add del modGraphic">
          <ac:chgData name="Jinhong LI" userId="ff59f2e8-f09c-4e62-baed-085ad6124443" providerId="ADAL" clId="{A1A2584B-3592-48AF-B6CC-9DB15012C35B}" dt="2023-05-04T06:24:20.499" v="3314" actId="478"/>
          <ac:graphicFrameMkLst>
            <pc:docMk/>
            <pc:sldMk cId="642828619" sldId="884"/>
            <ac:graphicFrameMk id="10" creationId="{B6F9FF2B-A508-4DDA-9028-535272F887B1}"/>
          </ac:graphicFrameMkLst>
        </pc:graphicFrameChg>
        <pc:graphicFrameChg chg="add del modGraphic">
          <ac:chgData name="Jinhong LI" userId="ff59f2e8-f09c-4e62-baed-085ad6124443" providerId="ADAL" clId="{A1A2584B-3592-48AF-B6CC-9DB15012C35B}" dt="2023-05-04T06:24:20.499" v="3314" actId="478"/>
          <ac:graphicFrameMkLst>
            <pc:docMk/>
            <pc:sldMk cId="642828619" sldId="884"/>
            <ac:graphicFrameMk id="15" creationId="{7029E433-D495-4DED-A076-01F5DEA9174B}"/>
          </ac:graphicFrameMkLst>
        </pc:graphicFrameChg>
        <pc:graphicFrameChg chg="add del">
          <ac:chgData name="Jinhong LI" userId="ff59f2e8-f09c-4e62-baed-085ad6124443" providerId="ADAL" clId="{A1A2584B-3592-48AF-B6CC-9DB15012C35B}" dt="2023-05-04T06:24:20.499" v="3314" actId="478"/>
          <ac:graphicFrameMkLst>
            <pc:docMk/>
            <pc:sldMk cId="642828619" sldId="884"/>
            <ac:graphicFrameMk id="16" creationId="{D454C9F5-2AE1-41CF-A641-583CA18FB9F3}"/>
          </ac:graphicFrameMkLst>
        </pc:graphicFrameChg>
        <pc:graphicFrameChg chg="add del modGraphic">
          <ac:chgData name="Jinhong LI" userId="ff59f2e8-f09c-4e62-baed-085ad6124443" providerId="ADAL" clId="{A1A2584B-3592-48AF-B6CC-9DB15012C35B}" dt="2023-05-04T06:24:20.499" v="3314" actId="478"/>
          <ac:graphicFrameMkLst>
            <pc:docMk/>
            <pc:sldMk cId="642828619" sldId="884"/>
            <ac:graphicFrameMk id="18" creationId="{129CF8DF-2FC0-45CE-8109-83B8618F4D5F}"/>
          </ac:graphicFrameMkLst>
        </pc:graphicFrameChg>
      </pc:sldChg>
      <pc:sldChg chg="addSp modSp add modAnim">
        <pc:chgData name="Jinhong LI" userId="ff59f2e8-f09c-4e62-baed-085ad6124443" providerId="ADAL" clId="{A1A2584B-3592-48AF-B6CC-9DB15012C35B}" dt="2023-05-04T06:29:55.644" v="3776"/>
        <pc:sldMkLst>
          <pc:docMk/>
          <pc:sldMk cId="2698882838" sldId="885"/>
        </pc:sldMkLst>
        <pc:spChg chg="mod">
          <ac:chgData name="Jinhong LI" userId="ff59f2e8-f09c-4e62-baed-085ad6124443" providerId="ADAL" clId="{A1A2584B-3592-48AF-B6CC-9DB15012C35B}" dt="2023-05-04T06:29:11.956" v="3762" actId="20577"/>
          <ac:spMkLst>
            <pc:docMk/>
            <pc:sldMk cId="2698882838" sldId="885"/>
            <ac:spMk id="3" creationId="{ABD834EA-FE3E-E54B-A852-799E7770EB58}"/>
          </ac:spMkLst>
        </pc:spChg>
        <pc:spChg chg="add">
          <ac:chgData name="Jinhong LI" userId="ff59f2e8-f09c-4e62-baed-085ad6124443" providerId="ADAL" clId="{A1A2584B-3592-48AF-B6CC-9DB15012C35B}" dt="2023-05-04T06:29:18.473" v="3763"/>
          <ac:spMkLst>
            <pc:docMk/>
            <pc:sldMk cId="2698882838" sldId="885"/>
            <ac:spMk id="5" creationId="{BF289500-4D71-4256-B5CA-A19D854DCFB9}"/>
          </ac:spMkLst>
        </pc:spChg>
        <pc:spChg chg="add">
          <ac:chgData name="Jinhong LI" userId="ff59f2e8-f09c-4e62-baed-085ad6124443" providerId="ADAL" clId="{A1A2584B-3592-48AF-B6CC-9DB15012C35B}" dt="2023-05-04T06:29:18.473" v="3763"/>
          <ac:spMkLst>
            <pc:docMk/>
            <pc:sldMk cId="2698882838" sldId="885"/>
            <ac:spMk id="7" creationId="{66C5A65B-77AC-49B4-B393-C56CF2B7D2C4}"/>
          </ac:spMkLst>
        </pc:spChg>
        <pc:spChg chg="add">
          <ac:chgData name="Jinhong LI" userId="ff59f2e8-f09c-4e62-baed-085ad6124443" providerId="ADAL" clId="{A1A2584B-3592-48AF-B6CC-9DB15012C35B}" dt="2023-05-04T06:29:18.473" v="3763"/>
          <ac:spMkLst>
            <pc:docMk/>
            <pc:sldMk cId="2698882838" sldId="885"/>
            <ac:spMk id="8" creationId="{C6CAB15D-6C47-4EA1-A12F-6D37D65D79EE}"/>
          </ac:spMkLst>
        </pc:spChg>
        <pc:spChg chg="add">
          <ac:chgData name="Jinhong LI" userId="ff59f2e8-f09c-4e62-baed-085ad6124443" providerId="ADAL" clId="{A1A2584B-3592-48AF-B6CC-9DB15012C35B}" dt="2023-05-04T06:29:18.473" v="3763"/>
          <ac:spMkLst>
            <pc:docMk/>
            <pc:sldMk cId="2698882838" sldId="885"/>
            <ac:spMk id="9" creationId="{1C60F13B-3565-4FF6-AE74-84C2148BC237}"/>
          </ac:spMkLst>
        </pc:spChg>
        <pc:spChg chg="add">
          <ac:chgData name="Jinhong LI" userId="ff59f2e8-f09c-4e62-baed-085ad6124443" providerId="ADAL" clId="{A1A2584B-3592-48AF-B6CC-9DB15012C35B}" dt="2023-05-04T06:29:18.473" v="3763"/>
          <ac:spMkLst>
            <pc:docMk/>
            <pc:sldMk cId="2698882838" sldId="885"/>
            <ac:spMk id="11" creationId="{B6756139-4936-4A51-A244-218155CA0F06}"/>
          </ac:spMkLst>
        </pc:spChg>
        <pc:spChg chg="add">
          <ac:chgData name="Jinhong LI" userId="ff59f2e8-f09c-4e62-baed-085ad6124443" providerId="ADAL" clId="{A1A2584B-3592-48AF-B6CC-9DB15012C35B}" dt="2023-05-04T06:29:18.473" v="3763"/>
          <ac:spMkLst>
            <pc:docMk/>
            <pc:sldMk cId="2698882838" sldId="885"/>
            <ac:spMk id="12" creationId="{C7F931E0-86D0-406A-AAC3-8806A130815B}"/>
          </ac:spMkLst>
        </pc:spChg>
        <pc:spChg chg="add">
          <ac:chgData name="Jinhong LI" userId="ff59f2e8-f09c-4e62-baed-085ad6124443" providerId="ADAL" clId="{A1A2584B-3592-48AF-B6CC-9DB15012C35B}" dt="2023-05-04T06:29:18.473" v="3763"/>
          <ac:spMkLst>
            <pc:docMk/>
            <pc:sldMk cId="2698882838" sldId="885"/>
            <ac:spMk id="13" creationId="{A9A0CF0D-143E-4F7C-981D-961FBEAD683D}"/>
          </ac:spMkLst>
        </pc:spChg>
        <pc:spChg chg="add">
          <ac:chgData name="Jinhong LI" userId="ff59f2e8-f09c-4e62-baed-085ad6124443" providerId="ADAL" clId="{A1A2584B-3592-48AF-B6CC-9DB15012C35B}" dt="2023-05-04T06:29:18.473" v="3763"/>
          <ac:spMkLst>
            <pc:docMk/>
            <pc:sldMk cId="2698882838" sldId="885"/>
            <ac:spMk id="14" creationId="{D67D5A71-1844-4068-990D-4651D101EE9B}"/>
          </ac:spMkLst>
        </pc:spChg>
        <pc:spChg chg="add">
          <ac:chgData name="Jinhong LI" userId="ff59f2e8-f09c-4e62-baed-085ad6124443" providerId="ADAL" clId="{A1A2584B-3592-48AF-B6CC-9DB15012C35B}" dt="2023-05-04T06:29:18.473" v="3763"/>
          <ac:spMkLst>
            <pc:docMk/>
            <pc:sldMk cId="2698882838" sldId="885"/>
            <ac:spMk id="17" creationId="{0CBB4AE1-CE3E-40E6-8A51-63DBE4688C67}"/>
          </ac:spMkLst>
        </pc:spChg>
        <pc:graphicFrameChg chg="add">
          <ac:chgData name="Jinhong LI" userId="ff59f2e8-f09c-4e62-baed-085ad6124443" providerId="ADAL" clId="{A1A2584B-3592-48AF-B6CC-9DB15012C35B}" dt="2023-05-04T06:29:18.473" v="3763"/>
          <ac:graphicFrameMkLst>
            <pc:docMk/>
            <pc:sldMk cId="2698882838" sldId="885"/>
            <ac:graphicFrameMk id="10" creationId="{06C80309-15A9-41E2-A181-6EF26DF62DC8}"/>
          </ac:graphicFrameMkLst>
        </pc:graphicFrameChg>
        <pc:graphicFrameChg chg="add">
          <ac:chgData name="Jinhong LI" userId="ff59f2e8-f09c-4e62-baed-085ad6124443" providerId="ADAL" clId="{A1A2584B-3592-48AF-B6CC-9DB15012C35B}" dt="2023-05-04T06:29:18.473" v="3763"/>
          <ac:graphicFrameMkLst>
            <pc:docMk/>
            <pc:sldMk cId="2698882838" sldId="885"/>
            <ac:graphicFrameMk id="15" creationId="{EA1FC0C9-52E0-4CEC-89EE-5B612B489960}"/>
          </ac:graphicFrameMkLst>
        </pc:graphicFrameChg>
        <pc:graphicFrameChg chg="add">
          <ac:chgData name="Jinhong LI" userId="ff59f2e8-f09c-4e62-baed-085ad6124443" providerId="ADAL" clId="{A1A2584B-3592-48AF-B6CC-9DB15012C35B}" dt="2023-05-04T06:29:18.473" v="3763"/>
          <ac:graphicFrameMkLst>
            <pc:docMk/>
            <pc:sldMk cId="2698882838" sldId="885"/>
            <ac:graphicFrameMk id="16" creationId="{3F1681E0-0868-43FB-ACAE-ABD0F8BB34E2}"/>
          </ac:graphicFrameMkLst>
        </pc:graphicFrameChg>
        <pc:graphicFrameChg chg="add">
          <ac:chgData name="Jinhong LI" userId="ff59f2e8-f09c-4e62-baed-085ad6124443" providerId="ADAL" clId="{A1A2584B-3592-48AF-B6CC-9DB15012C35B}" dt="2023-05-04T06:29:18.473" v="3763"/>
          <ac:graphicFrameMkLst>
            <pc:docMk/>
            <pc:sldMk cId="2698882838" sldId="885"/>
            <ac:graphicFrameMk id="18" creationId="{9E99EBFB-A74B-4B3E-9EDF-82A6FBBD2BE8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6:29:55.644" v="3776"/>
          <ac:graphicFrameMkLst>
            <pc:docMk/>
            <pc:sldMk cId="2698882838" sldId="885"/>
            <ac:graphicFrameMk id="19" creationId="{B942BD7E-8F46-4C08-BA28-B76068B20ACE}"/>
          </ac:graphicFrameMkLst>
        </pc:graphicFrameChg>
      </pc:sldChg>
      <pc:sldChg chg="addSp modSp add modAnim">
        <pc:chgData name="Jinhong LI" userId="ff59f2e8-f09c-4e62-baed-085ad6124443" providerId="ADAL" clId="{A1A2584B-3592-48AF-B6CC-9DB15012C35B}" dt="2023-05-04T06:40:00.628" v="4219" actId="1076"/>
        <pc:sldMkLst>
          <pc:docMk/>
          <pc:sldMk cId="1568805265" sldId="886"/>
        </pc:sldMkLst>
        <pc:spChg chg="mod">
          <ac:chgData name="Jinhong LI" userId="ff59f2e8-f09c-4e62-baed-085ad6124443" providerId="ADAL" clId="{A1A2584B-3592-48AF-B6CC-9DB15012C35B}" dt="2023-05-04T06:40:00.628" v="4219" actId="1076"/>
          <ac:spMkLst>
            <pc:docMk/>
            <pc:sldMk cId="1568805265" sldId="886"/>
            <ac:spMk id="3" creationId="{ABD834EA-FE3E-E54B-A852-799E7770EB58}"/>
          </ac:spMkLst>
        </pc:spChg>
        <pc:spChg chg="add mod">
          <ac:chgData name="Jinhong LI" userId="ff59f2e8-f09c-4e62-baed-085ad6124443" providerId="ADAL" clId="{A1A2584B-3592-48AF-B6CC-9DB15012C35B}" dt="2023-05-04T06:36:48.931" v="4217" actId="1076"/>
          <ac:spMkLst>
            <pc:docMk/>
            <pc:sldMk cId="1568805265" sldId="886"/>
            <ac:spMk id="5" creationId="{2095F36F-070E-4AF2-A06F-E6B3E8E100BF}"/>
          </ac:spMkLst>
        </pc:spChg>
        <pc:spChg chg="add mod">
          <ac:chgData name="Jinhong LI" userId="ff59f2e8-f09c-4e62-baed-085ad6124443" providerId="ADAL" clId="{A1A2584B-3592-48AF-B6CC-9DB15012C35B}" dt="2023-05-04T06:36:48.931" v="4217" actId="1076"/>
          <ac:spMkLst>
            <pc:docMk/>
            <pc:sldMk cId="1568805265" sldId="886"/>
            <ac:spMk id="7" creationId="{9472A710-21BC-4408-8AFE-7142B4B78FC0}"/>
          </ac:spMkLst>
        </pc:spChg>
        <pc:spChg chg="add mod">
          <ac:chgData name="Jinhong LI" userId="ff59f2e8-f09c-4e62-baed-085ad6124443" providerId="ADAL" clId="{A1A2584B-3592-48AF-B6CC-9DB15012C35B}" dt="2023-05-04T06:36:48.931" v="4217" actId="1076"/>
          <ac:spMkLst>
            <pc:docMk/>
            <pc:sldMk cId="1568805265" sldId="886"/>
            <ac:spMk id="8" creationId="{F1AD98D2-FB71-4A6D-8B82-B94CD1155C70}"/>
          </ac:spMkLst>
        </pc:spChg>
        <pc:spChg chg="add mod">
          <ac:chgData name="Jinhong LI" userId="ff59f2e8-f09c-4e62-baed-085ad6124443" providerId="ADAL" clId="{A1A2584B-3592-48AF-B6CC-9DB15012C35B}" dt="2023-05-04T06:36:48.931" v="4217" actId="1076"/>
          <ac:spMkLst>
            <pc:docMk/>
            <pc:sldMk cId="1568805265" sldId="886"/>
            <ac:spMk id="9" creationId="{2740830F-1035-4E7D-B3FF-7042B38F0B92}"/>
          </ac:spMkLst>
        </pc:spChg>
        <pc:spChg chg="add mod">
          <ac:chgData name="Jinhong LI" userId="ff59f2e8-f09c-4e62-baed-085ad6124443" providerId="ADAL" clId="{A1A2584B-3592-48AF-B6CC-9DB15012C35B}" dt="2023-05-04T06:36:48.931" v="4217" actId="1076"/>
          <ac:spMkLst>
            <pc:docMk/>
            <pc:sldMk cId="1568805265" sldId="886"/>
            <ac:spMk id="11" creationId="{C60F9CAA-F7EA-4C13-A840-09DA5679AFB3}"/>
          </ac:spMkLst>
        </pc:spChg>
        <pc:spChg chg="add mod">
          <ac:chgData name="Jinhong LI" userId="ff59f2e8-f09c-4e62-baed-085ad6124443" providerId="ADAL" clId="{A1A2584B-3592-48AF-B6CC-9DB15012C35B}" dt="2023-05-04T06:36:48.931" v="4217" actId="1076"/>
          <ac:spMkLst>
            <pc:docMk/>
            <pc:sldMk cId="1568805265" sldId="886"/>
            <ac:spMk id="12" creationId="{A1ED566F-3B79-4C0D-836E-3B39DC670C0D}"/>
          </ac:spMkLst>
        </pc:spChg>
        <pc:spChg chg="add mod">
          <ac:chgData name="Jinhong LI" userId="ff59f2e8-f09c-4e62-baed-085ad6124443" providerId="ADAL" clId="{A1A2584B-3592-48AF-B6CC-9DB15012C35B}" dt="2023-05-04T06:36:48.931" v="4217" actId="1076"/>
          <ac:spMkLst>
            <pc:docMk/>
            <pc:sldMk cId="1568805265" sldId="886"/>
            <ac:spMk id="13" creationId="{01B0AD2B-E204-47C0-BF38-63247DA508F3}"/>
          </ac:spMkLst>
        </pc:spChg>
        <pc:spChg chg="add mod">
          <ac:chgData name="Jinhong LI" userId="ff59f2e8-f09c-4e62-baed-085ad6124443" providerId="ADAL" clId="{A1A2584B-3592-48AF-B6CC-9DB15012C35B}" dt="2023-05-04T06:36:48.931" v="4217" actId="1076"/>
          <ac:spMkLst>
            <pc:docMk/>
            <pc:sldMk cId="1568805265" sldId="886"/>
            <ac:spMk id="14" creationId="{41744B3C-B01D-41E6-8E5D-E7EC00623660}"/>
          </ac:spMkLst>
        </pc:spChg>
        <pc:spChg chg="add mod">
          <ac:chgData name="Jinhong LI" userId="ff59f2e8-f09c-4e62-baed-085ad6124443" providerId="ADAL" clId="{A1A2584B-3592-48AF-B6CC-9DB15012C35B}" dt="2023-05-04T06:36:48.931" v="4217" actId="1076"/>
          <ac:spMkLst>
            <pc:docMk/>
            <pc:sldMk cId="1568805265" sldId="886"/>
            <ac:spMk id="17" creationId="{8EB461D6-531E-4F79-92E4-73E35D0FC6CD}"/>
          </ac:spMkLst>
        </pc:spChg>
        <pc:graphicFrameChg chg="add mod">
          <ac:chgData name="Jinhong LI" userId="ff59f2e8-f09c-4e62-baed-085ad6124443" providerId="ADAL" clId="{A1A2584B-3592-48AF-B6CC-9DB15012C35B}" dt="2023-05-04T06:36:48.931" v="4217" actId="1076"/>
          <ac:graphicFrameMkLst>
            <pc:docMk/>
            <pc:sldMk cId="1568805265" sldId="886"/>
            <ac:graphicFrameMk id="10" creationId="{DA155180-7D80-4846-9369-A5B396939F71}"/>
          </ac:graphicFrameMkLst>
        </pc:graphicFrameChg>
        <pc:graphicFrameChg chg="add mod">
          <ac:chgData name="Jinhong LI" userId="ff59f2e8-f09c-4e62-baed-085ad6124443" providerId="ADAL" clId="{A1A2584B-3592-48AF-B6CC-9DB15012C35B}" dt="2023-05-04T06:36:48.931" v="4217" actId="1076"/>
          <ac:graphicFrameMkLst>
            <pc:docMk/>
            <pc:sldMk cId="1568805265" sldId="886"/>
            <ac:graphicFrameMk id="15" creationId="{819B58DE-5B52-4864-AF2E-6EBC3C693E0F}"/>
          </ac:graphicFrameMkLst>
        </pc:graphicFrameChg>
        <pc:graphicFrameChg chg="add mod">
          <ac:chgData name="Jinhong LI" userId="ff59f2e8-f09c-4e62-baed-085ad6124443" providerId="ADAL" clId="{A1A2584B-3592-48AF-B6CC-9DB15012C35B}" dt="2023-05-04T06:36:48.931" v="4217" actId="1076"/>
          <ac:graphicFrameMkLst>
            <pc:docMk/>
            <pc:sldMk cId="1568805265" sldId="886"/>
            <ac:graphicFrameMk id="16" creationId="{A437CA7B-3B71-4AFF-A6A7-E207629203BF}"/>
          </ac:graphicFrameMkLst>
        </pc:graphicFrameChg>
        <pc:graphicFrameChg chg="add mod">
          <ac:chgData name="Jinhong LI" userId="ff59f2e8-f09c-4e62-baed-085ad6124443" providerId="ADAL" clId="{A1A2584B-3592-48AF-B6CC-9DB15012C35B}" dt="2023-05-04T06:36:48.931" v="4217" actId="1076"/>
          <ac:graphicFrameMkLst>
            <pc:docMk/>
            <pc:sldMk cId="1568805265" sldId="886"/>
            <ac:graphicFrameMk id="18" creationId="{24DFCC49-CDB8-4A5C-BEAF-8F658D5841B3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6:36:48.931" v="4217" actId="1076"/>
          <ac:graphicFrameMkLst>
            <pc:docMk/>
            <pc:sldMk cId="1568805265" sldId="886"/>
            <ac:graphicFrameMk id="19" creationId="{518AF79D-9DFB-4ED3-8D35-4A2A45D4C680}"/>
          </ac:graphicFrameMkLst>
        </pc:graphicFrameChg>
      </pc:sldChg>
      <pc:sldChg chg="addSp modSp add">
        <pc:chgData name="Jinhong LI" userId="ff59f2e8-f09c-4e62-baed-085ad6124443" providerId="ADAL" clId="{A1A2584B-3592-48AF-B6CC-9DB15012C35B}" dt="2023-05-04T06:43:24.695" v="4459" actId="20577"/>
        <pc:sldMkLst>
          <pc:docMk/>
          <pc:sldMk cId="3775959655" sldId="887"/>
        </pc:sldMkLst>
        <pc:spChg chg="mod">
          <ac:chgData name="Jinhong LI" userId="ff59f2e8-f09c-4e62-baed-085ad6124443" providerId="ADAL" clId="{A1A2584B-3592-48AF-B6CC-9DB15012C35B}" dt="2023-05-04T06:43:24.695" v="4459" actId="20577"/>
          <ac:spMkLst>
            <pc:docMk/>
            <pc:sldMk cId="3775959655" sldId="887"/>
            <ac:spMk id="3" creationId="{ABD834EA-FE3E-E54B-A852-799E7770EB58}"/>
          </ac:spMkLst>
        </pc:spChg>
        <pc:spChg chg="add">
          <ac:chgData name="Jinhong LI" userId="ff59f2e8-f09c-4e62-baed-085ad6124443" providerId="ADAL" clId="{A1A2584B-3592-48AF-B6CC-9DB15012C35B}" dt="2023-05-04T06:40:05.397" v="4220"/>
          <ac:spMkLst>
            <pc:docMk/>
            <pc:sldMk cId="3775959655" sldId="887"/>
            <ac:spMk id="5" creationId="{8BDD9046-6C1A-4ED7-B425-16715361B07A}"/>
          </ac:spMkLst>
        </pc:spChg>
        <pc:spChg chg="add">
          <ac:chgData name="Jinhong LI" userId="ff59f2e8-f09c-4e62-baed-085ad6124443" providerId="ADAL" clId="{A1A2584B-3592-48AF-B6CC-9DB15012C35B}" dt="2023-05-04T06:40:05.397" v="4220"/>
          <ac:spMkLst>
            <pc:docMk/>
            <pc:sldMk cId="3775959655" sldId="887"/>
            <ac:spMk id="7" creationId="{3B3793F9-CF4E-4BE4-AA55-8B039D2A72C8}"/>
          </ac:spMkLst>
        </pc:spChg>
        <pc:spChg chg="add">
          <ac:chgData name="Jinhong LI" userId="ff59f2e8-f09c-4e62-baed-085ad6124443" providerId="ADAL" clId="{A1A2584B-3592-48AF-B6CC-9DB15012C35B}" dt="2023-05-04T06:40:05.397" v="4220"/>
          <ac:spMkLst>
            <pc:docMk/>
            <pc:sldMk cId="3775959655" sldId="887"/>
            <ac:spMk id="8" creationId="{34639F9E-FA83-4F65-B457-FBBF53F666D5}"/>
          </ac:spMkLst>
        </pc:spChg>
        <pc:spChg chg="add">
          <ac:chgData name="Jinhong LI" userId="ff59f2e8-f09c-4e62-baed-085ad6124443" providerId="ADAL" clId="{A1A2584B-3592-48AF-B6CC-9DB15012C35B}" dt="2023-05-04T06:40:05.397" v="4220"/>
          <ac:spMkLst>
            <pc:docMk/>
            <pc:sldMk cId="3775959655" sldId="887"/>
            <ac:spMk id="9" creationId="{2CB8DCD3-1C65-4A48-88CD-19BF2689B0CA}"/>
          </ac:spMkLst>
        </pc:spChg>
        <pc:spChg chg="add">
          <ac:chgData name="Jinhong LI" userId="ff59f2e8-f09c-4e62-baed-085ad6124443" providerId="ADAL" clId="{A1A2584B-3592-48AF-B6CC-9DB15012C35B}" dt="2023-05-04T06:40:05.397" v="4220"/>
          <ac:spMkLst>
            <pc:docMk/>
            <pc:sldMk cId="3775959655" sldId="887"/>
            <ac:spMk id="11" creationId="{AD1523D4-09EE-4FFA-AA76-919E27CD5673}"/>
          </ac:spMkLst>
        </pc:spChg>
        <pc:spChg chg="add">
          <ac:chgData name="Jinhong LI" userId="ff59f2e8-f09c-4e62-baed-085ad6124443" providerId="ADAL" clId="{A1A2584B-3592-48AF-B6CC-9DB15012C35B}" dt="2023-05-04T06:40:05.397" v="4220"/>
          <ac:spMkLst>
            <pc:docMk/>
            <pc:sldMk cId="3775959655" sldId="887"/>
            <ac:spMk id="12" creationId="{71BF185D-22FC-4B74-BB59-357B03D00898}"/>
          </ac:spMkLst>
        </pc:spChg>
        <pc:spChg chg="add">
          <ac:chgData name="Jinhong LI" userId="ff59f2e8-f09c-4e62-baed-085ad6124443" providerId="ADAL" clId="{A1A2584B-3592-48AF-B6CC-9DB15012C35B}" dt="2023-05-04T06:40:05.397" v="4220"/>
          <ac:spMkLst>
            <pc:docMk/>
            <pc:sldMk cId="3775959655" sldId="887"/>
            <ac:spMk id="13" creationId="{319AE007-7BFC-4C5D-936A-886B03627A41}"/>
          </ac:spMkLst>
        </pc:spChg>
        <pc:spChg chg="add">
          <ac:chgData name="Jinhong LI" userId="ff59f2e8-f09c-4e62-baed-085ad6124443" providerId="ADAL" clId="{A1A2584B-3592-48AF-B6CC-9DB15012C35B}" dt="2023-05-04T06:40:05.397" v="4220"/>
          <ac:spMkLst>
            <pc:docMk/>
            <pc:sldMk cId="3775959655" sldId="887"/>
            <ac:spMk id="14" creationId="{9D9CF371-4570-476D-853E-D4198AC54A37}"/>
          </ac:spMkLst>
        </pc:spChg>
        <pc:spChg chg="add mod">
          <ac:chgData name="Jinhong LI" userId="ff59f2e8-f09c-4e62-baed-085ad6124443" providerId="ADAL" clId="{A1A2584B-3592-48AF-B6CC-9DB15012C35B}" dt="2023-05-04T06:41:31.850" v="4263" actId="1076"/>
          <ac:spMkLst>
            <pc:docMk/>
            <pc:sldMk cId="3775959655" sldId="887"/>
            <ac:spMk id="17" creationId="{EFF4BFD3-443E-4CB1-B5F4-DBA05CD6A1B6}"/>
          </ac:spMkLst>
        </pc:spChg>
        <pc:spChg chg="add mod">
          <ac:chgData name="Jinhong LI" userId="ff59f2e8-f09c-4e62-baed-085ad6124443" providerId="ADAL" clId="{A1A2584B-3592-48AF-B6CC-9DB15012C35B}" dt="2023-05-04T06:41:36.739" v="4265" actId="14100"/>
          <ac:spMkLst>
            <pc:docMk/>
            <pc:sldMk cId="3775959655" sldId="887"/>
            <ac:spMk id="19" creationId="{F1AD4E6F-368A-4A6A-A0B2-851B8594C4ED}"/>
          </ac:spMkLst>
        </pc:spChg>
        <pc:graphicFrameChg chg="add mod modGraphic">
          <ac:chgData name="Jinhong LI" userId="ff59f2e8-f09c-4e62-baed-085ad6124443" providerId="ADAL" clId="{A1A2584B-3592-48AF-B6CC-9DB15012C35B}" dt="2023-05-04T06:40:53.995" v="4228" actId="14100"/>
          <ac:graphicFrameMkLst>
            <pc:docMk/>
            <pc:sldMk cId="3775959655" sldId="887"/>
            <ac:graphicFrameMk id="10" creationId="{7BE50997-326A-48EB-9D4B-01CC491184FD}"/>
          </ac:graphicFrameMkLst>
        </pc:graphicFrameChg>
        <pc:graphicFrameChg chg="add modGraphic">
          <ac:chgData name="Jinhong LI" userId="ff59f2e8-f09c-4e62-baed-085ad6124443" providerId="ADAL" clId="{A1A2584B-3592-48AF-B6CC-9DB15012C35B}" dt="2023-05-04T06:41:15.531" v="4257" actId="207"/>
          <ac:graphicFrameMkLst>
            <pc:docMk/>
            <pc:sldMk cId="3775959655" sldId="887"/>
            <ac:graphicFrameMk id="15" creationId="{39DB048C-DA93-4082-89C8-97ED7B4F8543}"/>
          </ac:graphicFrameMkLst>
        </pc:graphicFrameChg>
        <pc:graphicFrameChg chg="add modGraphic">
          <ac:chgData name="Jinhong LI" userId="ff59f2e8-f09c-4e62-baed-085ad6124443" providerId="ADAL" clId="{A1A2584B-3592-48AF-B6CC-9DB15012C35B}" dt="2023-05-04T06:41:21.386" v="4258" actId="14100"/>
          <ac:graphicFrameMkLst>
            <pc:docMk/>
            <pc:sldMk cId="3775959655" sldId="887"/>
            <ac:graphicFrameMk id="16" creationId="{96EBB814-8DA8-486F-8553-EB75FC070147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6:41:31.850" v="4263" actId="1076"/>
          <ac:graphicFrameMkLst>
            <pc:docMk/>
            <pc:sldMk cId="3775959655" sldId="887"/>
            <ac:graphicFrameMk id="18" creationId="{09117E6F-CFD1-4ECD-BD76-CFE2BF36E715}"/>
          </ac:graphicFrameMkLst>
        </pc:graphicFrameChg>
        <pc:graphicFrameChg chg="add mod modGraphic">
          <ac:chgData name="Jinhong LI" userId="ff59f2e8-f09c-4e62-baed-085ad6124443" providerId="ADAL" clId="{A1A2584B-3592-48AF-B6CC-9DB15012C35B}" dt="2023-05-04T06:41:45.410" v="4274" actId="207"/>
          <ac:graphicFrameMkLst>
            <pc:docMk/>
            <pc:sldMk cId="3775959655" sldId="887"/>
            <ac:graphicFrameMk id="20" creationId="{62404128-F1EB-446E-B408-C01780C7C3EA}"/>
          </ac:graphicFrameMkLst>
        </pc:graphicFrameChg>
        <pc:graphicFrameChg chg="add mod">
          <ac:chgData name="Jinhong LI" userId="ff59f2e8-f09c-4e62-baed-085ad6124443" providerId="ADAL" clId="{A1A2584B-3592-48AF-B6CC-9DB15012C35B}" dt="2023-05-04T06:41:39.892" v="4266" actId="571"/>
          <ac:graphicFrameMkLst>
            <pc:docMk/>
            <pc:sldMk cId="3775959655" sldId="887"/>
            <ac:graphicFrameMk id="21" creationId="{DB982028-C9E2-42CF-BC8D-A959ABE4B8D1}"/>
          </ac:graphicFrameMkLst>
        </pc:graphicFrameChg>
      </pc:sldChg>
      <pc:sldChg chg="addSp delSp modSp add modAnim">
        <pc:chgData name="Jinhong LI" userId="ff59f2e8-f09c-4e62-baed-085ad6124443" providerId="ADAL" clId="{A1A2584B-3592-48AF-B6CC-9DB15012C35B}" dt="2023-05-04T06:30:15.195" v="3782" actId="478"/>
        <pc:sldMkLst>
          <pc:docMk/>
          <pc:sldMk cId="2426795795" sldId="888"/>
        </pc:sldMkLst>
        <pc:spChg chg="mod">
          <ac:chgData name="Jinhong LI" userId="ff59f2e8-f09c-4e62-baed-085ad6124443" providerId="ADAL" clId="{A1A2584B-3592-48AF-B6CC-9DB15012C35B}" dt="2023-05-04T06:25:25.998" v="3552" actId="20577"/>
          <ac:spMkLst>
            <pc:docMk/>
            <pc:sldMk cId="2426795795" sldId="888"/>
            <ac:spMk id="3" creationId="{ABD834EA-FE3E-E54B-A852-799E7770EB58}"/>
          </ac:spMkLst>
        </pc:spChg>
        <pc:graphicFrameChg chg="add del mod modGraphic">
          <ac:chgData name="Jinhong LI" userId="ff59f2e8-f09c-4e62-baed-085ad6124443" providerId="ADAL" clId="{A1A2584B-3592-48AF-B6CC-9DB15012C35B}" dt="2023-05-04T06:30:15.195" v="3782" actId="478"/>
          <ac:graphicFrameMkLst>
            <pc:docMk/>
            <pc:sldMk cId="2426795795" sldId="888"/>
            <ac:graphicFrameMk id="19" creationId="{55B19486-D307-4F55-838A-F57AD5C062C3}"/>
          </ac:graphicFrameMkLst>
        </pc:graphicFrameChg>
        <pc:graphicFrameChg chg="add mod">
          <ac:chgData name="Jinhong LI" userId="ff59f2e8-f09c-4e62-baed-085ad6124443" providerId="ADAL" clId="{A1A2584B-3592-48AF-B6CC-9DB15012C35B}" dt="2023-05-04T06:30:13.468" v="3781" actId="1076"/>
          <ac:graphicFrameMkLst>
            <pc:docMk/>
            <pc:sldMk cId="2426795795" sldId="888"/>
            <ac:graphicFrameMk id="20" creationId="{B7C4FEEA-268A-4EE7-8D76-FABA1FDEAFFC}"/>
          </ac:graphicFrameMkLst>
        </pc:graphicFrameChg>
      </pc:sldChg>
      <pc:sldChg chg="addSp delSp modSp add modNotesTx">
        <pc:chgData name="Jinhong LI" userId="ff59f2e8-f09c-4e62-baed-085ad6124443" providerId="ADAL" clId="{A1A2584B-3592-48AF-B6CC-9DB15012C35B}" dt="2023-05-05T06:59:19.936" v="12951" actId="20577"/>
        <pc:sldMkLst>
          <pc:docMk/>
          <pc:sldMk cId="2701254149" sldId="889"/>
        </pc:sldMkLst>
        <pc:spChg chg="mod">
          <ac:chgData name="Jinhong LI" userId="ff59f2e8-f09c-4e62-baed-085ad6124443" providerId="ADAL" clId="{A1A2584B-3592-48AF-B6CC-9DB15012C35B}" dt="2023-05-05T06:44:22.316" v="12531" actId="20577"/>
          <ac:spMkLst>
            <pc:docMk/>
            <pc:sldMk cId="2701254149" sldId="889"/>
            <ac:spMk id="3" creationId="{ABD834EA-FE3E-E54B-A852-799E7770EB58}"/>
          </ac:spMkLst>
        </pc:spChg>
        <pc:picChg chg="add mod">
          <ac:chgData name="Jinhong LI" userId="ff59f2e8-f09c-4e62-baed-085ad6124443" providerId="ADAL" clId="{A1A2584B-3592-48AF-B6CC-9DB15012C35B}" dt="2023-05-04T07:04:06.874" v="5501" actId="1076"/>
          <ac:picMkLst>
            <pc:docMk/>
            <pc:sldMk cId="2701254149" sldId="889"/>
            <ac:picMk id="2" creationId="{5E7087AF-AA66-4E55-81AF-15524A44CAEB}"/>
          </ac:picMkLst>
        </pc:picChg>
        <pc:picChg chg="del">
          <ac:chgData name="Jinhong LI" userId="ff59f2e8-f09c-4e62-baed-085ad6124443" providerId="ADAL" clId="{A1A2584B-3592-48AF-B6CC-9DB15012C35B}" dt="2023-05-04T07:01:41.241" v="5400" actId="478"/>
          <ac:picMkLst>
            <pc:docMk/>
            <pc:sldMk cId="2701254149" sldId="889"/>
            <ac:picMk id="5" creationId="{92DAA6E8-509E-4D4B-A47E-B2CA471714C5}"/>
          </ac:picMkLst>
        </pc:picChg>
      </pc:sldChg>
      <pc:sldChg chg="addSp delSp modSp add modNotesTx">
        <pc:chgData name="Jinhong LI" userId="ff59f2e8-f09c-4e62-baed-085ad6124443" providerId="ADAL" clId="{A1A2584B-3592-48AF-B6CC-9DB15012C35B}" dt="2023-05-05T07:09:15.099" v="14069" actId="20577"/>
        <pc:sldMkLst>
          <pc:docMk/>
          <pc:sldMk cId="1510389389" sldId="890"/>
        </pc:sldMkLst>
        <pc:spChg chg="mod">
          <ac:chgData name="Jinhong LI" userId="ff59f2e8-f09c-4e62-baed-085ad6124443" providerId="ADAL" clId="{A1A2584B-3592-48AF-B6CC-9DB15012C35B}" dt="2023-05-05T07:02:32.183" v="13219" actId="6549"/>
          <ac:spMkLst>
            <pc:docMk/>
            <pc:sldMk cId="1510389389" sldId="890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7:07:11.668" v="5972" actId="20577"/>
          <ac:spMkLst>
            <pc:docMk/>
            <pc:sldMk cId="1510389389" sldId="890"/>
            <ac:spMk id="6" creationId="{30658039-9BF8-483A-8960-A68652A3BF22}"/>
          </ac:spMkLst>
        </pc:spChg>
        <pc:picChg chg="del">
          <ac:chgData name="Jinhong LI" userId="ff59f2e8-f09c-4e62-baed-085ad6124443" providerId="ADAL" clId="{A1A2584B-3592-48AF-B6CC-9DB15012C35B}" dt="2023-05-04T07:07:56.204" v="6018" actId="478"/>
          <ac:picMkLst>
            <pc:docMk/>
            <pc:sldMk cId="1510389389" sldId="890"/>
            <ac:picMk id="2" creationId="{5E7087AF-AA66-4E55-81AF-15524A44CAEB}"/>
          </ac:picMkLst>
        </pc:picChg>
        <pc:picChg chg="add mod">
          <ac:chgData name="Jinhong LI" userId="ff59f2e8-f09c-4e62-baed-085ad6124443" providerId="ADAL" clId="{A1A2584B-3592-48AF-B6CC-9DB15012C35B}" dt="2023-05-05T07:01:10.232" v="12956" actId="1076"/>
          <ac:picMkLst>
            <pc:docMk/>
            <pc:sldMk cId="1510389389" sldId="890"/>
            <ac:picMk id="2" creationId="{B74CA769-6CF3-4F4E-92C4-3A0A07168CA7}"/>
          </ac:picMkLst>
        </pc:picChg>
        <pc:picChg chg="add del mod">
          <ac:chgData name="Jinhong LI" userId="ff59f2e8-f09c-4e62-baed-085ad6124443" providerId="ADAL" clId="{A1A2584B-3592-48AF-B6CC-9DB15012C35B}" dt="2023-05-05T07:01:05.481" v="12952" actId="478"/>
          <ac:picMkLst>
            <pc:docMk/>
            <pc:sldMk cId="1510389389" sldId="890"/>
            <ac:picMk id="5" creationId="{773BD0B3-6734-4E01-9182-ADC7B9535782}"/>
          </ac:picMkLst>
        </pc:picChg>
      </pc:sldChg>
      <pc:sldChg chg="addSp delSp modSp add modNotesTx">
        <pc:chgData name="Jinhong LI" userId="ff59f2e8-f09c-4e62-baed-085ad6124443" providerId="ADAL" clId="{A1A2584B-3592-48AF-B6CC-9DB15012C35B}" dt="2023-05-05T07:14:31.766" v="14693" actId="20577"/>
        <pc:sldMkLst>
          <pc:docMk/>
          <pc:sldMk cId="2466253370" sldId="891"/>
        </pc:sldMkLst>
        <pc:spChg chg="mod">
          <ac:chgData name="Jinhong LI" userId="ff59f2e8-f09c-4e62-baed-085ad6124443" providerId="ADAL" clId="{A1A2584B-3592-48AF-B6CC-9DB15012C35B}" dt="2023-05-04T07:36:04.623" v="7176" actId="20577"/>
          <ac:spMkLst>
            <pc:docMk/>
            <pc:sldMk cId="2466253370" sldId="891"/>
            <ac:spMk id="3" creationId="{ABD834EA-FE3E-E54B-A852-799E7770EB58}"/>
          </ac:spMkLst>
        </pc:spChg>
        <pc:picChg chg="add mod">
          <ac:chgData name="Jinhong LI" userId="ff59f2e8-f09c-4e62-baed-085ad6124443" providerId="ADAL" clId="{A1A2584B-3592-48AF-B6CC-9DB15012C35B}" dt="2023-05-04T07:28:00.810" v="6797" actId="1076"/>
          <ac:picMkLst>
            <pc:docMk/>
            <pc:sldMk cId="2466253370" sldId="891"/>
            <ac:picMk id="2" creationId="{23D57467-942E-44AB-98CD-1A2BBA643AFA}"/>
          </ac:picMkLst>
        </pc:picChg>
        <pc:picChg chg="del">
          <ac:chgData name="Jinhong LI" userId="ff59f2e8-f09c-4e62-baed-085ad6124443" providerId="ADAL" clId="{A1A2584B-3592-48AF-B6CC-9DB15012C35B}" dt="2023-05-04T07:16:19.386" v="6652" actId="478"/>
          <ac:picMkLst>
            <pc:docMk/>
            <pc:sldMk cId="2466253370" sldId="891"/>
            <ac:picMk id="5" creationId="{773BD0B3-6734-4E01-9182-ADC7B9535782}"/>
          </ac:picMkLst>
        </pc:picChg>
      </pc:sldChg>
      <pc:sldChg chg="addSp modSp add modNotesTx">
        <pc:chgData name="Jinhong LI" userId="ff59f2e8-f09c-4e62-baed-085ad6124443" providerId="ADAL" clId="{A1A2584B-3592-48AF-B6CC-9DB15012C35B}" dt="2023-05-05T07:17:54.499" v="15547" actId="20577"/>
        <pc:sldMkLst>
          <pc:docMk/>
          <pc:sldMk cId="3098194334" sldId="892"/>
        </pc:sldMkLst>
        <pc:spChg chg="mod">
          <ac:chgData name="Jinhong LI" userId="ff59f2e8-f09c-4e62-baed-085ad6124443" providerId="ADAL" clId="{A1A2584B-3592-48AF-B6CC-9DB15012C35B}" dt="2023-05-04T07:37:46.944" v="7452" actId="20577"/>
          <ac:spMkLst>
            <pc:docMk/>
            <pc:sldMk cId="3098194334" sldId="892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7:33:29.499" v="7106" actId="20577"/>
          <ac:spMkLst>
            <pc:docMk/>
            <pc:sldMk cId="3098194334" sldId="892"/>
            <ac:spMk id="7" creationId="{9D7D8692-6919-4BD9-91CD-4106FAC8A972}"/>
          </ac:spMkLst>
        </pc:spChg>
        <pc:picChg chg="add mod">
          <ac:chgData name="Jinhong LI" userId="ff59f2e8-f09c-4e62-baed-085ad6124443" providerId="ADAL" clId="{A1A2584B-3592-48AF-B6CC-9DB15012C35B}" dt="2023-05-04T07:34:02.218" v="7151" actId="1076"/>
          <ac:picMkLst>
            <pc:docMk/>
            <pc:sldMk cId="3098194334" sldId="892"/>
            <ac:picMk id="2" creationId="{95D708A5-8F29-4F94-80BA-9D75CFA5205D}"/>
          </ac:picMkLst>
        </pc:picChg>
      </pc:sldChg>
      <pc:sldChg chg="delSp modSp add modNotesTx">
        <pc:chgData name="Jinhong LI" userId="ff59f2e8-f09c-4e62-baed-085ad6124443" providerId="ADAL" clId="{A1A2584B-3592-48AF-B6CC-9DB15012C35B}" dt="2023-05-05T07:23:56.312" v="16029" actId="20577"/>
        <pc:sldMkLst>
          <pc:docMk/>
          <pc:sldMk cId="1289065310" sldId="893"/>
        </pc:sldMkLst>
        <pc:spChg chg="mod">
          <ac:chgData name="Jinhong LI" userId="ff59f2e8-f09c-4e62-baed-085ad6124443" providerId="ADAL" clId="{A1A2584B-3592-48AF-B6CC-9DB15012C35B}" dt="2023-05-04T08:00:13.675" v="7942" actId="20577"/>
          <ac:spMkLst>
            <pc:docMk/>
            <pc:sldMk cId="1289065310" sldId="893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7:43:25.617" v="7465" actId="20577"/>
          <ac:spMkLst>
            <pc:docMk/>
            <pc:sldMk cId="1289065310" sldId="893"/>
            <ac:spMk id="7" creationId="{9D7D8692-6919-4BD9-91CD-4106FAC8A972}"/>
          </ac:spMkLst>
        </pc:spChg>
        <pc:picChg chg="del">
          <ac:chgData name="Jinhong LI" userId="ff59f2e8-f09c-4e62-baed-085ad6124443" providerId="ADAL" clId="{A1A2584B-3592-48AF-B6CC-9DB15012C35B}" dt="2023-05-04T07:43:33.735" v="7466" actId="478"/>
          <ac:picMkLst>
            <pc:docMk/>
            <pc:sldMk cId="1289065310" sldId="893"/>
            <ac:picMk id="2" creationId="{95D708A5-8F29-4F94-80BA-9D75CFA5205D}"/>
          </ac:picMkLst>
        </pc:picChg>
      </pc:sldChg>
      <pc:sldChg chg="modSp add">
        <pc:chgData name="Jinhong LI" userId="ff59f2e8-f09c-4e62-baed-085ad6124443" providerId="ADAL" clId="{A1A2584B-3592-48AF-B6CC-9DB15012C35B}" dt="2023-05-04T07:58:06.189" v="7569" actId="20577"/>
        <pc:sldMkLst>
          <pc:docMk/>
          <pc:sldMk cId="3824028334" sldId="894"/>
        </pc:sldMkLst>
        <pc:spChg chg="mod">
          <ac:chgData name="Jinhong LI" userId="ff59f2e8-f09c-4e62-baed-085ad6124443" providerId="ADAL" clId="{A1A2584B-3592-48AF-B6CC-9DB15012C35B}" dt="2023-05-04T07:58:06.189" v="7569" actId="20577"/>
          <ac:spMkLst>
            <pc:docMk/>
            <pc:sldMk cId="3824028334" sldId="894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7:57:35.508" v="7568" actId="20577"/>
          <ac:spMkLst>
            <pc:docMk/>
            <pc:sldMk cId="3824028334" sldId="894"/>
            <ac:spMk id="6" creationId="{30658039-9BF8-483A-8960-A68652A3BF22}"/>
          </ac:spMkLst>
        </pc:spChg>
      </pc:sldChg>
      <pc:sldChg chg="modSp add modAnim modNotesTx">
        <pc:chgData name="Jinhong LI" userId="ff59f2e8-f09c-4e62-baed-085ad6124443" providerId="ADAL" clId="{A1A2584B-3592-48AF-B6CC-9DB15012C35B}" dt="2023-05-05T07:50:01.942" v="18333"/>
        <pc:sldMkLst>
          <pc:docMk/>
          <pc:sldMk cId="304512676" sldId="895"/>
        </pc:sldMkLst>
        <pc:spChg chg="mod">
          <ac:chgData name="Jinhong LI" userId="ff59f2e8-f09c-4e62-baed-085ad6124443" providerId="ADAL" clId="{A1A2584B-3592-48AF-B6CC-9DB15012C35B}" dt="2023-05-04T08:11:23.340" v="8593" actId="113"/>
          <ac:spMkLst>
            <pc:docMk/>
            <pc:sldMk cId="304512676" sldId="895"/>
            <ac:spMk id="3" creationId="{ABD834EA-FE3E-E54B-A852-799E7770EB58}"/>
          </ac:spMkLst>
        </pc:spChg>
      </pc:sldChg>
      <pc:sldChg chg="modSp add modAnim modNotesTx">
        <pc:chgData name="Jinhong LI" userId="ff59f2e8-f09c-4e62-baed-085ad6124443" providerId="ADAL" clId="{A1A2584B-3592-48AF-B6CC-9DB15012C35B}" dt="2023-05-05T07:50:12.534" v="18335"/>
        <pc:sldMkLst>
          <pc:docMk/>
          <pc:sldMk cId="2517571896" sldId="896"/>
        </pc:sldMkLst>
        <pc:spChg chg="mod">
          <ac:chgData name="Jinhong LI" userId="ff59f2e8-f09c-4e62-baed-085ad6124443" providerId="ADAL" clId="{A1A2584B-3592-48AF-B6CC-9DB15012C35B}" dt="2023-05-04T08:20:47.886" v="9122" actId="20577"/>
          <ac:spMkLst>
            <pc:docMk/>
            <pc:sldMk cId="2517571896" sldId="896"/>
            <ac:spMk id="3" creationId="{ABD834EA-FE3E-E54B-A852-799E7770EB58}"/>
          </ac:spMkLst>
        </pc:spChg>
      </pc:sldChg>
      <pc:sldChg chg="addSp delSp modSp add modAnim modNotesTx">
        <pc:chgData name="Jinhong LI" userId="ff59f2e8-f09c-4e62-baed-085ad6124443" providerId="ADAL" clId="{A1A2584B-3592-48AF-B6CC-9DB15012C35B}" dt="2023-05-05T07:50:18.830" v="18337"/>
        <pc:sldMkLst>
          <pc:docMk/>
          <pc:sldMk cId="3477234272" sldId="897"/>
        </pc:sldMkLst>
        <pc:spChg chg="mod">
          <ac:chgData name="Jinhong LI" userId="ff59f2e8-f09c-4e62-baed-085ad6124443" providerId="ADAL" clId="{A1A2584B-3592-48AF-B6CC-9DB15012C35B}" dt="2023-05-04T08:26:41.612" v="9827" actId="20577"/>
          <ac:spMkLst>
            <pc:docMk/>
            <pc:sldMk cId="3477234272" sldId="897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8:20:59.744" v="9140" actId="20577"/>
          <ac:spMkLst>
            <pc:docMk/>
            <pc:sldMk cId="3477234272" sldId="897"/>
            <ac:spMk id="7" creationId="{9D7D8692-6919-4BD9-91CD-4106FAC8A972}"/>
          </ac:spMkLst>
        </pc:spChg>
        <pc:graphicFrameChg chg="add del modGraphic">
          <ac:chgData name="Jinhong LI" userId="ff59f2e8-f09c-4e62-baed-085ad6124443" providerId="ADAL" clId="{A1A2584B-3592-48AF-B6CC-9DB15012C35B}" dt="2023-05-04T08:26:51.834" v="9830" actId="27309"/>
          <ac:graphicFrameMkLst>
            <pc:docMk/>
            <pc:sldMk cId="3477234272" sldId="897"/>
            <ac:graphicFrameMk id="5" creationId="{894F60A6-860A-49A0-BABF-2E43E6508782}"/>
          </ac:graphicFrameMkLst>
        </pc:graphicFrameChg>
      </pc:sldChg>
      <pc:sldChg chg="modSp add modAnim modNotesTx">
        <pc:chgData name="Jinhong LI" userId="ff59f2e8-f09c-4e62-baed-085ad6124443" providerId="ADAL" clId="{A1A2584B-3592-48AF-B6CC-9DB15012C35B}" dt="2023-05-05T07:50:26.754" v="18339"/>
        <pc:sldMkLst>
          <pc:docMk/>
          <pc:sldMk cId="1031043130" sldId="898"/>
        </pc:sldMkLst>
        <pc:spChg chg="mod">
          <ac:chgData name="Jinhong LI" userId="ff59f2e8-f09c-4e62-baed-085ad6124443" providerId="ADAL" clId="{A1A2584B-3592-48AF-B6CC-9DB15012C35B}" dt="2023-05-04T09:19:59.115" v="11679" actId="20577"/>
          <ac:spMkLst>
            <pc:docMk/>
            <pc:sldMk cId="1031043130" sldId="898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8:23:47.803" v="9554" actId="20577"/>
          <ac:spMkLst>
            <pc:docMk/>
            <pc:sldMk cId="1031043130" sldId="898"/>
            <ac:spMk id="7" creationId="{9D7D8692-6919-4BD9-91CD-4106FAC8A972}"/>
          </ac:spMkLst>
        </pc:spChg>
      </pc:sldChg>
      <pc:sldChg chg="modSp add del">
        <pc:chgData name="Jinhong LI" userId="ff59f2e8-f09c-4e62-baed-085ad6124443" providerId="ADAL" clId="{A1A2584B-3592-48AF-B6CC-9DB15012C35B}" dt="2023-05-04T09:19:49.027" v="11655" actId="2696"/>
        <pc:sldMkLst>
          <pc:docMk/>
          <pc:sldMk cId="1846327095" sldId="899"/>
        </pc:sldMkLst>
        <pc:spChg chg="mod">
          <ac:chgData name="Jinhong LI" userId="ff59f2e8-f09c-4e62-baed-085ad6124443" providerId="ADAL" clId="{A1A2584B-3592-48AF-B6CC-9DB15012C35B}" dt="2023-05-04T08:55:57.693" v="10810" actId="20577"/>
          <ac:spMkLst>
            <pc:docMk/>
            <pc:sldMk cId="1846327095" sldId="899"/>
            <ac:spMk id="3" creationId="{ABD834EA-FE3E-E54B-A852-799E7770EB58}"/>
          </ac:spMkLst>
        </pc:spChg>
      </pc:sldChg>
      <pc:sldChg chg="modSp add modAnim modNotesTx">
        <pc:chgData name="Jinhong LI" userId="ff59f2e8-f09c-4e62-baed-085ad6124443" providerId="ADAL" clId="{A1A2584B-3592-48AF-B6CC-9DB15012C35B}" dt="2023-05-05T07:50:34.699" v="18341"/>
        <pc:sldMkLst>
          <pc:docMk/>
          <pc:sldMk cId="4125612527" sldId="900"/>
        </pc:sldMkLst>
        <pc:spChg chg="mod">
          <ac:chgData name="Jinhong LI" userId="ff59f2e8-f09c-4e62-baed-085ad6124443" providerId="ADAL" clId="{A1A2584B-3592-48AF-B6CC-9DB15012C35B}" dt="2023-05-04T09:15:11.444" v="11023" actId="20577"/>
          <ac:spMkLst>
            <pc:docMk/>
            <pc:sldMk cId="4125612527" sldId="900"/>
            <ac:spMk id="3" creationId="{ABD834EA-FE3E-E54B-A852-799E7770EB58}"/>
          </ac:spMkLst>
        </pc:spChg>
      </pc:sldChg>
      <pc:sldChg chg="modSp add modAnim">
        <pc:chgData name="Jinhong LI" userId="ff59f2e8-f09c-4e62-baed-085ad6124443" providerId="ADAL" clId="{A1A2584B-3592-48AF-B6CC-9DB15012C35B}" dt="2023-05-05T07:50:57.193" v="18344" actId="20577"/>
        <pc:sldMkLst>
          <pc:docMk/>
          <pc:sldMk cId="3022653721" sldId="901"/>
        </pc:sldMkLst>
        <pc:spChg chg="mod">
          <ac:chgData name="Jinhong LI" userId="ff59f2e8-f09c-4e62-baed-085ad6124443" providerId="ADAL" clId="{A1A2584B-3592-48AF-B6CC-9DB15012C35B}" dt="2023-05-05T07:50:57.193" v="18344" actId="20577"/>
          <ac:spMkLst>
            <pc:docMk/>
            <pc:sldMk cId="3022653721" sldId="901"/>
            <ac:spMk id="3" creationId="{ABD834EA-FE3E-E54B-A852-799E7770EB58}"/>
          </ac:spMkLst>
        </pc:spChg>
      </pc:sldChg>
      <pc:sldChg chg="modSp add">
        <pc:chgData name="Jinhong LI" userId="ff59f2e8-f09c-4e62-baed-085ad6124443" providerId="ADAL" clId="{A1A2584B-3592-48AF-B6CC-9DB15012C35B}" dt="2023-05-04T09:28:54.668" v="12155" actId="20577"/>
        <pc:sldMkLst>
          <pc:docMk/>
          <pc:sldMk cId="902887875" sldId="902"/>
        </pc:sldMkLst>
        <pc:spChg chg="mod">
          <ac:chgData name="Jinhong LI" userId="ff59f2e8-f09c-4e62-baed-085ad6124443" providerId="ADAL" clId="{A1A2584B-3592-48AF-B6CC-9DB15012C35B}" dt="2023-05-04T09:28:54.668" v="12155" actId="20577"/>
          <ac:spMkLst>
            <pc:docMk/>
            <pc:sldMk cId="902887875" sldId="902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9:21:23.482" v="11695" actId="20577"/>
          <ac:spMkLst>
            <pc:docMk/>
            <pc:sldMk cId="902887875" sldId="902"/>
            <ac:spMk id="7" creationId="{9D7D8692-6919-4BD9-91CD-4106FAC8A972}"/>
          </ac:spMkLst>
        </pc:spChg>
      </pc:sldChg>
      <pc:sldChg chg="addSp modSp add modNotesTx">
        <pc:chgData name="Jinhong LI" userId="ff59f2e8-f09c-4e62-baed-085ad6124443" providerId="ADAL" clId="{A1A2584B-3592-48AF-B6CC-9DB15012C35B}" dt="2023-05-05T07:52:36.872" v="18597" actId="20577"/>
        <pc:sldMkLst>
          <pc:docMk/>
          <pc:sldMk cId="1706597633" sldId="903"/>
        </pc:sldMkLst>
        <pc:spChg chg="mod">
          <ac:chgData name="Jinhong LI" userId="ff59f2e8-f09c-4e62-baed-085ad6124443" providerId="ADAL" clId="{A1A2584B-3592-48AF-B6CC-9DB15012C35B}" dt="2023-05-05T07:51:47.378" v="18482" actId="20577"/>
          <ac:spMkLst>
            <pc:docMk/>
            <pc:sldMk cId="1706597633" sldId="903"/>
            <ac:spMk id="3" creationId="{ABD834EA-FE3E-E54B-A852-799E7770EB58}"/>
          </ac:spMkLst>
        </pc:spChg>
        <pc:spChg chg="mod">
          <ac:chgData name="Jinhong LI" userId="ff59f2e8-f09c-4e62-baed-085ad6124443" providerId="ADAL" clId="{A1A2584B-3592-48AF-B6CC-9DB15012C35B}" dt="2023-05-04T09:29:30.122" v="12174" actId="20577"/>
          <ac:spMkLst>
            <pc:docMk/>
            <pc:sldMk cId="1706597633" sldId="903"/>
            <ac:spMk id="7" creationId="{9D7D8692-6919-4BD9-91CD-4106FAC8A972}"/>
          </ac:spMkLst>
        </pc:spChg>
        <pc:picChg chg="add mod">
          <ac:chgData name="Jinhong LI" userId="ff59f2e8-f09c-4e62-baed-085ad6124443" providerId="ADAL" clId="{A1A2584B-3592-48AF-B6CC-9DB15012C35B}" dt="2023-05-05T07:51:50.022" v="18483" actId="1076"/>
          <ac:picMkLst>
            <pc:docMk/>
            <pc:sldMk cId="1706597633" sldId="903"/>
            <ac:picMk id="2" creationId="{0F78C64D-498A-416C-96C7-786D711E48F1}"/>
          </ac:picMkLst>
        </pc:picChg>
      </pc:sldChg>
      <pc:sldChg chg="modSp">
        <pc:chgData name="Jinhong LI" userId="ff59f2e8-f09c-4e62-baed-085ad6124443" providerId="ADAL" clId="{A1A2584B-3592-48AF-B6CC-9DB15012C35B}" dt="2023-05-05T07:53:21.760" v="18691" actId="20577"/>
        <pc:sldMkLst>
          <pc:docMk/>
          <pc:sldMk cId="1715280013" sldId="906"/>
        </pc:sldMkLst>
        <pc:spChg chg="mod">
          <ac:chgData name="Jinhong LI" userId="ff59f2e8-f09c-4e62-baed-085ad6124443" providerId="ADAL" clId="{A1A2584B-3592-48AF-B6CC-9DB15012C35B}" dt="2023-05-05T07:53:21.760" v="18691" actId="20577"/>
          <ac:spMkLst>
            <pc:docMk/>
            <pc:sldMk cId="1715280013" sldId="906"/>
            <ac:spMk id="3" creationId="{ABD834EA-FE3E-E54B-A852-799E7770EB58}"/>
          </ac:spMkLst>
        </pc:spChg>
        <pc:picChg chg="mod">
          <ac:chgData name="Jinhong LI" userId="ff59f2e8-f09c-4e62-baed-085ad6124443" providerId="ADAL" clId="{A1A2584B-3592-48AF-B6CC-9DB15012C35B}" dt="2023-05-05T07:52:48.870" v="18599" actId="1076"/>
          <ac:picMkLst>
            <pc:docMk/>
            <pc:sldMk cId="1715280013" sldId="906"/>
            <ac:picMk id="6" creationId="{3A9A97B6-A42C-A1CE-AA40-7E8516A5F149}"/>
          </ac:picMkLst>
        </pc:picChg>
      </pc:sldChg>
      <pc:sldChg chg="addSp delSp modSp add">
        <pc:chgData name="Jinhong LI" userId="ff59f2e8-f09c-4e62-baed-085ad6124443" providerId="ADAL" clId="{A1A2584B-3592-48AF-B6CC-9DB15012C35B}" dt="2023-05-05T07:55:33.532" v="18898" actId="20577"/>
        <pc:sldMkLst>
          <pc:docMk/>
          <pc:sldMk cId="3679521363" sldId="907"/>
        </pc:sldMkLst>
        <pc:spChg chg="mod">
          <ac:chgData name="Jinhong LI" userId="ff59f2e8-f09c-4e62-baed-085ad6124443" providerId="ADAL" clId="{A1A2584B-3592-48AF-B6CC-9DB15012C35B}" dt="2023-05-05T07:55:33.532" v="18898" actId="20577"/>
          <ac:spMkLst>
            <pc:docMk/>
            <pc:sldMk cId="3679521363" sldId="907"/>
            <ac:spMk id="3" creationId="{ABD834EA-FE3E-E54B-A852-799E7770EB58}"/>
          </ac:spMkLst>
        </pc:spChg>
        <pc:picChg chg="add mod">
          <ac:chgData name="Jinhong LI" userId="ff59f2e8-f09c-4e62-baed-085ad6124443" providerId="ADAL" clId="{A1A2584B-3592-48AF-B6CC-9DB15012C35B}" dt="2023-05-05T07:55:13.391" v="18845" actId="1076"/>
          <ac:picMkLst>
            <pc:docMk/>
            <pc:sldMk cId="3679521363" sldId="907"/>
            <ac:picMk id="2" creationId="{55FD3293-B54C-4CCA-A128-841FBBD740B5}"/>
          </ac:picMkLst>
        </pc:picChg>
        <pc:picChg chg="del">
          <ac:chgData name="Jinhong LI" userId="ff59f2e8-f09c-4e62-baed-085ad6124443" providerId="ADAL" clId="{A1A2584B-3592-48AF-B6CC-9DB15012C35B}" dt="2023-05-05T07:54:15.573" v="18694" actId="478"/>
          <ac:picMkLst>
            <pc:docMk/>
            <pc:sldMk cId="3679521363" sldId="907"/>
            <ac:picMk id="6" creationId="{3A9A97B6-A42C-A1CE-AA40-7E8516A5F149}"/>
          </ac:picMkLst>
        </pc:picChg>
      </pc:sldChg>
    </pc:docChg>
  </pc:docChgLst>
  <pc:docChgLst>
    <pc:chgData name="LI, Jinhong" userId="ff59f2e8-f09c-4e62-baed-085ad6124443" providerId="ADAL" clId="{3D508E22-2DB1-4239-A094-32ECB478E23B}"/>
    <pc:docChg chg="custSel addSld delSld modSld modShowInfo">
      <pc:chgData name="LI, Jinhong" userId="ff59f2e8-f09c-4e62-baed-085ad6124443" providerId="ADAL" clId="{3D508E22-2DB1-4239-A094-32ECB478E23B}" dt="2023-05-05T05:54:43.547" v="8882"/>
      <pc:docMkLst>
        <pc:docMk/>
      </pc:docMkLst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241527501" sldId="566"/>
        </pc:sldMkLst>
      </pc:sldChg>
      <pc:sldChg chg="modNotesTx">
        <pc:chgData name="LI, Jinhong" userId="ff59f2e8-f09c-4e62-baed-085ad6124443" providerId="ADAL" clId="{3D508E22-2DB1-4239-A094-32ECB478E23B}" dt="2023-05-05T05:48:08.173" v="8627" actId="20577"/>
        <pc:sldMkLst>
          <pc:docMk/>
          <pc:sldMk cId="2210648064" sldId="792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028957617" sldId="797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4119376976" sldId="837"/>
        </pc:sldMkLst>
      </pc:sldChg>
      <pc:sldChg chg="modSp mod modNotesTx">
        <pc:chgData name="LI, Jinhong" userId="ff59f2e8-f09c-4e62-baed-085ad6124443" providerId="ADAL" clId="{3D508E22-2DB1-4239-A094-32ECB478E23B}" dt="2023-05-05T03:29:02.866" v="411" actId="20577"/>
        <pc:sldMkLst>
          <pc:docMk/>
          <pc:sldMk cId="2404026775" sldId="840"/>
        </pc:sldMkLst>
        <pc:spChg chg="mod">
          <ac:chgData name="LI, Jinhong" userId="ff59f2e8-f09c-4e62-baed-085ad6124443" providerId="ADAL" clId="{3D508E22-2DB1-4239-A094-32ECB478E23B}" dt="2023-05-05T03:18:28.150" v="29" actId="20577"/>
          <ac:spMkLst>
            <pc:docMk/>
            <pc:sldMk cId="2404026775" sldId="840"/>
            <ac:spMk id="3" creationId="{ABD834EA-FE3E-E54B-A852-799E7770EB58}"/>
          </ac:spMkLst>
        </pc:spChg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592599083" sldId="841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505799817" sldId="842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497893163" sldId="843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434851787" sldId="845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42669995" sldId="846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162912064" sldId="847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1138752181" sldId="848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537115603" sldId="849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295695656" sldId="850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1944172220" sldId="851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98992124" sldId="852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127265262" sldId="853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746381391" sldId="854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131109647" sldId="857"/>
        </pc:sldMkLst>
      </pc:sldChg>
      <pc:sldChg chg="modNotesTx">
        <pc:chgData name="LI, Jinhong" userId="ff59f2e8-f09c-4e62-baed-085ad6124443" providerId="ADAL" clId="{3D508E22-2DB1-4239-A094-32ECB478E23B}" dt="2023-05-05T03:51:56.302" v="4463" actId="20577"/>
        <pc:sldMkLst>
          <pc:docMk/>
          <pc:sldMk cId="1503514281" sldId="858"/>
        </pc:sldMkLst>
      </pc:sldChg>
      <pc:sldChg chg="modAnim modNotesTx">
        <pc:chgData name="LI, Jinhong" userId="ff59f2e8-f09c-4e62-baed-085ad6124443" providerId="ADAL" clId="{3D508E22-2DB1-4239-A094-32ECB478E23B}" dt="2023-05-05T03:38:21.810" v="1682" actId="20577"/>
        <pc:sldMkLst>
          <pc:docMk/>
          <pc:sldMk cId="928426122" sldId="859"/>
        </pc:sldMkLst>
      </pc:sldChg>
      <pc:sldChg chg="modSp modAnim modNotesTx">
        <pc:chgData name="LI, Jinhong" userId="ff59f2e8-f09c-4e62-baed-085ad6124443" providerId="ADAL" clId="{3D508E22-2DB1-4239-A094-32ECB478E23B}" dt="2023-05-05T03:48:32.577" v="3554"/>
        <pc:sldMkLst>
          <pc:docMk/>
          <pc:sldMk cId="2055751085" sldId="861"/>
        </pc:sldMkLst>
        <pc:spChg chg="mod">
          <ac:chgData name="LI, Jinhong" userId="ff59f2e8-f09c-4e62-baed-085ad6124443" providerId="ADAL" clId="{3D508E22-2DB1-4239-A094-32ECB478E23B}" dt="2023-05-05T03:43:10.786" v="2808" actId="20577"/>
          <ac:spMkLst>
            <pc:docMk/>
            <pc:sldMk cId="2055751085" sldId="861"/>
            <ac:spMk id="6" creationId="{30658039-9BF8-483A-8960-A68652A3BF22}"/>
          </ac:spMkLst>
        </pc:spChg>
      </pc:sldChg>
      <pc:sldChg chg="modNotesTx">
        <pc:chgData name="LI, Jinhong" userId="ff59f2e8-f09c-4e62-baed-085ad6124443" providerId="ADAL" clId="{3D508E22-2DB1-4239-A094-32ECB478E23B}" dt="2023-05-05T03:50:57.631" v="4163" actId="20577"/>
        <pc:sldMkLst>
          <pc:docMk/>
          <pc:sldMk cId="350255561" sldId="862"/>
        </pc:sldMkLst>
      </pc:sldChg>
      <pc:sldChg chg="modNotesTx">
        <pc:chgData name="LI, Jinhong" userId="ff59f2e8-f09c-4e62-baed-085ad6124443" providerId="ADAL" clId="{3D508E22-2DB1-4239-A094-32ECB478E23B}" dt="2023-05-05T04:06:40.940" v="5507" actId="20577"/>
        <pc:sldMkLst>
          <pc:docMk/>
          <pc:sldMk cId="2951368593" sldId="863"/>
        </pc:sldMkLst>
      </pc:sldChg>
      <pc:sldChg chg="addSp delSp modSp mod modAnim modNotesTx">
        <pc:chgData name="LI, Jinhong" userId="ff59f2e8-f09c-4e62-baed-085ad6124443" providerId="ADAL" clId="{3D508E22-2DB1-4239-A094-32ECB478E23B}" dt="2023-05-05T05:38:38.643" v="7527" actId="20577"/>
        <pc:sldMkLst>
          <pc:docMk/>
          <pc:sldMk cId="2579765399" sldId="864"/>
        </pc:sldMkLst>
        <pc:picChg chg="del">
          <ac:chgData name="LI, Jinhong" userId="ff59f2e8-f09c-4e62-baed-085ad6124443" providerId="ADAL" clId="{3D508E22-2DB1-4239-A094-32ECB478E23B}" dt="2023-05-05T05:37:14.915" v="7198" actId="478"/>
          <ac:picMkLst>
            <pc:docMk/>
            <pc:sldMk cId="2579765399" sldId="864"/>
            <ac:picMk id="2" creationId="{66E79399-306A-441D-8E08-B3FD9D200FE4}"/>
          </ac:picMkLst>
        </pc:picChg>
        <pc:picChg chg="add mod">
          <ac:chgData name="LI, Jinhong" userId="ff59f2e8-f09c-4e62-baed-085ad6124443" providerId="ADAL" clId="{3D508E22-2DB1-4239-A094-32ECB478E23B}" dt="2023-05-05T05:37:27.297" v="7202" actId="1076"/>
          <ac:picMkLst>
            <pc:docMk/>
            <pc:sldMk cId="2579765399" sldId="864"/>
            <ac:picMk id="7" creationId="{64103A35-5C2B-8EEA-6AE3-936D126C23D4}"/>
          </ac:picMkLst>
        </pc:picChg>
      </pc:sldChg>
      <pc:sldChg chg="addSp delSp modSp mod modAnim modNotesTx">
        <pc:chgData name="LI, Jinhong" userId="ff59f2e8-f09c-4e62-baed-085ad6124443" providerId="ADAL" clId="{3D508E22-2DB1-4239-A094-32ECB478E23B}" dt="2023-05-05T05:45:48.841" v="8621"/>
        <pc:sldMkLst>
          <pc:docMk/>
          <pc:sldMk cId="2478887684" sldId="865"/>
        </pc:sldMkLst>
        <pc:picChg chg="add mod">
          <ac:chgData name="LI, Jinhong" userId="ff59f2e8-f09c-4e62-baed-085ad6124443" providerId="ADAL" clId="{3D508E22-2DB1-4239-A094-32ECB478E23B}" dt="2023-05-05T05:45:48.841" v="8621"/>
          <ac:picMkLst>
            <pc:docMk/>
            <pc:sldMk cId="2478887684" sldId="865"/>
            <ac:picMk id="2" creationId="{90FEC7D7-4F92-CE64-2616-3982828533A8}"/>
          </ac:picMkLst>
        </pc:picChg>
        <pc:picChg chg="del">
          <ac:chgData name="LI, Jinhong" userId="ff59f2e8-f09c-4e62-baed-085ad6124443" providerId="ADAL" clId="{3D508E22-2DB1-4239-A094-32ECB478E23B}" dt="2023-05-05T05:45:46.811" v="8620" actId="478"/>
          <ac:picMkLst>
            <pc:docMk/>
            <pc:sldMk cId="2478887684" sldId="865"/>
            <ac:picMk id="5" creationId="{92DAA6E8-509E-4D4B-A47E-B2CA471714C5}"/>
          </ac:picMkLst>
        </pc:picChg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334162589" sldId="866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444934875" sldId="867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398476583" sldId="868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004138035" sldId="869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111570017" sldId="871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484350095" sldId="872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1215499761" sldId="873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1955671894" sldId="874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627533449" sldId="875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1435541423" sldId="876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497243131" sldId="877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1900527693" sldId="878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2449885752" sldId="879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763217722" sldId="880"/>
        </pc:sldMkLst>
      </pc:sldChg>
      <pc:sldChg chg="del">
        <pc:chgData name="LI, Jinhong" userId="ff59f2e8-f09c-4e62-baed-085ad6124443" providerId="ADAL" clId="{3D508E22-2DB1-4239-A094-32ECB478E23B}" dt="2023-05-05T05:46:29.491" v="8623" actId="47"/>
        <pc:sldMkLst>
          <pc:docMk/>
          <pc:sldMk cId="3197920981" sldId="881"/>
        </pc:sldMkLst>
      </pc:sldChg>
      <pc:sldChg chg="modAnim modNotesTx">
        <pc:chgData name="LI, Jinhong" userId="ff59f2e8-f09c-4e62-baed-085ad6124443" providerId="ADAL" clId="{3D508E22-2DB1-4239-A094-32ECB478E23B}" dt="2023-05-05T03:42:42.113" v="2788" actId="20577"/>
        <pc:sldMkLst>
          <pc:docMk/>
          <pc:sldMk cId="3285989418" sldId="882"/>
        </pc:sldMkLst>
      </pc:sldChg>
      <pc:sldChg chg="modNotesTx">
        <pc:chgData name="LI, Jinhong" userId="ff59f2e8-f09c-4e62-baed-085ad6124443" providerId="ADAL" clId="{3D508E22-2DB1-4239-A094-32ECB478E23B}" dt="2023-05-05T04:04:56.605" v="5124" actId="20577"/>
        <pc:sldMkLst>
          <pc:docMk/>
          <pc:sldMk cId="4180576007" sldId="883"/>
        </pc:sldMkLst>
      </pc:sldChg>
      <pc:sldChg chg="modNotesTx">
        <pc:chgData name="LI, Jinhong" userId="ff59f2e8-f09c-4e62-baed-085ad6124443" providerId="ADAL" clId="{3D508E22-2DB1-4239-A094-32ECB478E23B}" dt="2023-05-05T04:07:04.144" v="5613" actId="20577"/>
        <pc:sldMkLst>
          <pc:docMk/>
          <pc:sldMk cId="642828619" sldId="884"/>
        </pc:sldMkLst>
      </pc:sldChg>
      <pc:sldChg chg="modNotesTx">
        <pc:chgData name="LI, Jinhong" userId="ff59f2e8-f09c-4e62-baed-085ad6124443" providerId="ADAL" clId="{3D508E22-2DB1-4239-A094-32ECB478E23B}" dt="2023-05-05T04:10:44.761" v="6111" actId="20577"/>
        <pc:sldMkLst>
          <pc:docMk/>
          <pc:sldMk cId="2698882838" sldId="885"/>
        </pc:sldMkLst>
      </pc:sldChg>
      <pc:sldChg chg="modNotesTx">
        <pc:chgData name="LI, Jinhong" userId="ff59f2e8-f09c-4e62-baed-085ad6124443" providerId="ADAL" clId="{3D508E22-2DB1-4239-A094-32ECB478E23B}" dt="2023-05-05T04:15:25.323" v="6442" actId="20577"/>
        <pc:sldMkLst>
          <pc:docMk/>
          <pc:sldMk cId="1568805265" sldId="886"/>
        </pc:sldMkLst>
      </pc:sldChg>
      <pc:sldChg chg="modNotesTx">
        <pc:chgData name="LI, Jinhong" userId="ff59f2e8-f09c-4e62-baed-085ad6124443" providerId="ADAL" clId="{3D508E22-2DB1-4239-A094-32ECB478E23B}" dt="2023-05-05T04:16:14.805" v="6646" actId="20577"/>
        <pc:sldMkLst>
          <pc:docMk/>
          <pc:sldMk cId="3775959655" sldId="887"/>
        </pc:sldMkLst>
      </pc:sldChg>
      <pc:sldChg chg="modNotesTx">
        <pc:chgData name="LI, Jinhong" userId="ff59f2e8-f09c-4e62-baed-085ad6124443" providerId="ADAL" clId="{3D508E22-2DB1-4239-A094-32ECB478E23B}" dt="2023-05-05T04:09:56.024" v="5865" actId="20577"/>
        <pc:sldMkLst>
          <pc:docMk/>
          <pc:sldMk cId="2426795795" sldId="888"/>
        </pc:sldMkLst>
      </pc:sldChg>
      <pc:sldChg chg="modNotesTx">
        <pc:chgData name="LI, Jinhong" userId="ff59f2e8-f09c-4e62-baed-085ad6124443" providerId="ADAL" clId="{3D508E22-2DB1-4239-A094-32ECB478E23B}" dt="2023-05-05T05:48:01.715" v="8626" actId="20577"/>
        <pc:sldMkLst>
          <pc:docMk/>
          <pc:sldMk cId="3098194334" sldId="892"/>
        </pc:sldMkLst>
      </pc:sldChg>
      <pc:sldChg chg="modSp modAnim modNotesTx">
        <pc:chgData name="LI, Jinhong" userId="ff59f2e8-f09c-4e62-baed-085ad6124443" providerId="ADAL" clId="{3D508E22-2DB1-4239-A094-32ECB478E23B}" dt="2023-05-05T05:54:43.547" v="8882"/>
        <pc:sldMkLst>
          <pc:docMk/>
          <pc:sldMk cId="1289065310" sldId="893"/>
        </pc:sldMkLst>
        <pc:spChg chg="mod">
          <ac:chgData name="LI, Jinhong" userId="ff59f2e8-f09c-4e62-baed-085ad6124443" providerId="ADAL" clId="{3D508E22-2DB1-4239-A094-32ECB478E23B}" dt="2023-05-05T05:54:36.167" v="8880" actId="1076"/>
          <ac:spMkLst>
            <pc:docMk/>
            <pc:sldMk cId="1289065310" sldId="893"/>
            <ac:spMk id="3" creationId="{ABD834EA-FE3E-E54B-A852-799E7770EB58}"/>
          </ac:spMkLst>
        </pc:spChg>
      </pc:sldChg>
      <pc:sldChg chg="addSp delSp modSp mod">
        <pc:chgData name="LI, Jinhong" userId="ff59f2e8-f09c-4e62-baed-085ad6124443" providerId="ADAL" clId="{3D508E22-2DB1-4239-A094-32ECB478E23B}" dt="2023-05-05T05:49:55.042" v="8817"/>
        <pc:sldMkLst>
          <pc:docMk/>
          <pc:sldMk cId="3824028334" sldId="894"/>
        </pc:sldMkLst>
        <pc:spChg chg="mod">
          <ac:chgData name="LI, Jinhong" userId="ff59f2e8-f09c-4e62-baed-085ad6124443" providerId="ADAL" clId="{3D508E22-2DB1-4239-A094-32ECB478E23B}" dt="2023-05-05T05:49:00.544" v="8662" actId="20577"/>
          <ac:spMkLst>
            <pc:docMk/>
            <pc:sldMk cId="3824028334" sldId="894"/>
            <ac:spMk id="3" creationId="{ABD834EA-FE3E-E54B-A852-799E7770EB58}"/>
          </ac:spMkLst>
        </pc:spChg>
        <pc:picChg chg="add mod">
          <ac:chgData name="LI, Jinhong" userId="ff59f2e8-f09c-4e62-baed-085ad6124443" providerId="ADAL" clId="{3D508E22-2DB1-4239-A094-32ECB478E23B}" dt="2023-05-05T05:49:55.042" v="8817"/>
          <ac:picMkLst>
            <pc:docMk/>
            <pc:sldMk cId="3824028334" sldId="894"/>
            <ac:picMk id="2" creationId="{8A264675-0AA9-D1CB-5EB1-B27875666ED8}"/>
          </ac:picMkLst>
        </pc:picChg>
        <pc:picChg chg="del">
          <ac:chgData name="LI, Jinhong" userId="ff59f2e8-f09c-4e62-baed-085ad6124443" providerId="ADAL" clId="{3D508E22-2DB1-4239-A094-32ECB478E23B}" dt="2023-05-05T05:49:54.303" v="8816" actId="478"/>
          <ac:picMkLst>
            <pc:docMk/>
            <pc:sldMk cId="3824028334" sldId="894"/>
            <ac:picMk id="5" creationId="{92DAA6E8-509E-4D4B-A47E-B2CA471714C5}"/>
          </ac:picMkLst>
        </pc:picChg>
      </pc:sldChg>
      <pc:sldChg chg="modNotesTx">
        <pc:chgData name="LI, Jinhong" userId="ff59f2e8-f09c-4e62-baed-085ad6124443" providerId="ADAL" clId="{3D508E22-2DB1-4239-A094-32ECB478E23B}" dt="2023-05-05T05:47:55.012" v="8624" actId="20577"/>
        <pc:sldMkLst>
          <pc:docMk/>
          <pc:sldMk cId="304512676" sldId="895"/>
        </pc:sldMkLst>
      </pc:sldChg>
      <pc:sldChg chg="addSp delSp modSp add mod modAnim modNotesTx">
        <pc:chgData name="LI, Jinhong" userId="ff59f2e8-f09c-4e62-baed-085ad6124443" providerId="ADAL" clId="{3D508E22-2DB1-4239-A094-32ECB478E23B}" dt="2023-05-05T05:45:49.622" v="8622"/>
        <pc:sldMkLst>
          <pc:docMk/>
          <pc:sldMk cId="1578799321" sldId="904"/>
        </pc:sldMkLst>
        <pc:spChg chg="mod">
          <ac:chgData name="LI, Jinhong" userId="ff59f2e8-f09c-4e62-baed-085ad6124443" providerId="ADAL" clId="{3D508E22-2DB1-4239-A094-32ECB478E23B}" dt="2023-05-05T05:45:31.193" v="8573" actId="207"/>
          <ac:spMkLst>
            <pc:docMk/>
            <pc:sldMk cId="1578799321" sldId="904"/>
            <ac:spMk id="3" creationId="{ABD834EA-FE3E-E54B-A852-799E7770EB58}"/>
          </ac:spMkLst>
        </pc:spChg>
        <pc:picChg chg="add mod">
          <ac:chgData name="LI, Jinhong" userId="ff59f2e8-f09c-4e62-baed-085ad6124443" providerId="ADAL" clId="{3D508E22-2DB1-4239-A094-32ECB478E23B}" dt="2023-05-05T05:45:49.622" v="8622"/>
          <ac:picMkLst>
            <pc:docMk/>
            <pc:sldMk cId="1578799321" sldId="904"/>
            <ac:picMk id="2" creationId="{AFA67650-1B47-BA46-87C4-F40EC3B3A970}"/>
          </ac:picMkLst>
        </pc:picChg>
        <pc:picChg chg="del">
          <ac:chgData name="LI, Jinhong" userId="ff59f2e8-f09c-4e62-baed-085ad6124443" providerId="ADAL" clId="{3D508E22-2DB1-4239-A094-32ECB478E23B}" dt="2023-05-05T05:45:45.756" v="8619" actId="478"/>
          <ac:picMkLst>
            <pc:docMk/>
            <pc:sldMk cId="1578799321" sldId="904"/>
            <ac:picMk id="5" creationId="{92DAA6E8-509E-4D4B-A47E-B2CA471714C5}"/>
          </ac:picMkLst>
        </pc:picChg>
      </pc:sldChg>
      <pc:sldChg chg="addSp delSp modSp add mod">
        <pc:chgData name="LI, Jinhong" userId="ff59f2e8-f09c-4e62-baed-085ad6124443" providerId="ADAL" clId="{3D508E22-2DB1-4239-A094-32ECB478E23B}" dt="2023-05-05T05:49:57.269" v="8819"/>
        <pc:sldMkLst>
          <pc:docMk/>
          <pc:sldMk cId="3813545707" sldId="905"/>
        </pc:sldMkLst>
        <pc:spChg chg="mod">
          <ac:chgData name="LI, Jinhong" userId="ff59f2e8-f09c-4e62-baed-085ad6124443" providerId="ADAL" clId="{3D508E22-2DB1-4239-A094-32ECB478E23B}" dt="2023-05-05T05:49:46.778" v="8815" actId="20577"/>
          <ac:spMkLst>
            <pc:docMk/>
            <pc:sldMk cId="3813545707" sldId="905"/>
            <ac:spMk id="3" creationId="{ABD834EA-FE3E-E54B-A852-799E7770EB58}"/>
          </ac:spMkLst>
        </pc:spChg>
        <pc:spChg chg="mod">
          <ac:chgData name="LI, Jinhong" userId="ff59f2e8-f09c-4e62-baed-085ad6124443" providerId="ADAL" clId="{3D508E22-2DB1-4239-A094-32ECB478E23B}" dt="2023-05-05T05:48:41.032" v="8631"/>
          <ac:spMkLst>
            <pc:docMk/>
            <pc:sldMk cId="3813545707" sldId="905"/>
            <ac:spMk id="6" creationId="{30658039-9BF8-483A-8960-A68652A3BF22}"/>
          </ac:spMkLst>
        </pc:spChg>
        <pc:picChg chg="add mod">
          <ac:chgData name="LI, Jinhong" userId="ff59f2e8-f09c-4e62-baed-085ad6124443" providerId="ADAL" clId="{3D508E22-2DB1-4239-A094-32ECB478E23B}" dt="2023-05-05T05:49:57.269" v="8819"/>
          <ac:picMkLst>
            <pc:docMk/>
            <pc:sldMk cId="3813545707" sldId="905"/>
            <ac:picMk id="2" creationId="{66CC190F-0411-FEF8-8A2C-C15DD2C567AD}"/>
          </ac:picMkLst>
        </pc:picChg>
        <pc:picChg chg="del">
          <ac:chgData name="LI, Jinhong" userId="ff59f2e8-f09c-4e62-baed-085ad6124443" providerId="ADAL" clId="{3D508E22-2DB1-4239-A094-32ECB478E23B}" dt="2023-05-05T05:49:56.324" v="8818" actId="478"/>
          <ac:picMkLst>
            <pc:docMk/>
            <pc:sldMk cId="3813545707" sldId="905"/>
            <ac:picMk id="5" creationId="{92DAA6E8-509E-4D4B-A47E-B2CA471714C5}"/>
          </ac:picMkLst>
        </pc:picChg>
      </pc:sldChg>
      <pc:sldChg chg="addSp delSp modSp add mod">
        <pc:chgData name="LI, Jinhong" userId="ff59f2e8-f09c-4e62-baed-085ad6124443" providerId="ADAL" clId="{3D508E22-2DB1-4239-A094-32ECB478E23B}" dt="2023-05-05T05:52:34.138" v="8878" actId="15"/>
        <pc:sldMkLst>
          <pc:docMk/>
          <pc:sldMk cId="1715280013" sldId="906"/>
        </pc:sldMkLst>
        <pc:spChg chg="mod">
          <ac:chgData name="LI, Jinhong" userId="ff59f2e8-f09c-4e62-baed-085ad6124443" providerId="ADAL" clId="{3D508E22-2DB1-4239-A094-32ECB478E23B}" dt="2023-05-05T05:52:34.138" v="8878" actId="15"/>
          <ac:spMkLst>
            <pc:docMk/>
            <pc:sldMk cId="1715280013" sldId="906"/>
            <ac:spMk id="3" creationId="{ABD834EA-FE3E-E54B-A852-799E7770EB58}"/>
          </ac:spMkLst>
        </pc:spChg>
        <pc:picChg chg="del">
          <ac:chgData name="LI, Jinhong" userId="ff59f2e8-f09c-4e62-baed-085ad6124443" providerId="ADAL" clId="{3D508E22-2DB1-4239-A094-32ECB478E23B}" dt="2023-05-05T05:52:12.497" v="8822" actId="478"/>
          <ac:picMkLst>
            <pc:docMk/>
            <pc:sldMk cId="1715280013" sldId="906"/>
            <ac:picMk id="2" creationId="{0F78C64D-498A-416C-96C7-786D711E48F1}"/>
          </ac:picMkLst>
        </pc:picChg>
        <pc:picChg chg="add mod">
          <ac:chgData name="LI, Jinhong" userId="ff59f2e8-f09c-4e62-baed-085ad6124443" providerId="ADAL" clId="{3D508E22-2DB1-4239-A094-32ECB478E23B}" dt="2023-05-05T05:52:18.664" v="8825" actId="1076"/>
          <ac:picMkLst>
            <pc:docMk/>
            <pc:sldMk cId="1715280013" sldId="906"/>
            <ac:picMk id="6" creationId="{3A9A97B6-A42C-A1CE-AA40-7E8516A5F14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ICDE</a:t>
            </a:r>
            <a:r>
              <a:rPr lang="zh-CN" altLang="en-US"/>
              <a:t> </a:t>
            </a:r>
            <a:r>
              <a:rPr lang="en-US" altLang="zh-CN"/>
              <a:t>2024,</a:t>
            </a:r>
            <a:r>
              <a:rPr lang="zh-CN" altLang="en-US"/>
              <a:t> </a:t>
            </a:r>
            <a:r>
              <a:rPr lang="en-US" altLang="zh-CN"/>
              <a:t>time:</a:t>
            </a:r>
            <a:r>
              <a:rPr lang="zh-CN" altLang="en-US"/>
              <a:t> </a:t>
            </a:r>
            <a:r>
              <a:rPr lang="en-US" altLang="zh-CN"/>
              <a:t>about</a:t>
            </a:r>
            <a:r>
              <a:rPr lang="zh-CN" altLang="en-US"/>
              <a:t> </a:t>
            </a:r>
            <a:r>
              <a:rPr lang="en-US" altLang="zh-CN"/>
              <a:t>15</a:t>
            </a:r>
            <a:r>
              <a:rPr lang="zh-CN" altLang="en-US"/>
              <a:t> </a:t>
            </a:r>
            <a:r>
              <a:rPr lang="en-US" altLang="zh-CN"/>
              <a:t>minutes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28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elaborate</a:t>
            </a:r>
            <a:r>
              <a:rPr lang="zh-CN" altLang="en-US" dirty="0"/>
              <a:t> </a:t>
            </a:r>
            <a:r>
              <a:rPr lang="en-US" altLang="zh-CN" dirty="0"/>
              <a:t>our</a:t>
            </a:r>
            <a:r>
              <a:rPr lang="zh-CN" altLang="en-US" dirty="0"/>
              <a:t> </a:t>
            </a:r>
            <a:r>
              <a:rPr lang="en-US" altLang="zh-CN" dirty="0"/>
              <a:t>design,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start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existing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introduce</a:t>
            </a:r>
            <a:r>
              <a:rPr lang="zh-CN" altLang="en-US" dirty="0"/>
              <a:t> </a:t>
            </a:r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introduce</a:t>
            </a:r>
            <a:r>
              <a:rPr lang="zh-CN" altLang="en-US" dirty="0"/>
              <a:t> </a:t>
            </a:r>
            <a:r>
              <a:rPr lang="en-US" altLang="zh-CN" dirty="0"/>
              <a:t>our</a:t>
            </a:r>
            <a:r>
              <a:rPr lang="zh-CN" altLang="en-US" dirty="0"/>
              <a:t> </a:t>
            </a:r>
            <a:r>
              <a:rPr lang="en-US" altLang="zh-CN" dirty="0"/>
              <a:t>techniques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one.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starting</a:t>
            </a:r>
            <a:r>
              <a:rPr lang="zh-CN" altLang="en-US" dirty="0"/>
              <a:t> </a:t>
            </a:r>
            <a:r>
              <a:rPr lang="en-US" altLang="zh-CN" dirty="0"/>
              <a:t>point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key-value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applies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separation.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puts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values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value</a:t>
            </a:r>
            <a:r>
              <a:rPr lang="zh-CN" altLang="en-US" dirty="0"/>
              <a:t> </a:t>
            </a:r>
            <a:r>
              <a:rPr lang="en-US" altLang="zh-CN" dirty="0"/>
              <a:t>log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puts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key-delta</a:t>
            </a:r>
            <a:r>
              <a:rPr lang="zh-CN" altLang="en-US" dirty="0"/>
              <a:t> </a:t>
            </a:r>
            <a:r>
              <a:rPr lang="en-US" altLang="zh-CN" dirty="0"/>
              <a:t>pairs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LSM-tree.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09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Then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add</a:t>
            </a:r>
            <a:r>
              <a:rPr lang="zh-CN" altLang="en-US" dirty="0"/>
              <a:t> </a:t>
            </a:r>
            <a:r>
              <a:rPr lang="en-US" altLang="zh-CN" dirty="0"/>
              <a:t>our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  <a:r>
              <a:rPr lang="zh-CN" altLang="en-US" dirty="0"/>
              <a:t> </a:t>
            </a:r>
            <a:r>
              <a:rPr lang="en-US" altLang="zh-CN" dirty="0"/>
              <a:t>design</a:t>
            </a:r>
            <a:r>
              <a:rPr lang="zh-CN" altLang="en-US" dirty="0"/>
              <a:t> </a:t>
            </a:r>
            <a:r>
              <a:rPr lang="en-US" altLang="zh-CN" dirty="0"/>
              <a:t>technique</a:t>
            </a:r>
            <a:r>
              <a:rPr lang="zh-CN" altLang="en-US" dirty="0"/>
              <a:t> </a:t>
            </a:r>
            <a:r>
              <a:rPr lang="en-US" altLang="zh-CN" dirty="0"/>
              <a:t>called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bucket-based</a:t>
            </a:r>
            <a:r>
              <a:rPr lang="zh-CN" altLang="en-US" dirty="0"/>
              <a:t> </a:t>
            </a:r>
            <a:r>
              <a:rPr lang="en-US" altLang="zh-CN" dirty="0"/>
              <a:t>delta</a:t>
            </a:r>
            <a:r>
              <a:rPr lang="zh-CN" altLang="en-US" dirty="0"/>
              <a:t> </a:t>
            </a:r>
            <a:r>
              <a:rPr lang="en-US" altLang="zh-CN" dirty="0"/>
              <a:t>placement.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add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in-memory</a:t>
            </a:r>
            <a:r>
              <a:rPr lang="zh-CN" altLang="en-US" dirty="0"/>
              <a:t> </a:t>
            </a:r>
            <a:r>
              <a:rPr lang="en-US" altLang="zh-CN" dirty="0"/>
              <a:t>components,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bucket</a:t>
            </a:r>
            <a:r>
              <a:rPr lang="zh-CN" altLang="en-US" dirty="0"/>
              <a:t> </a:t>
            </a:r>
            <a:r>
              <a:rPr lang="en-US" altLang="zh-CN" dirty="0"/>
              <a:t>table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skip</a:t>
            </a:r>
            <a:r>
              <a:rPr lang="zh-CN" altLang="en-US" dirty="0"/>
              <a:t> </a:t>
            </a:r>
            <a:r>
              <a:rPr lang="en-US" altLang="zh-CN" dirty="0"/>
              <a:t>list,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on-SSD</a:t>
            </a:r>
            <a:r>
              <a:rPr lang="zh-CN" altLang="en-US" dirty="0"/>
              <a:t> </a:t>
            </a:r>
            <a:r>
              <a:rPr lang="en-US" altLang="zh-CN" dirty="0"/>
              <a:t>component,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delta</a:t>
            </a:r>
            <a:r>
              <a:rPr lang="zh-CN" altLang="en-US" dirty="0"/>
              <a:t> </a:t>
            </a:r>
            <a:r>
              <a:rPr lang="en-US" altLang="zh-CN" dirty="0"/>
              <a:t>store.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delta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save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KD</a:t>
            </a:r>
            <a:r>
              <a:rPr lang="zh-CN" altLang="en-US" dirty="0"/>
              <a:t> </a:t>
            </a:r>
            <a:r>
              <a:rPr lang="en-US" altLang="zh-CN" dirty="0"/>
              <a:t>pairs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SSD,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skip</a:t>
            </a:r>
            <a:r>
              <a:rPr lang="zh-CN" altLang="en-US" dirty="0"/>
              <a:t> </a:t>
            </a:r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used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index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buckets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delta</a:t>
            </a:r>
            <a:r>
              <a:rPr lang="zh-CN" altLang="en-US" dirty="0"/>
              <a:t> </a:t>
            </a:r>
            <a:r>
              <a:rPr lang="en-US" altLang="zh-CN" dirty="0"/>
              <a:t>store.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323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delta</a:t>
            </a:r>
            <a:r>
              <a:rPr lang="zh-CN" altLang="en-US"/>
              <a:t> </a:t>
            </a:r>
            <a:r>
              <a:rPr lang="en-US" altLang="zh-CN"/>
              <a:t>store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separated</a:t>
            </a:r>
            <a:r>
              <a:rPr lang="zh-CN" altLang="en-US"/>
              <a:t> </a:t>
            </a:r>
            <a:r>
              <a:rPr lang="en-US" altLang="zh-CN"/>
              <a:t>into</a:t>
            </a:r>
            <a:r>
              <a:rPr lang="zh-CN" altLang="en-US"/>
              <a:t> </a:t>
            </a:r>
            <a:r>
              <a:rPr lang="en-US" altLang="zh-CN"/>
              <a:t>multiple</a:t>
            </a:r>
            <a:r>
              <a:rPr lang="zh-CN" altLang="en-US"/>
              <a:t> </a:t>
            </a:r>
            <a:r>
              <a:rPr lang="en-US" altLang="zh-CN"/>
              <a:t>buckets.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buckets</a:t>
            </a:r>
            <a:r>
              <a:rPr lang="zh-CN" altLang="en-US"/>
              <a:t> </a:t>
            </a:r>
            <a:r>
              <a:rPr lang="en-US" altLang="zh-CN"/>
              <a:t>are</a:t>
            </a:r>
            <a:r>
              <a:rPr lang="zh-CN" altLang="en-US"/>
              <a:t> </a:t>
            </a:r>
            <a:r>
              <a:rPr lang="en-US" altLang="zh-CN"/>
              <a:t>referenced</a:t>
            </a:r>
            <a:r>
              <a:rPr lang="zh-CN" altLang="en-US"/>
              <a:t> </a:t>
            </a:r>
            <a:r>
              <a:rPr lang="en-US" altLang="zh-CN"/>
              <a:t>by</a:t>
            </a:r>
            <a:r>
              <a:rPr lang="zh-CN" altLang="en-US"/>
              <a:t> </a:t>
            </a:r>
            <a:r>
              <a:rPr lang="en-US" altLang="zh-CN"/>
              <a:t>an</a:t>
            </a:r>
            <a:r>
              <a:rPr lang="zh-CN" altLang="en-US"/>
              <a:t> </a:t>
            </a:r>
            <a:r>
              <a:rPr lang="en-US" altLang="zh-CN"/>
              <a:t>in-memory</a:t>
            </a:r>
            <a:r>
              <a:rPr lang="zh-CN" altLang="en-US"/>
              <a:t> </a:t>
            </a:r>
            <a:r>
              <a:rPr lang="en-US" altLang="zh-CN"/>
              <a:t>skip</a:t>
            </a:r>
            <a:r>
              <a:rPr lang="zh-CN" altLang="en-US"/>
              <a:t> </a:t>
            </a:r>
            <a:r>
              <a:rPr lang="en-US" altLang="zh-CN"/>
              <a:t>list.</a:t>
            </a:r>
            <a:r>
              <a:rPr lang="zh-CN" altLang="en-US"/>
              <a:t> </a:t>
            </a:r>
            <a:r>
              <a:rPr lang="en-US" altLang="zh-CN"/>
              <a:t>Here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use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skip</a:t>
            </a:r>
            <a:r>
              <a:rPr lang="zh-CN" altLang="en-US"/>
              <a:t> </a:t>
            </a:r>
            <a:r>
              <a:rPr lang="en-US" altLang="zh-CN"/>
              <a:t>list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make</a:t>
            </a:r>
            <a:r>
              <a:rPr lang="zh-CN" altLang="en-US"/>
              <a:t> </a:t>
            </a:r>
            <a:r>
              <a:rPr lang="en-US" altLang="zh-CN"/>
              <a:t>sure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index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buckets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sorted</a:t>
            </a:r>
            <a:r>
              <a:rPr lang="zh-CN" altLang="en-US"/>
              <a:t> </a:t>
            </a:r>
            <a:r>
              <a:rPr lang="en-US" altLang="zh-CN"/>
              <a:t>manner</a:t>
            </a:r>
            <a:r>
              <a:rPr lang="zh-CN" altLang="en-US"/>
              <a:t> </a:t>
            </a:r>
            <a:r>
              <a:rPr lang="en-US" altLang="zh-CN"/>
              <a:t>so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it</a:t>
            </a:r>
            <a:r>
              <a:rPr lang="zh-CN" altLang="en-US"/>
              <a:t> </a:t>
            </a:r>
            <a:r>
              <a:rPr lang="en-US" altLang="zh-CN"/>
              <a:t>can</a:t>
            </a:r>
            <a:r>
              <a:rPr lang="zh-CN" altLang="en-US"/>
              <a:t> </a:t>
            </a:r>
            <a:r>
              <a:rPr lang="en-US" altLang="zh-CN"/>
              <a:t>also</a:t>
            </a:r>
            <a:r>
              <a:rPr lang="zh-CN" altLang="en-US"/>
              <a:t> </a:t>
            </a:r>
            <a:r>
              <a:rPr lang="en-US" altLang="zh-CN"/>
              <a:t>support</a:t>
            </a:r>
            <a:r>
              <a:rPr lang="zh-CN" altLang="en-US"/>
              <a:t> </a:t>
            </a:r>
            <a:r>
              <a:rPr lang="en-US" altLang="zh-CN"/>
              <a:t>range</a:t>
            </a:r>
            <a:r>
              <a:rPr lang="zh-CN" altLang="en-US"/>
              <a:t> </a:t>
            </a:r>
            <a:r>
              <a:rPr lang="en-US" altLang="zh-CN"/>
              <a:t>queries.</a:t>
            </a:r>
            <a:r>
              <a:rPr lang="zh-CN" altLang="en-US"/>
              <a:t> </a:t>
            </a:r>
            <a:r>
              <a:rPr lang="en-US" altLang="zh-CN"/>
              <a:t>Each</a:t>
            </a:r>
            <a:r>
              <a:rPr lang="zh-CN" altLang="en-US"/>
              <a:t> </a:t>
            </a:r>
            <a:r>
              <a:rPr lang="en-US" altLang="zh-CN"/>
              <a:t>bucket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mapped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specific</a:t>
            </a:r>
            <a:r>
              <a:rPr lang="zh-CN" altLang="en-US"/>
              <a:t> </a:t>
            </a:r>
            <a:r>
              <a:rPr lang="en-US" altLang="zh-CN"/>
              <a:t>key</a:t>
            </a:r>
            <a:r>
              <a:rPr lang="zh-CN" altLang="en-US"/>
              <a:t> </a:t>
            </a:r>
            <a:r>
              <a:rPr lang="en-US" altLang="zh-CN"/>
              <a:t>range.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write</a:t>
            </a:r>
            <a:r>
              <a:rPr lang="zh-CN" altLang="en-US"/>
              <a:t> </a:t>
            </a:r>
            <a:r>
              <a:rPr lang="en-US" altLang="zh-CN"/>
              <a:t>or</a:t>
            </a:r>
            <a:r>
              <a:rPr lang="zh-CN" altLang="en-US"/>
              <a:t> </a:t>
            </a:r>
            <a:r>
              <a:rPr lang="en-US" altLang="zh-CN"/>
              <a:t>read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key-delta</a:t>
            </a:r>
            <a:r>
              <a:rPr lang="zh-CN" altLang="en-US"/>
              <a:t> </a:t>
            </a:r>
            <a:r>
              <a:rPr lang="en-US" altLang="zh-CN"/>
              <a:t>pair,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delta</a:t>
            </a:r>
            <a:r>
              <a:rPr lang="zh-CN" altLang="en-US"/>
              <a:t> </a:t>
            </a:r>
            <a:r>
              <a:rPr lang="en-US" altLang="zh-CN"/>
              <a:t>store</a:t>
            </a:r>
            <a:r>
              <a:rPr lang="zh-CN" altLang="en-US"/>
              <a:t> </a:t>
            </a:r>
            <a:r>
              <a:rPr lang="en-US" altLang="zh-CN"/>
              <a:t>will</a:t>
            </a:r>
            <a:r>
              <a:rPr lang="zh-CN" altLang="en-US"/>
              <a:t> </a:t>
            </a:r>
            <a:r>
              <a:rPr lang="en-US" altLang="zh-CN"/>
              <a:t>search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skip</a:t>
            </a:r>
            <a:r>
              <a:rPr lang="zh-CN" altLang="en-US"/>
              <a:t> </a:t>
            </a:r>
            <a:r>
              <a:rPr lang="en-US" altLang="zh-CN"/>
              <a:t>list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find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bucket</a:t>
            </a:r>
            <a:r>
              <a:rPr lang="zh-CN" altLang="en-US"/>
              <a:t> </a:t>
            </a:r>
            <a:r>
              <a:rPr lang="en-US" altLang="zh-CN"/>
              <a:t>first,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then</a:t>
            </a:r>
            <a:r>
              <a:rPr lang="zh-CN" altLang="en-US"/>
              <a:t> </a:t>
            </a:r>
            <a:r>
              <a:rPr lang="en-US" altLang="zh-CN"/>
              <a:t>write</a:t>
            </a:r>
            <a:r>
              <a:rPr lang="zh-CN" altLang="en-US"/>
              <a:t> </a:t>
            </a:r>
            <a:r>
              <a:rPr lang="en-US" altLang="zh-CN"/>
              <a:t>or</a:t>
            </a:r>
            <a:r>
              <a:rPr lang="zh-CN" altLang="en-US"/>
              <a:t> </a:t>
            </a:r>
            <a:r>
              <a:rPr lang="en-US" altLang="zh-CN"/>
              <a:t>read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key-delta</a:t>
            </a:r>
            <a:r>
              <a:rPr lang="zh-CN" altLang="en-US"/>
              <a:t> </a:t>
            </a:r>
            <a:r>
              <a:rPr lang="en-US" altLang="zh-CN"/>
              <a:t>pair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corresponding</a:t>
            </a:r>
            <a:r>
              <a:rPr lang="zh-CN" altLang="en-US"/>
              <a:t> </a:t>
            </a:r>
            <a:r>
              <a:rPr lang="en-US" altLang="zh-CN"/>
              <a:t>bucket.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049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Then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dig</a:t>
            </a:r>
            <a:r>
              <a:rPr lang="zh-CN" altLang="en-US"/>
              <a:t> </a:t>
            </a:r>
            <a:r>
              <a:rPr lang="en-US" altLang="zh-CN"/>
              <a:t>into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details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one</a:t>
            </a:r>
            <a:r>
              <a:rPr lang="zh-CN" altLang="en-US"/>
              <a:t> </a:t>
            </a:r>
            <a:r>
              <a:rPr lang="en-US" altLang="zh-CN"/>
              <a:t>single</a:t>
            </a:r>
            <a:r>
              <a:rPr lang="zh-CN" altLang="en-US"/>
              <a:t> </a:t>
            </a:r>
            <a:r>
              <a:rPr lang="en-US" altLang="zh-CN"/>
              <a:t>bucket.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bucket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divided</a:t>
            </a:r>
            <a:r>
              <a:rPr lang="zh-CN" altLang="en-US"/>
              <a:t> </a:t>
            </a:r>
            <a:r>
              <a:rPr lang="en-US" altLang="zh-CN"/>
              <a:t>into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sorted</a:t>
            </a:r>
            <a:r>
              <a:rPr lang="zh-CN" altLang="en-US"/>
              <a:t> </a:t>
            </a:r>
            <a:r>
              <a:rPr lang="en-US" altLang="zh-CN"/>
              <a:t>part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an</a:t>
            </a:r>
            <a:r>
              <a:rPr lang="zh-CN" altLang="en-US"/>
              <a:t> </a:t>
            </a:r>
            <a:r>
              <a:rPr lang="en-US" altLang="zh-CN"/>
              <a:t>unsorted</a:t>
            </a:r>
            <a:r>
              <a:rPr lang="zh-CN" altLang="en-US"/>
              <a:t> </a:t>
            </a:r>
            <a:r>
              <a:rPr lang="en-US" altLang="zh-CN"/>
              <a:t>part.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reason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it</a:t>
            </a:r>
            <a:r>
              <a:rPr lang="zh-CN" altLang="en-US"/>
              <a:t> </a:t>
            </a:r>
            <a:r>
              <a:rPr lang="en-US" altLang="zh-CN"/>
              <a:t>can</a:t>
            </a:r>
            <a:r>
              <a:rPr lang="zh-CN" altLang="en-US"/>
              <a:t> </a:t>
            </a:r>
            <a:r>
              <a:rPr lang="en-US" altLang="zh-CN"/>
              <a:t>support</a:t>
            </a:r>
            <a:r>
              <a:rPr lang="zh-CN" altLang="en-US"/>
              <a:t> </a:t>
            </a:r>
            <a:r>
              <a:rPr lang="en-US" altLang="zh-CN"/>
              <a:t>both</a:t>
            </a:r>
            <a:r>
              <a:rPr lang="zh-CN" altLang="en-US"/>
              <a:t> </a:t>
            </a:r>
            <a:r>
              <a:rPr lang="en-US" altLang="zh-CN"/>
              <a:t>efficient</a:t>
            </a:r>
            <a:r>
              <a:rPr lang="zh-CN" altLang="en-US"/>
              <a:t> </a:t>
            </a:r>
            <a:r>
              <a:rPr lang="en-US" altLang="zh-CN"/>
              <a:t>reads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writes.</a:t>
            </a:r>
            <a:r>
              <a:rPr lang="zh-CN" altLang="en-US"/>
              <a:t> </a:t>
            </a:r>
            <a:endParaRPr lang="en-US" altLang="zh-CN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sorted</a:t>
            </a:r>
            <a:r>
              <a:rPr lang="zh-CN" altLang="en-US"/>
              <a:t> </a:t>
            </a:r>
            <a:r>
              <a:rPr lang="en-US" altLang="zh-CN"/>
              <a:t>part</a:t>
            </a:r>
            <a:r>
              <a:rPr lang="zh-CN" altLang="en-US"/>
              <a:t> </a:t>
            </a:r>
            <a:r>
              <a:rPr lang="en-US" altLang="zh-CN"/>
              <a:t>maintains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key-delta</a:t>
            </a:r>
            <a:r>
              <a:rPr lang="zh-CN" altLang="en-US"/>
              <a:t> </a:t>
            </a:r>
            <a:r>
              <a:rPr lang="en-US" altLang="zh-CN"/>
              <a:t>pairs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sorted</a:t>
            </a:r>
            <a:r>
              <a:rPr lang="zh-CN" altLang="en-US"/>
              <a:t> </a:t>
            </a:r>
            <a:r>
              <a:rPr lang="en-US" altLang="zh-CN"/>
              <a:t>manner,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order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support</a:t>
            </a:r>
            <a:r>
              <a:rPr lang="zh-CN" altLang="en-US"/>
              <a:t> </a:t>
            </a:r>
            <a:r>
              <a:rPr lang="en-US" altLang="zh-CN"/>
              <a:t>efficient</a:t>
            </a:r>
            <a:r>
              <a:rPr lang="zh-CN" altLang="en-US"/>
              <a:t> </a:t>
            </a:r>
            <a:r>
              <a:rPr lang="en-US" altLang="zh-CN"/>
              <a:t>reads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can</a:t>
            </a:r>
            <a:r>
              <a:rPr lang="zh-CN" altLang="en-US"/>
              <a:t> </a:t>
            </a:r>
            <a:r>
              <a:rPr lang="en-US" altLang="zh-CN"/>
              <a:t>be</a:t>
            </a:r>
            <a:r>
              <a:rPr lang="zh-CN" altLang="en-US"/>
              <a:t> </a:t>
            </a:r>
            <a:r>
              <a:rPr lang="en-US" altLang="zh-CN"/>
              <a:t>finished</a:t>
            </a:r>
            <a:r>
              <a:rPr lang="zh-CN" altLang="en-US"/>
              <a:t> </a:t>
            </a:r>
            <a:r>
              <a:rPr lang="en-US" altLang="zh-CN"/>
              <a:t>with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binary</a:t>
            </a:r>
            <a:r>
              <a:rPr lang="zh-CN" altLang="en-US"/>
              <a:t> </a:t>
            </a:r>
            <a:r>
              <a:rPr lang="en-US" altLang="zh-CN"/>
              <a:t>search.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unsorted</a:t>
            </a:r>
            <a:r>
              <a:rPr lang="zh-CN" altLang="en-US"/>
              <a:t> </a:t>
            </a:r>
            <a:r>
              <a:rPr lang="en-US" altLang="zh-CN"/>
              <a:t>part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designed</a:t>
            </a:r>
            <a:r>
              <a:rPr lang="zh-CN" altLang="en-US"/>
              <a:t> </a:t>
            </a:r>
            <a:r>
              <a:rPr lang="en-US" altLang="zh-CN"/>
              <a:t>for</a:t>
            </a:r>
            <a:r>
              <a:rPr lang="zh-CN" altLang="en-US"/>
              <a:t> </a:t>
            </a:r>
            <a:r>
              <a:rPr lang="en-US" altLang="zh-CN"/>
              <a:t>efficient</a:t>
            </a:r>
            <a:r>
              <a:rPr lang="zh-CN" altLang="en-US"/>
              <a:t> </a:t>
            </a:r>
            <a:r>
              <a:rPr lang="en-US" altLang="zh-CN"/>
              <a:t>append-only</a:t>
            </a:r>
            <a:r>
              <a:rPr lang="zh-CN" altLang="en-US"/>
              <a:t> </a:t>
            </a:r>
            <a:r>
              <a:rPr lang="en-US" altLang="zh-CN"/>
              <a:t>write.</a:t>
            </a:r>
            <a:r>
              <a:rPr lang="zh-CN" altLang="en-US"/>
              <a:t> </a:t>
            </a:r>
            <a:r>
              <a:rPr lang="en-US" altLang="zh-CN"/>
              <a:t>Although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keys</a:t>
            </a:r>
            <a:r>
              <a:rPr lang="zh-CN" altLang="en-US"/>
              <a:t> </a:t>
            </a:r>
            <a:r>
              <a:rPr lang="en-US" altLang="zh-CN"/>
              <a:t>are</a:t>
            </a:r>
            <a:r>
              <a:rPr lang="zh-CN" altLang="en-US"/>
              <a:t> </a:t>
            </a:r>
            <a:r>
              <a:rPr lang="en-US" altLang="zh-CN"/>
              <a:t>not</a:t>
            </a:r>
            <a:r>
              <a:rPr lang="zh-CN" altLang="en-US"/>
              <a:t> </a:t>
            </a:r>
            <a:r>
              <a:rPr lang="en-US" altLang="zh-CN"/>
              <a:t>sorted,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new</a:t>
            </a:r>
            <a:r>
              <a:rPr lang="zh-CN" altLang="en-US"/>
              <a:t> </a:t>
            </a:r>
            <a:r>
              <a:rPr lang="en-US" altLang="zh-CN"/>
              <a:t>key-delta</a:t>
            </a:r>
            <a:r>
              <a:rPr lang="zh-CN" altLang="en-US"/>
              <a:t> </a:t>
            </a:r>
            <a:r>
              <a:rPr lang="en-US" altLang="zh-CN"/>
              <a:t>pairs</a:t>
            </a:r>
            <a:r>
              <a:rPr lang="zh-CN" altLang="en-US"/>
              <a:t> </a:t>
            </a:r>
            <a:r>
              <a:rPr lang="en-US" altLang="zh-CN"/>
              <a:t>can</a:t>
            </a:r>
            <a:r>
              <a:rPr lang="zh-CN" altLang="en-US"/>
              <a:t> </a:t>
            </a:r>
            <a:r>
              <a:rPr lang="en-US" altLang="zh-CN"/>
              <a:t>be</a:t>
            </a:r>
            <a:r>
              <a:rPr lang="zh-CN" altLang="en-US"/>
              <a:t> </a:t>
            </a:r>
            <a:r>
              <a:rPr lang="en-US" altLang="zh-CN"/>
              <a:t>directly</a:t>
            </a:r>
            <a:r>
              <a:rPr lang="zh-CN" altLang="en-US"/>
              <a:t> </a:t>
            </a:r>
            <a:r>
              <a:rPr lang="en-US" altLang="zh-CN"/>
              <a:t>appended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end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bucket.</a:t>
            </a:r>
            <a:r>
              <a:rPr lang="zh-CN" altLang="en-US"/>
              <a:t> </a:t>
            </a:r>
            <a:endParaRPr lang="en-US" altLang="zh-CN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support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reads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writes,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have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bucket</a:t>
            </a:r>
            <a:r>
              <a:rPr lang="zh-CN" altLang="en-US"/>
              <a:t> </a:t>
            </a:r>
            <a:r>
              <a:rPr lang="en-US" altLang="zh-CN"/>
              <a:t>table.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index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bucket</a:t>
            </a:r>
            <a:r>
              <a:rPr lang="zh-CN" altLang="en-US"/>
              <a:t> </a:t>
            </a:r>
            <a:r>
              <a:rPr lang="en-US" altLang="zh-CN"/>
              <a:t>table</a:t>
            </a:r>
            <a:r>
              <a:rPr lang="zh-CN" altLang="en-US"/>
              <a:t> </a:t>
            </a:r>
            <a:r>
              <a:rPr lang="en-US" altLang="zh-CN"/>
              <a:t>supports</a:t>
            </a:r>
            <a:r>
              <a:rPr lang="zh-CN" altLang="en-US"/>
              <a:t> </a:t>
            </a:r>
            <a:r>
              <a:rPr lang="en-US" altLang="zh-CN"/>
              <a:t>binary</a:t>
            </a:r>
            <a:r>
              <a:rPr lang="zh-CN" altLang="en-US"/>
              <a:t> </a:t>
            </a:r>
            <a:r>
              <a:rPr lang="en-US" altLang="zh-CN"/>
              <a:t>search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sorted</a:t>
            </a:r>
            <a:r>
              <a:rPr lang="zh-CN" altLang="en-US"/>
              <a:t> </a:t>
            </a:r>
            <a:r>
              <a:rPr lang="en-US" altLang="zh-CN"/>
              <a:t>part.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bloom</a:t>
            </a:r>
            <a:r>
              <a:rPr lang="zh-CN" altLang="en-US"/>
              <a:t> </a:t>
            </a:r>
            <a:r>
              <a:rPr lang="en-US" altLang="zh-CN"/>
              <a:t>fitlers</a:t>
            </a:r>
            <a:r>
              <a:rPr lang="zh-CN" altLang="en-US"/>
              <a:t> </a:t>
            </a:r>
            <a:r>
              <a:rPr lang="en-US" altLang="zh-CN"/>
              <a:t>are</a:t>
            </a:r>
            <a:r>
              <a:rPr lang="zh-CN" altLang="en-US"/>
              <a:t> </a:t>
            </a:r>
            <a:r>
              <a:rPr lang="en-US" altLang="zh-CN"/>
              <a:t>used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reduce</a:t>
            </a:r>
            <a:r>
              <a:rPr lang="zh-CN" altLang="en-US"/>
              <a:t> </a:t>
            </a:r>
            <a:r>
              <a:rPr lang="en-US" altLang="zh-CN"/>
              <a:t>reads</a:t>
            </a:r>
            <a:r>
              <a:rPr lang="zh-CN" altLang="en-US"/>
              <a:t> </a:t>
            </a:r>
            <a:r>
              <a:rPr lang="en-US" altLang="zh-CN"/>
              <a:t>if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key-delta</a:t>
            </a:r>
            <a:r>
              <a:rPr lang="zh-CN" altLang="en-US"/>
              <a:t> </a:t>
            </a:r>
            <a:r>
              <a:rPr lang="en-US" altLang="zh-CN"/>
              <a:t>pair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not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sorted</a:t>
            </a:r>
            <a:r>
              <a:rPr lang="zh-CN" altLang="en-US"/>
              <a:t> </a:t>
            </a:r>
            <a:r>
              <a:rPr lang="en-US" altLang="zh-CN"/>
              <a:t>part</a:t>
            </a:r>
            <a:r>
              <a:rPr lang="zh-CN" altLang="en-US"/>
              <a:t> </a:t>
            </a:r>
            <a:r>
              <a:rPr lang="en-US" altLang="zh-CN"/>
              <a:t>or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unsorted</a:t>
            </a:r>
            <a:r>
              <a:rPr lang="zh-CN" altLang="en-US"/>
              <a:t> </a:t>
            </a:r>
            <a:r>
              <a:rPr lang="en-US" altLang="zh-CN"/>
              <a:t>part.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buffer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used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aggregate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small</a:t>
            </a:r>
            <a:r>
              <a:rPr lang="zh-CN" altLang="en-US"/>
              <a:t> </a:t>
            </a:r>
            <a:r>
              <a:rPr lang="en-US" altLang="zh-CN"/>
              <a:t>writes</a:t>
            </a:r>
            <a:r>
              <a:rPr lang="zh-CN" altLang="en-US"/>
              <a:t> </a:t>
            </a:r>
            <a:r>
              <a:rPr lang="en-US" altLang="zh-CN"/>
              <a:t>so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writes</a:t>
            </a:r>
            <a:r>
              <a:rPr lang="zh-CN" altLang="en-US"/>
              <a:t> </a:t>
            </a:r>
            <a:r>
              <a:rPr lang="en-US" altLang="zh-CN"/>
              <a:t>can</a:t>
            </a:r>
            <a:r>
              <a:rPr lang="zh-CN" altLang="en-US"/>
              <a:t> </a:t>
            </a:r>
            <a:r>
              <a:rPr lang="en-US" altLang="zh-CN"/>
              <a:t>be</a:t>
            </a:r>
            <a:r>
              <a:rPr lang="zh-CN" altLang="en-US"/>
              <a:t> </a:t>
            </a:r>
            <a:r>
              <a:rPr lang="en-US" altLang="zh-CN"/>
              <a:t>done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4KiB.</a:t>
            </a:r>
            <a:r>
              <a:rPr lang="zh-CN" altLang="en-US"/>
              <a:t> 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10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addition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these</a:t>
            </a:r>
            <a:r>
              <a:rPr lang="zh-CN" altLang="en-US" dirty="0"/>
              <a:t> </a:t>
            </a:r>
            <a:r>
              <a:rPr lang="en-US" altLang="zh-CN" dirty="0"/>
              <a:t>three</a:t>
            </a:r>
            <a:r>
              <a:rPr lang="zh-CN" altLang="en-US" dirty="0"/>
              <a:t> </a:t>
            </a:r>
            <a:r>
              <a:rPr lang="en-US" altLang="zh-CN" dirty="0"/>
              <a:t>components,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has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KD</a:t>
            </a:r>
            <a:r>
              <a:rPr lang="zh-CN" altLang="en-US" dirty="0"/>
              <a:t> </a:t>
            </a:r>
            <a:r>
              <a:rPr lang="en-US" altLang="zh-CN" dirty="0"/>
              <a:t>cache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fast</a:t>
            </a:r>
            <a:r>
              <a:rPr lang="zh-CN" altLang="en-US" dirty="0"/>
              <a:t> </a:t>
            </a:r>
            <a:r>
              <a:rPr lang="en-US" altLang="zh-CN" dirty="0"/>
              <a:t>access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68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14000"/>
              </a:lnSpc>
            </a:pPr>
            <a:r>
              <a:rPr lang="en-US" altLang="zh-CN">
                <a:ea typeface="微软雅黑" panose="020B0503020204020204" pitchFamily="34" charset="-122"/>
              </a:rPr>
              <a:t>Our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second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technique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of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KDSep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called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delta-based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garbage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collection.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goal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of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garbage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collection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has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three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aspects.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…</a:t>
            </a:r>
          </a:p>
          <a:p>
            <a:pPr marL="0" lvl="1">
              <a:lnSpc>
                <a:spcPct val="114000"/>
              </a:lnSpc>
            </a:pPr>
            <a:r>
              <a:rPr lang="en-US" altLang="zh-CN">
                <a:ea typeface="微软雅黑" panose="020B0503020204020204" pitchFamily="34" charset="-122"/>
              </a:rPr>
              <a:t>To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identify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invalid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KDSep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introduces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special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data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record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called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anchor.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anchor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acts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tombstone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of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previous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will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only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written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put().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represents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blind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update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that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cleans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all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old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91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support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delta-based</a:t>
            </a:r>
            <a:r>
              <a:rPr lang="zh-CN" altLang="en-US" dirty="0"/>
              <a:t> </a:t>
            </a:r>
            <a:r>
              <a:rPr lang="en-US" altLang="zh-CN" dirty="0"/>
              <a:t>garbage</a:t>
            </a:r>
            <a:r>
              <a:rPr lang="zh-CN" altLang="en-US" dirty="0"/>
              <a:t> </a:t>
            </a:r>
            <a:r>
              <a:rPr lang="en-US" altLang="zh-CN" dirty="0"/>
              <a:t>collection,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add</a:t>
            </a:r>
            <a:r>
              <a:rPr lang="zh-CN" altLang="en-US" dirty="0"/>
              <a:t> </a:t>
            </a:r>
            <a:r>
              <a:rPr lang="en-US" altLang="zh-CN" dirty="0"/>
              <a:t>anchors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figure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architecture,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applied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bucket</a:t>
            </a:r>
            <a:r>
              <a:rPr lang="zh-CN" altLang="en-US" dirty="0"/>
              <a:t> </a:t>
            </a:r>
            <a:r>
              <a:rPr lang="en-US" altLang="zh-CN" dirty="0"/>
              <a:t>table,</a:t>
            </a:r>
            <a:r>
              <a:rPr lang="zh-CN" altLang="en-US" dirty="0"/>
              <a:t> </a:t>
            </a:r>
            <a:r>
              <a:rPr lang="en-US" altLang="zh-CN" dirty="0"/>
              <a:t>KD</a:t>
            </a:r>
            <a:r>
              <a:rPr lang="zh-CN" altLang="en-US" dirty="0"/>
              <a:t> </a:t>
            </a:r>
            <a:r>
              <a:rPr lang="en-US" altLang="zh-CN" dirty="0"/>
              <a:t>cache,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delta</a:t>
            </a:r>
            <a:r>
              <a:rPr lang="zh-CN" altLang="en-US" dirty="0"/>
              <a:t> </a:t>
            </a:r>
            <a:r>
              <a:rPr lang="en-US" altLang="zh-CN" dirty="0"/>
              <a:t>store.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59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14000"/>
              </a:lnSpc>
              <a:spcBef>
                <a:spcPts val="0"/>
              </a:spcBef>
            </a:pPr>
            <a:r>
              <a:rPr lang="en-US" altLang="zh-CN">
                <a:ea typeface="微软雅黑" panose="020B0503020204020204" pitchFamily="34" charset="-122"/>
              </a:rPr>
              <a:t>With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anchors,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KDSep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can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perform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garbage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collection.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These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are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simple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steps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of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garbage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collection.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endParaRPr lang="en-US" altLang="zh-CN">
              <a:ea typeface="微软雅黑" panose="020B0503020204020204" pitchFamily="34" charset="-122"/>
            </a:endParaRPr>
          </a:p>
          <a:p>
            <a:pPr marL="0" lvl="1">
              <a:lnSpc>
                <a:spcPct val="114000"/>
              </a:lnSpc>
              <a:spcBef>
                <a:spcPts val="0"/>
              </a:spcBef>
            </a:pPr>
            <a:r>
              <a:rPr lang="en-US" altLang="zh-CN">
                <a:ea typeface="微软雅黑" panose="020B0503020204020204" pitchFamily="34" charset="-122"/>
              </a:rPr>
              <a:t>First,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finds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anchors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identify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keys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anchor.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removes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all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key-delta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that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appears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before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anchor,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anchor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itself.</a:t>
            </a:r>
          </a:p>
          <a:p>
            <a:pPr marL="0" lvl="1">
              <a:lnSpc>
                <a:spcPct val="114000"/>
              </a:lnSpc>
              <a:spcBef>
                <a:spcPts val="0"/>
              </a:spcBef>
            </a:pPr>
            <a:r>
              <a:rPr lang="en-US" altLang="zh-CN">
                <a:ea typeface="微软雅黑" panose="020B0503020204020204" pitchFamily="34" charset="-122"/>
              </a:rPr>
              <a:t>Second,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sorts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remaining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of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both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sorted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part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unsorted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part.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endParaRPr lang="en-US" altLang="zh-CN">
              <a:ea typeface="微软雅黑" panose="020B0503020204020204" pitchFamily="34" charset="-122"/>
            </a:endParaRPr>
          </a:p>
          <a:p>
            <a:pPr marL="0" lvl="1">
              <a:lnSpc>
                <a:spcPct val="114000"/>
              </a:lnSpc>
              <a:spcBef>
                <a:spcPts val="0"/>
              </a:spcBef>
            </a:pPr>
            <a:r>
              <a:rPr lang="en-US" altLang="zh-CN">
                <a:ea typeface="微软雅黑" panose="020B0503020204020204" pitchFamily="34" charset="-122"/>
              </a:rPr>
              <a:t>Finally,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merges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key-delta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that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have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same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key,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rewrite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ordered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manner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to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sorted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part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of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new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bucket.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Now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unsorted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part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empty.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115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Finally,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briefly</a:t>
            </a:r>
            <a:r>
              <a:rPr lang="zh-CN" altLang="en-US"/>
              <a:t> </a:t>
            </a:r>
            <a:r>
              <a:rPr lang="en-US" altLang="zh-CN"/>
              <a:t>introduce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third</a:t>
            </a:r>
            <a:r>
              <a:rPr lang="zh-CN" altLang="en-US"/>
              <a:t> </a:t>
            </a:r>
            <a:r>
              <a:rPr lang="en-US" altLang="zh-CN"/>
              <a:t>technique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KDSep</a:t>
            </a:r>
            <a:r>
              <a:rPr lang="zh-CN" altLang="en-US"/>
              <a:t> </a:t>
            </a:r>
            <a:r>
              <a:rPr lang="en-US" altLang="zh-CN"/>
              <a:t>for</a:t>
            </a:r>
            <a:r>
              <a:rPr lang="zh-CN" altLang="en-US"/>
              <a:t> </a:t>
            </a:r>
            <a:r>
              <a:rPr lang="en-US" altLang="zh-CN"/>
              <a:t>crash</a:t>
            </a:r>
            <a:r>
              <a:rPr lang="zh-CN" altLang="en-US"/>
              <a:t> </a:t>
            </a:r>
            <a:r>
              <a:rPr lang="en-US" altLang="zh-CN"/>
              <a:t>recovery.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add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commit</a:t>
            </a:r>
            <a:r>
              <a:rPr lang="zh-CN" altLang="en-US"/>
              <a:t> </a:t>
            </a:r>
            <a:r>
              <a:rPr lang="en-US" altLang="zh-CN"/>
              <a:t>log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manifest</a:t>
            </a:r>
            <a:r>
              <a:rPr lang="zh-CN" altLang="en-US"/>
              <a:t> </a:t>
            </a:r>
            <a:r>
              <a:rPr lang="en-US" altLang="zh-CN"/>
              <a:t>file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architecture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KDSep.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36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crash</a:t>
            </a:r>
            <a:r>
              <a:rPr lang="zh-CN" altLang="en-US" dirty="0"/>
              <a:t> </a:t>
            </a:r>
            <a:r>
              <a:rPr lang="en-US" altLang="zh-CN" dirty="0"/>
              <a:t>recovery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divided</a:t>
            </a:r>
            <a:r>
              <a:rPr lang="zh-CN" altLang="en-US" dirty="0"/>
              <a:t> </a:t>
            </a:r>
            <a:r>
              <a:rPr lang="en-US" altLang="zh-CN" dirty="0"/>
              <a:t>into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parts.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First,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need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maintain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crash</a:t>
            </a:r>
            <a:r>
              <a:rPr lang="zh-CN" altLang="en-US" dirty="0"/>
              <a:t> </a:t>
            </a:r>
            <a:r>
              <a:rPr lang="en-US" altLang="zh-CN" dirty="0"/>
              <a:t>consistency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writes.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attach</a:t>
            </a:r>
            <a:r>
              <a:rPr lang="zh-CN" altLang="en-US" dirty="0"/>
              <a:t> </a:t>
            </a:r>
            <a:r>
              <a:rPr lang="en-US" altLang="zh-CN" dirty="0"/>
              <a:t>sequence</a:t>
            </a:r>
            <a:r>
              <a:rPr lang="zh-CN" altLang="en-US" dirty="0"/>
              <a:t> </a:t>
            </a:r>
            <a:r>
              <a:rPr lang="en-US" altLang="zh-CN" dirty="0"/>
              <a:t>numbers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KD</a:t>
            </a:r>
            <a:r>
              <a:rPr lang="zh-CN" altLang="en-US" dirty="0"/>
              <a:t> </a:t>
            </a:r>
            <a:r>
              <a:rPr lang="en-US" altLang="zh-CN" dirty="0"/>
              <a:t>pair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anchor,</a:t>
            </a:r>
            <a:r>
              <a:rPr lang="zh-CN" altLang="en-US" dirty="0"/>
              <a:t> </a:t>
            </a:r>
            <a:r>
              <a:rPr lang="en-US" altLang="zh-CN" dirty="0"/>
              <a:t>so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identify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global</a:t>
            </a:r>
            <a:r>
              <a:rPr lang="zh-CN" altLang="en-US" dirty="0"/>
              <a:t> </a:t>
            </a:r>
            <a:r>
              <a:rPr lang="en-US" altLang="zh-CN" dirty="0"/>
              <a:t>order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appearance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KD</a:t>
            </a:r>
            <a:r>
              <a:rPr lang="zh-CN" altLang="en-US" dirty="0"/>
              <a:t> </a:t>
            </a:r>
            <a:r>
              <a:rPr lang="en-US" altLang="zh-CN" dirty="0"/>
              <a:t>pairs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anchors.</a:t>
            </a:r>
            <a:r>
              <a:rPr lang="zh-CN" altLang="en-US" dirty="0"/>
              <a:t> </a:t>
            </a:r>
            <a:r>
              <a:rPr lang="en-US" altLang="zh-CN" dirty="0"/>
              <a:t>Then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introduce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commit</a:t>
            </a:r>
            <a:r>
              <a:rPr lang="zh-CN" altLang="en-US" dirty="0"/>
              <a:t> </a:t>
            </a:r>
            <a:r>
              <a:rPr lang="en-US" altLang="zh-CN" dirty="0"/>
              <a:t>log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keep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KD</a:t>
            </a:r>
            <a:r>
              <a:rPr lang="zh-CN" altLang="en-US" dirty="0"/>
              <a:t> </a:t>
            </a:r>
            <a:r>
              <a:rPr lang="en-US" altLang="zh-CN" dirty="0"/>
              <a:t>pairs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anchors</a:t>
            </a:r>
            <a:r>
              <a:rPr lang="zh-CN" altLang="en-US" dirty="0"/>
              <a:t> </a:t>
            </a:r>
            <a:r>
              <a:rPr lang="en-US" altLang="zh-CN" dirty="0"/>
              <a:t>before</a:t>
            </a:r>
            <a:r>
              <a:rPr lang="zh-CN" altLang="en-US" dirty="0"/>
              <a:t> </a:t>
            </a:r>
            <a:r>
              <a:rPr lang="en-US" altLang="zh-CN" dirty="0"/>
              <a:t>writing</a:t>
            </a:r>
            <a:r>
              <a:rPr lang="zh-CN" altLang="en-US" dirty="0"/>
              <a:t> </a:t>
            </a:r>
            <a:r>
              <a:rPr lang="en-US" altLang="zh-CN" dirty="0"/>
              <a:t>them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delta</a:t>
            </a:r>
            <a:r>
              <a:rPr lang="zh-CN" altLang="en-US" dirty="0"/>
              <a:t> </a:t>
            </a:r>
            <a:r>
              <a:rPr lang="en-US" altLang="zh-CN" dirty="0"/>
              <a:t>store,</a:t>
            </a:r>
            <a:r>
              <a:rPr lang="zh-CN" altLang="en-US" dirty="0"/>
              <a:t> </a:t>
            </a:r>
            <a:r>
              <a:rPr lang="en-US" altLang="zh-CN" dirty="0"/>
              <a:t>so</a:t>
            </a:r>
            <a:r>
              <a:rPr lang="zh-CN" altLang="en-US" dirty="0"/>
              <a:t> </a:t>
            </a:r>
            <a:r>
              <a:rPr lang="en-US" altLang="zh-CN" dirty="0"/>
              <a:t>during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recovery,</a:t>
            </a:r>
            <a:r>
              <a:rPr lang="zh-CN" altLang="en-US" dirty="0"/>
              <a:t> </a:t>
            </a:r>
            <a:r>
              <a:rPr lang="en-US" altLang="zh-CN" dirty="0"/>
              <a:t>KDSep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replay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commit</a:t>
            </a:r>
            <a:r>
              <a:rPr lang="zh-CN" altLang="en-US" dirty="0"/>
              <a:t> </a:t>
            </a:r>
            <a:r>
              <a:rPr lang="en-US" altLang="zh-CN" dirty="0"/>
              <a:t>log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find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KD</a:t>
            </a:r>
            <a:r>
              <a:rPr lang="zh-CN" altLang="en-US" dirty="0"/>
              <a:t> </a:t>
            </a:r>
            <a:r>
              <a:rPr lang="en-US" altLang="zh-CN" dirty="0"/>
              <a:t>pairs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anchors.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Second,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need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maintain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crash</a:t>
            </a:r>
            <a:r>
              <a:rPr lang="zh-CN" altLang="en-US" dirty="0"/>
              <a:t> </a:t>
            </a:r>
            <a:r>
              <a:rPr lang="en-US" altLang="zh-CN" dirty="0"/>
              <a:t>consistency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garbage</a:t>
            </a:r>
            <a:r>
              <a:rPr lang="zh-CN" altLang="en-US" dirty="0"/>
              <a:t> </a:t>
            </a:r>
            <a:r>
              <a:rPr lang="en-US" altLang="zh-CN" dirty="0"/>
              <a:t>collection.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key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maintain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information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skip</a:t>
            </a:r>
            <a:r>
              <a:rPr lang="zh-CN" altLang="en-US" dirty="0"/>
              <a:t> </a:t>
            </a:r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SSD.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end,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introduce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manifest</a:t>
            </a:r>
            <a:r>
              <a:rPr lang="zh-CN" altLang="en-US" dirty="0"/>
              <a:t> </a:t>
            </a:r>
            <a:r>
              <a:rPr lang="en-US" altLang="zh-CN" dirty="0"/>
              <a:t>file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record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keys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bucket</a:t>
            </a:r>
            <a:r>
              <a:rPr lang="zh-CN" altLang="en-US" dirty="0"/>
              <a:t> </a:t>
            </a:r>
            <a:r>
              <a:rPr lang="en-US" altLang="zh-CN" dirty="0"/>
              <a:t>offsets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skip</a:t>
            </a:r>
            <a:r>
              <a:rPr lang="zh-CN" altLang="en-US" dirty="0"/>
              <a:t> </a:t>
            </a:r>
            <a:r>
              <a:rPr lang="en-US" altLang="zh-CN" dirty="0"/>
              <a:t>list.</a:t>
            </a:r>
            <a:r>
              <a:rPr lang="zh-CN" altLang="en-US" dirty="0"/>
              <a:t> </a:t>
            </a:r>
            <a:r>
              <a:rPr lang="en-US" altLang="zh-CN" dirty="0"/>
              <a:t>So</a:t>
            </a:r>
            <a:r>
              <a:rPr lang="zh-CN" altLang="en-US" dirty="0"/>
              <a:t> </a:t>
            </a:r>
            <a:r>
              <a:rPr lang="en-US" altLang="zh-CN" dirty="0"/>
              <a:t>after</a:t>
            </a:r>
            <a:r>
              <a:rPr lang="zh-CN" altLang="en-US" dirty="0"/>
              <a:t> </a:t>
            </a:r>
            <a:r>
              <a:rPr lang="en-US" altLang="zh-CN" dirty="0"/>
              <a:t>crashes,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system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replay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manifest</a:t>
            </a:r>
            <a:r>
              <a:rPr lang="zh-CN" altLang="en-US" dirty="0"/>
              <a:t> </a:t>
            </a:r>
            <a:r>
              <a:rPr lang="en-US" altLang="zh-CN" dirty="0"/>
              <a:t>file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find</a:t>
            </a:r>
            <a:r>
              <a:rPr lang="zh-CN" altLang="en-US" dirty="0"/>
              <a:t> </a:t>
            </a:r>
            <a:r>
              <a:rPr lang="en-US" altLang="zh-CN" dirty="0"/>
              <a:t>all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buckets.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54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typical</a:t>
            </a:r>
            <a:r>
              <a:rPr lang="zh-CN" altLang="en-US"/>
              <a:t> </a:t>
            </a:r>
            <a:r>
              <a:rPr lang="en-US" altLang="zh-CN"/>
              <a:t>key-value</a:t>
            </a:r>
            <a:r>
              <a:rPr lang="zh-CN" altLang="en-US"/>
              <a:t> </a:t>
            </a:r>
            <a:r>
              <a:rPr lang="en-US" altLang="zh-CN"/>
              <a:t>store</a:t>
            </a:r>
            <a:r>
              <a:rPr lang="zh-CN" altLang="en-US"/>
              <a:t> </a:t>
            </a:r>
            <a:r>
              <a:rPr lang="en-US" altLang="zh-CN"/>
              <a:t>arranges</a:t>
            </a:r>
            <a:r>
              <a:rPr lang="zh-CN" altLang="en-US"/>
              <a:t> </a:t>
            </a:r>
            <a:r>
              <a:rPr lang="en-US" altLang="zh-CN"/>
              <a:t>data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key-value</a:t>
            </a:r>
            <a:r>
              <a:rPr lang="zh-CN" altLang="en-US"/>
              <a:t> </a:t>
            </a:r>
            <a:r>
              <a:rPr lang="en-US" altLang="zh-CN"/>
              <a:t>pairs.</a:t>
            </a:r>
            <a:r>
              <a:rPr lang="zh-CN" altLang="en-US"/>
              <a:t> </a:t>
            </a:r>
            <a:r>
              <a:rPr lang="en-US" altLang="zh-CN"/>
              <a:t>It</a:t>
            </a:r>
            <a:r>
              <a:rPr lang="zh-CN" altLang="en-US"/>
              <a:t> </a:t>
            </a:r>
            <a:r>
              <a:rPr lang="en-US" altLang="zh-CN"/>
              <a:t>has</a:t>
            </a:r>
            <a:r>
              <a:rPr lang="zh-CN" altLang="en-US"/>
              <a:t> </a:t>
            </a:r>
            <a:r>
              <a:rPr lang="en-US" altLang="zh-CN"/>
              <a:t>two</a:t>
            </a:r>
            <a:r>
              <a:rPr lang="zh-CN" altLang="en-US"/>
              <a:t> </a:t>
            </a:r>
            <a:r>
              <a:rPr lang="en-US" altLang="zh-CN"/>
              <a:t>interfaces.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put</a:t>
            </a:r>
            <a:r>
              <a:rPr lang="zh-CN" altLang="en-US"/>
              <a:t> </a:t>
            </a:r>
            <a:r>
              <a:rPr lang="en-US" altLang="zh-CN"/>
              <a:t>interface</a:t>
            </a:r>
            <a:r>
              <a:rPr lang="zh-CN" altLang="en-US"/>
              <a:t> </a:t>
            </a:r>
            <a:r>
              <a:rPr lang="en-US" altLang="zh-CN"/>
              <a:t>inserts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pair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store</a:t>
            </a:r>
            <a:r>
              <a:rPr lang="zh-CN" altLang="en-US"/>
              <a:t> </a:t>
            </a:r>
            <a:r>
              <a:rPr lang="en-US" altLang="zh-CN"/>
              <a:t>so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it</a:t>
            </a:r>
            <a:r>
              <a:rPr lang="zh-CN" altLang="en-US"/>
              <a:t> </a:t>
            </a:r>
            <a:r>
              <a:rPr lang="en-US" altLang="zh-CN"/>
              <a:t>writes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new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pair</a:t>
            </a:r>
            <a:r>
              <a:rPr lang="zh-CN" altLang="en-US"/>
              <a:t> </a:t>
            </a:r>
            <a:r>
              <a:rPr lang="en-US" altLang="zh-CN"/>
              <a:t>or</a:t>
            </a:r>
            <a:r>
              <a:rPr lang="zh-CN" altLang="en-US"/>
              <a:t> </a:t>
            </a:r>
            <a:r>
              <a:rPr lang="en-US" altLang="zh-CN"/>
              <a:t>overwrites</a:t>
            </a:r>
            <a:r>
              <a:rPr lang="zh-CN" altLang="en-US"/>
              <a:t> </a:t>
            </a:r>
            <a:r>
              <a:rPr lang="en-US" altLang="zh-CN"/>
              <a:t>an</a:t>
            </a:r>
            <a:r>
              <a:rPr lang="zh-CN" altLang="en-US"/>
              <a:t> </a:t>
            </a:r>
            <a:r>
              <a:rPr lang="en-US" altLang="zh-CN"/>
              <a:t>existing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pair.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get</a:t>
            </a:r>
            <a:r>
              <a:rPr lang="zh-CN" altLang="en-US"/>
              <a:t> </a:t>
            </a:r>
            <a:r>
              <a:rPr lang="en-US" altLang="zh-CN"/>
              <a:t>interface</a:t>
            </a:r>
            <a:r>
              <a:rPr lang="zh-CN" altLang="en-US"/>
              <a:t> </a:t>
            </a:r>
            <a:r>
              <a:rPr lang="en-US" altLang="zh-CN"/>
              <a:t>retrieves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pair</a:t>
            </a:r>
            <a:r>
              <a:rPr lang="zh-CN" altLang="en-US"/>
              <a:t> </a:t>
            </a:r>
            <a:r>
              <a:rPr lang="en-US" altLang="zh-CN"/>
              <a:t>from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store.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log-structured-merge</a:t>
            </a:r>
            <a:r>
              <a:rPr lang="zh-CN" altLang="en-US"/>
              <a:t> </a:t>
            </a:r>
            <a:r>
              <a:rPr lang="en-US" altLang="zh-CN"/>
              <a:t>tree,</a:t>
            </a:r>
            <a:r>
              <a:rPr lang="zh-CN" altLang="en-US"/>
              <a:t> </a:t>
            </a:r>
            <a:r>
              <a:rPr lang="en-US" altLang="zh-CN"/>
              <a:t>or</a:t>
            </a:r>
            <a:r>
              <a:rPr lang="zh-CN" altLang="en-US"/>
              <a:t> </a:t>
            </a:r>
            <a:r>
              <a:rPr lang="en-US" altLang="zh-CN"/>
              <a:t>an</a:t>
            </a:r>
            <a:r>
              <a:rPr lang="zh-CN" altLang="en-US"/>
              <a:t> </a:t>
            </a:r>
            <a:r>
              <a:rPr lang="en-US" altLang="zh-CN"/>
              <a:t>LSM-tree,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one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data</a:t>
            </a:r>
            <a:r>
              <a:rPr lang="zh-CN" altLang="en-US"/>
              <a:t> </a:t>
            </a:r>
            <a:r>
              <a:rPr lang="en-US" altLang="zh-CN"/>
              <a:t>arrangement</a:t>
            </a:r>
            <a:r>
              <a:rPr lang="zh-CN" altLang="en-US"/>
              <a:t> </a:t>
            </a:r>
            <a:r>
              <a:rPr lang="en-US" altLang="zh-CN"/>
              <a:t>schemes</a:t>
            </a:r>
            <a:r>
              <a:rPr lang="zh-CN" altLang="en-US"/>
              <a:t> </a:t>
            </a:r>
            <a:r>
              <a:rPr lang="en-US" altLang="zh-CN"/>
              <a:t>for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pairs.</a:t>
            </a:r>
            <a:r>
              <a:rPr lang="zh-CN" altLang="en-US"/>
              <a:t> </a:t>
            </a:r>
            <a:endParaRPr lang="en-US" altLang="zh-CN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u="sng"/>
              <a:t>It</a:t>
            </a:r>
            <a:r>
              <a:rPr lang="zh-CN" altLang="en-US" u="sng"/>
              <a:t> </a:t>
            </a:r>
            <a:r>
              <a:rPr lang="en-US" altLang="zh-CN" u="sng"/>
              <a:t>arranges the KV</a:t>
            </a:r>
            <a:r>
              <a:rPr lang="zh-CN" altLang="en-US" u="sng"/>
              <a:t> </a:t>
            </a:r>
            <a:r>
              <a:rPr lang="en-US" altLang="zh-CN" u="sng"/>
              <a:t>pairs in multiple levels</a:t>
            </a:r>
            <a:r>
              <a:rPr lang="en-US" altLang="zh-CN"/>
              <a:t>. Each level contains files with KV pairs sorted by the keys. Each file is called an SSTable.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u="sng"/>
              <a:t>To</a:t>
            </a:r>
            <a:r>
              <a:rPr lang="zh-CN" altLang="en-US" u="sng"/>
              <a:t> </a:t>
            </a:r>
            <a:r>
              <a:rPr lang="en-US" altLang="zh-CN" u="sng"/>
              <a:t>write</a:t>
            </a:r>
            <a:r>
              <a:rPr lang="zh-CN" altLang="en-US" u="sng"/>
              <a:t> </a:t>
            </a:r>
            <a:r>
              <a:rPr lang="en-US" altLang="zh-CN" u="sng"/>
              <a:t>new</a:t>
            </a:r>
            <a:r>
              <a:rPr lang="zh-CN" altLang="en-US" u="sng"/>
              <a:t> </a:t>
            </a:r>
            <a:r>
              <a:rPr lang="en-US" altLang="zh-CN" u="sng"/>
              <a:t>KV</a:t>
            </a:r>
            <a:r>
              <a:rPr lang="zh-CN" altLang="en-US" u="sng"/>
              <a:t> </a:t>
            </a:r>
            <a:r>
              <a:rPr lang="en-US" altLang="zh-CN" u="sng"/>
              <a:t>pairs</a:t>
            </a:r>
            <a:r>
              <a:rPr lang="en-US" altLang="zh-CN"/>
              <a:t>,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pair</a:t>
            </a:r>
            <a:r>
              <a:rPr lang="zh-CN" altLang="en-US"/>
              <a:t> </a:t>
            </a:r>
            <a:r>
              <a:rPr lang="en-US" altLang="zh-CN"/>
              <a:t>will go through the in-memory components called the MemTables. When the MemTables are full, they will be flushed to the lowest level of the LSM-tree, called level 0 or L0. When a level size</a:t>
            </a:r>
            <a:r>
              <a:rPr lang="zh-CN" altLang="en-US"/>
              <a:t> </a:t>
            </a:r>
            <a:r>
              <a:rPr lang="en-US" altLang="zh-CN"/>
              <a:t>exceeds a limit, the LSM-tree will perform an operation called the compaction, to put the KV pairs to the higher levels.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u="sng"/>
              <a:t>To</a:t>
            </a:r>
            <a:r>
              <a:rPr lang="zh-CN" altLang="en-US" u="sng"/>
              <a:t> </a:t>
            </a:r>
            <a:r>
              <a:rPr lang="en-US" altLang="zh-CN" u="sng"/>
              <a:t>read</a:t>
            </a:r>
            <a:r>
              <a:rPr lang="zh-CN" altLang="en-US" u="sng"/>
              <a:t> </a:t>
            </a:r>
            <a:r>
              <a:rPr lang="en-US" altLang="zh-CN" u="sng"/>
              <a:t>existing</a:t>
            </a:r>
            <a:r>
              <a:rPr lang="zh-CN" altLang="en-US" u="sng"/>
              <a:t> </a:t>
            </a:r>
            <a:r>
              <a:rPr lang="en-US" altLang="zh-CN" u="sng"/>
              <a:t>KV</a:t>
            </a:r>
            <a:r>
              <a:rPr lang="zh-CN" altLang="en-US" u="sng"/>
              <a:t> </a:t>
            </a:r>
            <a:r>
              <a:rPr lang="en-US" altLang="zh-CN" u="sng"/>
              <a:t>pairs</a:t>
            </a:r>
            <a:r>
              <a:rPr lang="en-US" altLang="zh-CN"/>
              <a:t>,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LSM-tree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store goes</a:t>
            </a:r>
            <a:r>
              <a:rPr lang="zh-CN" altLang="en-US"/>
              <a:t> </a:t>
            </a:r>
            <a:r>
              <a:rPr lang="en-US" altLang="zh-CN"/>
              <a:t>through the MemTables, and searches SSTables</a:t>
            </a:r>
            <a:r>
              <a:rPr lang="zh-CN" altLang="en-US"/>
              <a:t> </a:t>
            </a:r>
            <a:r>
              <a:rPr lang="en-US" altLang="zh-CN"/>
              <a:t>from the lowest level to the highest level. It will also check an in-memory block cache to find</a:t>
            </a:r>
            <a:r>
              <a:rPr lang="zh-CN" altLang="en-US"/>
              <a:t> </a:t>
            </a:r>
            <a:r>
              <a:rPr lang="en-US" altLang="zh-CN"/>
              <a:t>recently</a:t>
            </a:r>
            <a:r>
              <a:rPr lang="zh-CN" altLang="en-US"/>
              <a:t> </a:t>
            </a:r>
            <a:r>
              <a:rPr lang="en-US" altLang="zh-CN"/>
              <a:t>accessed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pairs.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214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For</a:t>
            </a:r>
            <a:r>
              <a:rPr lang="zh-CN" altLang="en-US"/>
              <a:t> </a:t>
            </a:r>
            <a:r>
              <a:rPr lang="en-US" altLang="zh-CN"/>
              <a:t>implementation,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implement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KDSep</a:t>
            </a:r>
            <a:r>
              <a:rPr lang="zh-CN" altLang="en-US"/>
              <a:t> </a:t>
            </a:r>
            <a:r>
              <a:rPr lang="en-US" altLang="zh-CN"/>
              <a:t>prototype</a:t>
            </a:r>
            <a:r>
              <a:rPr lang="zh-CN" altLang="en-US"/>
              <a:t> </a:t>
            </a:r>
            <a:r>
              <a:rPr lang="en-US" altLang="zh-CN"/>
              <a:t>as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middleware.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use</a:t>
            </a:r>
            <a:r>
              <a:rPr lang="zh-CN" altLang="en-US"/>
              <a:t> </a:t>
            </a:r>
            <a:r>
              <a:rPr lang="en-US" altLang="zh-CN"/>
              <a:t>RocksDB</a:t>
            </a:r>
            <a:r>
              <a:rPr lang="zh-CN" altLang="en-US"/>
              <a:t> </a:t>
            </a:r>
            <a:r>
              <a:rPr lang="en-US" altLang="zh-CN"/>
              <a:t>as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LSM-tree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further</a:t>
            </a:r>
            <a:r>
              <a:rPr lang="zh-CN" altLang="en-US"/>
              <a:t> </a:t>
            </a:r>
            <a:r>
              <a:rPr lang="en-US" altLang="zh-CN"/>
              <a:t>support</a:t>
            </a:r>
            <a:r>
              <a:rPr lang="zh-CN" altLang="en-US"/>
              <a:t> </a:t>
            </a:r>
            <a:r>
              <a:rPr lang="en-US" altLang="zh-CN"/>
              <a:t>two</a:t>
            </a:r>
            <a:r>
              <a:rPr lang="zh-CN" altLang="en-US"/>
              <a:t> </a:t>
            </a:r>
            <a:r>
              <a:rPr lang="en-US" altLang="zh-CN"/>
              <a:t>key-value</a:t>
            </a:r>
            <a:r>
              <a:rPr lang="zh-CN" altLang="en-US"/>
              <a:t> </a:t>
            </a:r>
            <a:r>
              <a:rPr lang="en-US" altLang="zh-CN"/>
              <a:t>separation</a:t>
            </a:r>
            <a:r>
              <a:rPr lang="zh-CN" altLang="en-US"/>
              <a:t> </a:t>
            </a:r>
            <a:r>
              <a:rPr lang="en-US" altLang="zh-CN"/>
              <a:t>techniques,</a:t>
            </a:r>
            <a:r>
              <a:rPr lang="zh-CN" altLang="en-US"/>
              <a:t> </a:t>
            </a:r>
            <a:r>
              <a:rPr lang="en-US" altLang="zh-CN"/>
              <a:t>including</a:t>
            </a:r>
            <a:r>
              <a:rPr lang="zh-CN" altLang="en-US"/>
              <a:t> </a:t>
            </a:r>
            <a:r>
              <a:rPr lang="en-US" altLang="zh-CN"/>
              <a:t>BlobDB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vLog.</a:t>
            </a:r>
            <a:r>
              <a:rPr lang="zh-CN" altLang="en-US"/>
              <a:t> </a:t>
            </a:r>
            <a:r>
              <a:rPr lang="en-US" altLang="zh-CN"/>
              <a:t>Our</a:t>
            </a:r>
            <a:r>
              <a:rPr lang="zh-CN" altLang="en-US"/>
              <a:t> </a:t>
            </a:r>
            <a:r>
              <a:rPr lang="en-US" altLang="zh-CN"/>
              <a:t>prototype</a:t>
            </a:r>
            <a:r>
              <a:rPr lang="zh-CN" altLang="en-US"/>
              <a:t> </a:t>
            </a:r>
            <a:r>
              <a:rPr lang="en-US" altLang="zh-CN"/>
              <a:t>includes</a:t>
            </a:r>
            <a:r>
              <a:rPr lang="zh-CN" altLang="en-US"/>
              <a:t> </a:t>
            </a:r>
            <a:r>
              <a:rPr lang="en-US" altLang="zh-CN"/>
              <a:t>14.4</a:t>
            </a:r>
            <a:r>
              <a:rPr lang="zh-CN" altLang="en-US"/>
              <a:t> </a:t>
            </a:r>
            <a:r>
              <a:rPr lang="en-US" altLang="zh-CN"/>
              <a:t>thousands</a:t>
            </a:r>
            <a:r>
              <a:rPr lang="zh-CN" altLang="en-US"/>
              <a:t> </a:t>
            </a:r>
            <a:r>
              <a:rPr lang="en-US" altLang="zh-CN"/>
              <a:t>lines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code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C++.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265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introduce</a:t>
            </a:r>
            <a:r>
              <a:rPr lang="zh-CN" altLang="en-US"/>
              <a:t> </a:t>
            </a:r>
            <a:r>
              <a:rPr lang="en-US" altLang="zh-CN"/>
              <a:t>results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two</a:t>
            </a:r>
            <a:r>
              <a:rPr lang="zh-CN" altLang="en-US"/>
              <a:t> </a:t>
            </a:r>
            <a:r>
              <a:rPr lang="en-US" altLang="zh-CN"/>
              <a:t>experiments.</a:t>
            </a:r>
            <a:r>
              <a:rPr lang="zh-CN" altLang="en-US"/>
              <a:t> </a:t>
            </a:r>
            <a:r>
              <a:rPr lang="en-US" altLang="zh-CN"/>
              <a:t>In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first</a:t>
            </a:r>
            <a:r>
              <a:rPr lang="zh-CN" altLang="en-US"/>
              <a:t> </a:t>
            </a:r>
            <a:r>
              <a:rPr lang="en-US" altLang="zh-CN"/>
              <a:t>experiments,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synthesize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custom</a:t>
            </a:r>
            <a:r>
              <a:rPr lang="zh-CN" altLang="en-US"/>
              <a:t> </a:t>
            </a:r>
            <a:r>
              <a:rPr lang="en-US" altLang="zh-CN"/>
              <a:t>RMW-intensive</a:t>
            </a:r>
            <a:r>
              <a:rPr lang="zh-CN" altLang="en-US"/>
              <a:t> </a:t>
            </a:r>
            <a:r>
              <a:rPr lang="en-US" altLang="zh-CN"/>
              <a:t>workload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has</a:t>
            </a:r>
            <a:r>
              <a:rPr lang="zh-CN" altLang="en-US"/>
              <a:t> </a:t>
            </a:r>
            <a:r>
              <a:rPr lang="en-US" altLang="zh-CN"/>
              <a:t>90%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RMWs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10%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reads.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RMWs</a:t>
            </a:r>
            <a:r>
              <a:rPr lang="zh-CN" altLang="en-US"/>
              <a:t> </a:t>
            </a:r>
            <a:r>
              <a:rPr lang="en-US" altLang="zh-CN"/>
              <a:t>are</a:t>
            </a:r>
            <a:r>
              <a:rPr lang="zh-CN" altLang="en-US"/>
              <a:t> </a:t>
            </a:r>
            <a:r>
              <a:rPr lang="en-US" altLang="zh-CN"/>
              <a:t>issued</a:t>
            </a:r>
            <a:r>
              <a:rPr lang="zh-CN" altLang="en-US"/>
              <a:t> </a:t>
            </a:r>
            <a:r>
              <a:rPr lang="en-US" altLang="zh-CN"/>
              <a:t>by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merge()</a:t>
            </a:r>
            <a:r>
              <a:rPr lang="zh-CN" altLang="en-US"/>
              <a:t> </a:t>
            </a:r>
            <a:r>
              <a:rPr lang="en-US" altLang="zh-CN"/>
              <a:t>interfaces.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use</a:t>
            </a:r>
            <a:r>
              <a:rPr lang="zh-CN" altLang="en-US"/>
              <a:t> </a:t>
            </a:r>
            <a:r>
              <a:rPr lang="en-US" altLang="zh-CN"/>
              <a:t>three</a:t>
            </a:r>
            <a:r>
              <a:rPr lang="zh-CN" altLang="en-US"/>
              <a:t> </a:t>
            </a:r>
            <a:r>
              <a:rPr lang="en-US" altLang="zh-CN"/>
              <a:t>baselines,</a:t>
            </a:r>
            <a:r>
              <a:rPr lang="zh-CN" altLang="en-US"/>
              <a:t> </a:t>
            </a:r>
            <a:r>
              <a:rPr lang="en-US" altLang="zh-CN"/>
              <a:t>called</a:t>
            </a:r>
            <a:r>
              <a:rPr lang="zh-CN" altLang="en-US"/>
              <a:t> </a:t>
            </a:r>
            <a:r>
              <a:rPr lang="en-US" altLang="zh-CN"/>
              <a:t>RocksDB,</a:t>
            </a:r>
            <a:r>
              <a:rPr lang="zh-CN" altLang="en-US"/>
              <a:t> </a:t>
            </a:r>
            <a:r>
              <a:rPr lang="en-US" altLang="zh-CN"/>
              <a:t>BLobDB,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vLogDB.</a:t>
            </a:r>
            <a:r>
              <a:rPr lang="zh-CN" altLang="en-US"/>
              <a:t> </a:t>
            </a:r>
            <a:r>
              <a:rPr lang="en-US" altLang="zh-CN"/>
              <a:t>After</a:t>
            </a:r>
            <a:r>
              <a:rPr lang="zh-CN" altLang="en-US"/>
              <a:t> </a:t>
            </a:r>
            <a:r>
              <a:rPr lang="en-US" altLang="zh-CN"/>
              <a:t>applying</a:t>
            </a:r>
            <a:r>
              <a:rPr lang="zh-CN" altLang="en-US"/>
              <a:t> </a:t>
            </a:r>
            <a:r>
              <a:rPr lang="en-US" altLang="zh-CN"/>
              <a:t>KDSep,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throughput</a:t>
            </a:r>
            <a:r>
              <a:rPr lang="zh-CN" altLang="en-US"/>
              <a:t> </a:t>
            </a:r>
            <a:r>
              <a:rPr lang="en-US" altLang="zh-CN"/>
              <a:t>increases</a:t>
            </a:r>
            <a:r>
              <a:rPr lang="zh-CN" altLang="en-US"/>
              <a:t> </a:t>
            </a:r>
            <a:r>
              <a:rPr lang="en-US" altLang="zh-CN"/>
              <a:t>by</a:t>
            </a:r>
            <a:r>
              <a:rPr lang="zh-CN" altLang="en-US"/>
              <a:t> </a:t>
            </a:r>
            <a:r>
              <a:rPr lang="en-US" altLang="zh-CN"/>
              <a:t>67%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80.5%.</a:t>
            </a:r>
            <a:r>
              <a:rPr lang="zh-CN" altLang="en-US"/>
              <a:t> </a:t>
            </a:r>
            <a:r>
              <a:rPr lang="en-US" altLang="zh-CN"/>
              <a:t>KDSep</a:t>
            </a:r>
            <a:r>
              <a:rPr lang="zh-CN" altLang="en-US"/>
              <a:t> </a:t>
            </a:r>
            <a:r>
              <a:rPr lang="en-US" altLang="zh-CN"/>
              <a:t>also</a:t>
            </a:r>
            <a:r>
              <a:rPr lang="zh-CN" altLang="en-US"/>
              <a:t> </a:t>
            </a:r>
            <a:r>
              <a:rPr lang="en-US" altLang="zh-CN"/>
              <a:t>reduces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average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99</a:t>
            </a:r>
            <a:r>
              <a:rPr lang="en-US" altLang="zh-CN" baseline="30000"/>
              <a:t>th</a:t>
            </a:r>
            <a:r>
              <a:rPr lang="zh-CN" altLang="en-US"/>
              <a:t> </a:t>
            </a:r>
            <a:r>
              <a:rPr lang="en-US" altLang="zh-CN"/>
              <a:t>read</a:t>
            </a:r>
            <a:r>
              <a:rPr lang="zh-CN" altLang="en-US"/>
              <a:t> </a:t>
            </a:r>
            <a:r>
              <a:rPr lang="en-US" altLang="zh-CN"/>
              <a:t>latencies</a:t>
            </a:r>
            <a:r>
              <a:rPr lang="zh-CN" altLang="en-US"/>
              <a:t> </a:t>
            </a:r>
            <a:r>
              <a:rPr lang="en-US" altLang="zh-CN"/>
              <a:t>by</a:t>
            </a:r>
            <a:r>
              <a:rPr lang="zh-CN" altLang="en-US"/>
              <a:t> </a:t>
            </a:r>
            <a:r>
              <a:rPr lang="en-US" altLang="zh-CN"/>
              <a:t>more</a:t>
            </a:r>
            <a:r>
              <a:rPr lang="zh-CN" altLang="en-US"/>
              <a:t> </a:t>
            </a:r>
            <a:r>
              <a:rPr lang="en-US" altLang="zh-CN"/>
              <a:t>than</a:t>
            </a:r>
            <a:r>
              <a:rPr lang="zh-CN" altLang="en-US"/>
              <a:t> </a:t>
            </a:r>
            <a:r>
              <a:rPr lang="en-US" altLang="zh-CN"/>
              <a:t>41.9%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more</a:t>
            </a:r>
            <a:r>
              <a:rPr lang="zh-CN" altLang="en-US"/>
              <a:t> </a:t>
            </a:r>
            <a:r>
              <a:rPr lang="en-US" altLang="zh-CN"/>
              <a:t>than</a:t>
            </a:r>
            <a:r>
              <a:rPr lang="zh-CN" altLang="en-US"/>
              <a:t> </a:t>
            </a:r>
            <a:r>
              <a:rPr lang="en-US" altLang="zh-CN"/>
              <a:t>36.5%,</a:t>
            </a:r>
            <a:r>
              <a:rPr lang="zh-CN" altLang="en-US"/>
              <a:t> </a:t>
            </a:r>
            <a:r>
              <a:rPr lang="en-US" altLang="zh-CN"/>
              <a:t>respectively,</a:t>
            </a:r>
            <a:r>
              <a:rPr lang="zh-CN" altLang="en-US"/>
              <a:t> </a:t>
            </a:r>
            <a:r>
              <a:rPr lang="en-US" altLang="zh-CN"/>
              <a:t>which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main</a:t>
            </a:r>
            <a:r>
              <a:rPr lang="zh-CN" altLang="en-US"/>
              <a:t> </a:t>
            </a:r>
            <a:r>
              <a:rPr lang="en-US" altLang="zh-CN"/>
              <a:t>reason</a:t>
            </a:r>
            <a:r>
              <a:rPr lang="zh-CN" altLang="en-US"/>
              <a:t> </a:t>
            </a:r>
            <a:r>
              <a:rPr lang="en-US" altLang="zh-CN"/>
              <a:t>of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improved</a:t>
            </a:r>
            <a:r>
              <a:rPr lang="zh-CN" altLang="en-US"/>
              <a:t> </a:t>
            </a:r>
            <a:r>
              <a:rPr lang="en-US" altLang="zh-CN"/>
              <a:t>throughput.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also</a:t>
            </a:r>
            <a:r>
              <a:rPr lang="zh-CN" altLang="en-US"/>
              <a:t> </a:t>
            </a:r>
            <a:r>
              <a:rPr lang="en-US" altLang="zh-CN"/>
              <a:t>find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KDSep</a:t>
            </a:r>
            <a:r>
              <a:rPr lang="zh-CN" altLang="en-US"/>
              <a:t> </a:t>
            </a:r>
            <a:r>
              <a:rPr lang="en-US" altLang="zh-CN"/>
              <a:t>maintains</a:t>
            </a:r>
            <a:r>
              <a:rPr lang="zh-CN" altLang="en-US"/>
              <a:t> </a:t>
            </a:r>
            <a:r>
              <a:rPr lang="en-US" altLang="zh-CN"/>
              <a:t>low</a:t>
            </a:r>
            <a:r>
              <a:rPr lang="zh-CN" altLang="en-US"/>
              <a:t> </a:t>
            </a:r>
            <a:r>
              <a:rPr lang="en-US" altLang="zh-CN"/>
              <a:t>RMW</a:t>
            </a:r>
            <a:r>
              <a:rPr lang="zh-CN" altLang="en-US"/>
              <a:t> </a:t>
            </a:r>
            <a:r>
              <a:rPr lang="en-US" altLang="zh-CN"/>
              <a:t>latencies.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469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second</a:t>
            </a:r>
            <a:r>
              <a:rPr lang="zh-CN" altLang="en-US" dirty="0"/>
              <a:t> </a:t>
            </a:r>
            <a:r>
              <a:rPr lang="en-US" altLang="zh-CN" dirty="0"/>
              <a:t>experiment</a:t>
            </a:r>
            <a:r>
              <a:rPr lang="zh-CN" altLang="en-US" dirty="0"/>
              <a:t> </a:t>
            </a:r>
            <a:r>
              <a:rPr lang="en-US" altLang="zh-CN" dirty="0"/>
              <a:t>synthesizes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UP2X</a:t>
            </a:r>
            <a:r>
              <a:rPr lang="zh-CN" altLang="en-US" dirty="0"/>
              <a:t> </a:t>
            </a:r>
            <a:r>
              <a:rPr lang="en-US" altLang="zh-CN" dirty="0"/>
              <a:t>workloads,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RMW-intensive</a:t>
            </a:r>
            <a:r>
              <a:rPr lang="zh-CN" altLang="en-US" dirty="0"/>
              <a:t> </a:t>
            </a:r>
            <a:r>
              <a:rPr lang="en-US" altLang="zh-CN" dirty="0"/>
              <a:t>workload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AI/ML</a:t>
            </a:r>
            <a:r>
              <a:rPr lang="zh-CN" altLang="en-US" dirty="0"/>
              <a:t> </a:t>
            </a:r>
            <a:r>
              <a:rPr lang="en-US" altLang="zh-CN" dirty="0"/>
              <a:t>services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RocksDB</a:t>
            </a:r>
            <a:r>
              <a:rPr lang="zh-CN" altLang="en-US" dirty="0"/>
              <a:t> </a:t>
            </a:r>
            <a:r>
              <a:rPr lang="en-US" altLang="zh-CN" dirty="0"/>
              <a:t>production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Facebook.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such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realistic</a:t>
            </a:r>
            <a:r>
              <a:rPr lang="zh-CN" altLang="en-US" dirty="0"/>
              <a:t> </a:t>
            </a:r>
            <a:r>
              <a:rPr lang="en-US" altLang="zh-CN" dirty="0"/>
              <a:t>workload,</a:t>
            </a:r>
            <a:r>
              <a:rPr lang="zh-CN" altLang="en-US" dirty="0"/>
              <a:t> </a:t>
            </a:r>
            <a:r>
              <a:rPr lang="en-US" altLang="zh-CN" dirty="0"/>
              <a:t>KDSep</a:t>
            </a:r>
            <a:r>
              <a:rPr lang="zh-CN" altLang="en-US" dirty="0"/>
              <a:t> </a:t>
            </a:r>
            <a:r>
              <a:rPr lang="en-US" altLang="zh-CN" dirty="0"/>
              <a:t>improves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throughput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30.3-51.3%.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There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more</a:t>
            </a:r>
            <a:r>
              <a:rPr lang="zh-CN" altLang="en-US" dirty="0"/>
              <a:t> </a:t>
            </a:r>
            <a:r>
              <a:rPr lang="en-US" altLang="zh-CN" dirty="0"/>
              <a:t>experiments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my</a:t>
            </a:r>
            <a:r>
              <a:rPr lang="zh-CN" altLang="en-US" dirty="0"/>
              <a:t> </a:t>
            </a:r>
            <a:r>
              <a:rPr lang="en-US" altLang="zh-CN" dirty="0"/>
              <a:t>paper.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you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interested,</a:t>
            </a:r>
            <a:r>
              <a:rPr lang="zh-CN" altLang="en-US" dirty="0"/>
              <a:t> </a:t>
            </a:r>
            <a:r>
              <a:rPr lang="en-US" altLang="zh-CN" dirty="0"/>
              <a:t>please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more</a:t>
            </a:r>
            <a:r>
              <a:rPr lang="zh-CN" altLang="en-US" dirty="0"/>
              <a:t> </a:t>
            </a:r>
            <a:r>
              <a:rPr lang="en-US" altLang="zh-CN" dirty="0"/>
              <a:t>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17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conclude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work,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propose</a:t>
            </a:r>
            <a:r>
              <a:rPr lang="zh-CN" altLang="en-US" dirty="0"/>
              <a:t> </a:t>
            </a:r>
            <a:r>
              <a:rPr lang="en-US" altLang="zh-CN" dirty="0"/>
              <a:t>key-delta</a:t>
            </a:r>
            <a:r>
              <a:rPr lang="zh-CN" altLang="en-US" dirty="0"/>
              <a:t> </a:t>
            </a:r>
            <a:r>
              <a:rPr lang="en-US" altLang="zh-CN" dirty="0"/>
              <a:t>separation,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design</a:t>
            </a:r>
            <a:r>
              <a:rPr lang="zh-CN" altLang="en-US" dirty="0"/>
              <a:t> </a:t>
            </a:r>
            <a:r>
              <a:rPr lang="en-US" altLang="zh-CN" dirty="0"/>
              <a:t>KDSep.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main</a:t>
            </a:r>
            <a:r>
              <a:rPr lang="zh-CN" altLang="en-US" dirty="0"/>
              <a:t> </a:t>
            </a:r>
            <a:r>
              <a:rPr lang="en-US" altLang="zh-CN" dirty="0"/>
              <a:t>idea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separate</a:t>
            </a:r>
            <a:r>
              <a:rPr lang="zh-CN" altLang="en-US" dirty="0"/>
              <a:t> </a:t>
            </a:r>
            <a:r>
              <a:rPr lang="en-US" altLang="zh-CN" dirty="0"/>
              <a:t>KD</a:t>
            </a:r>
            <a:r>
              <a:rPr lang="zh-CN" altLang="en-US" dirty="0"/>
              <a:t> </a:t>
            </a:r>
            <a:r>
              <a:rPr lang="en-US" altLang="zh-CN" dirty="0"/>
              <a:t>pairs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LSM-tree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KD</a:t>
            </a:r>
            <a:r>
              <a:rPr lang="zh-CN" altLang="en-US" dirty="0"/>
              <a:t> </a:t>
            </a:r>
            <a:r>
              <a:rPr lang="en-US" altLang="zh-CN" dirty="0"/>
              <a:t>pairs</a:t>
            </a:r>
            <a:r>
              <a:rPr lang="zh-CN" altLang="en-US" dirty="0"/>
              <a:t> </a:t>
            </a:r>
            <a:r>
              <a:rPr lang="en-US" altLang="zh-CN" dirty="0"/>
              <a:t>into</a:t>
            </a:r>
            <a:r>
              <a:rPr lang="zh-CN" altLang="en-US" dirty="0"/>
              <a:t> </a:t>
            </a:r>
            <a:r>
              <a:rPr lang="en-US" altLang="zh-CN" dirty="0"/>
              <a:t>buckets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three</a:t>
            </a:r>
            <a:r>
              <a:rPr lang="zh-CN" altLang="en-US" dirty="0"/>
              <a:t> </a:t>
            </a:r>
            <a:r>
              <a:rPr lang="en-US" altLang="zh-CN" dirty="0"/>
              <a:t>main</a:t>
            </a:r>
            <a:r>
              <a:rPr lang="zh-CN" altLang="en-US" dirty="0"/>
              <a:t> </a:t>
            </a:r>
            <a:r>
              <a:rPr lang="en-US" altLang="zh-CN" dirty="0"/>
              <a:t>techniques.</a:t>
            </a:r>
            <a:r>
              <a:rPr lang="zh-CN" altLang="en-US" dirty="0"/>
              <a:t> </a:t>
            </a:r>
            <a:r>
              <a:rPr lang="en-US" altLang="zh-CN" dirty="0"/>
              <a:t>Our</a:t>
            </a:r>
            <a:r>
              <a:rPr lang="zh-CN" altLang="en-US" dirty="0"/>
              <a:t> </a:t>
            </a:r>
            <a:r>
              <a:rPr lang="en-US" altLang="zh-CN" dirty="0"/>
              <a:t>source</a:t>
            </a:r>
            <a:r>
              <a:rPr lang="zh-CN" altLang="en-US" dirty="0"/>
              <a:t> </a:t>
            </a:r>
            <a:r>
              <a:rPr lang="en-US" altLang="zh-CN" dirty="0"/>
              <a:t>code</a:t>
            </a:r>
            <a:r>
              <a:rPr lang="zh-CN" altLang="en-US" dirty="0"/>
              <a:t> </a:t>
            </a:r>
            <a:r>
              <a:rPr lang="en-US" altLang="zh-CN" dirty="0"/>
              <a:t>has</a:t>
            </a:r>
            <a:r>
              <a:rPr lang="zh-CN" altLang="en-US" dirty="0"/>
              <a:t> </a:t>
            </a:r>
            <a:r>
              <a:rPr lang="en-US" altLang="zh-CN" dirty="0"/>
              <a:t>been</a:t>
            </a:r>
            <a:r>
              <a:rPr lang="zh-CN" altLang="en-US" dirty="0"/>
              <a:t> </a:t>
            </a:r>
            <a:r>
              <a:rPr lang="en-US" altLang="zh-CN" dirty="0"/>
              <a:t>release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link.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337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aseline="0"/>
              <a:t>Thanks for your watching. If you have any questions, please feel free to ask.</a:t>
            </a:r>
          </a:p>
        </p:txBody>
      </p:sp>
    </p:spTree>
    <p:extLst>
      <p:ext uri="{BB962C8B-B14F-4D97-AF65-F5344CB8AC3E}">
        <p14:creationId xmlns:p14="http://schemas.microsoft.com/office/powerpoint/2010/main" val="2180424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Update-intensive</a:t>
            </a:r>
            <a:r>
              <a:rPr lang="zh-CN" altLang="en-US" dirty="0"/>
              <a:t> </a:t>
            </a:r>
            <a:r>
              <a:rPr lang="en-US" altLang="zh-CN" dirty="0"/>
              <a:t>workloads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widely</a:t>
            </a:r>
            <a:r>
              <a:rPr lang="zh-CN" altLang="en-US" dirty="0"/>
              <a:t> </a:t>
            </a:r>
            <a:r>
              <a:rPr lang="en-US" altLang="zh-CN" dirty="0"/>
              <a:t>observed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stores,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there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classes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updates.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belongs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blind</a:t>
            </a:r>
            <a:r>
              <a:rPr lang="zh-CN" altLang="en-US" dirty="0"/>
              <a:t> </a:t>
            </a:r>
            <a:r>
              <a:rPr lang="en-US" altLang="zh-CN" dirty="0"/>
              <a:t>updates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directly</a:t>
            </a:r>
            <a:r>
              <a:rPr lang="zh-CN" altLang="en-US" dirty="0"/>
              <a:t> </a:t>
            </a:r>
            <a:r>
              <a:rPr lang="en-US" altLang="zh-CN" dirty="0"/>
              <a:t>overwrite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old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pair.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pair</a:t>
            </a:r>
            <a:r>
              <a:rPr lang="zh-CN" altLang="en-US" dirty="0"/>
              <a:t> </a:t>
            </a:r>
            <a:r>
              <a:rPr lang="en-US" altLang="zh-CN" dirty="0"/>
              <a:t>does</a:t>
            </a:r>
            <a:r>
              <a:rPr lang="zh-CN" altLang="en-US" dirty="0"/>
              <a:t> </a:t>
            </a:r>
            <a:r>
              <a:rPr lang="en-US" altLang="zh-CN" dirty="0"/>
              <a:t>not</a:t>
            </a:r>
            <a:r>
              <a:rPr lang="zh-CN" altLang="en-US" dirty="0"/>
              <a:t> </a:t>
            </a:r>
            <a:r>
              <a:rPr lang="en-US" altLang="zh-CN" dirty="0"/>
              <a:t>depend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old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pair,</a:t>
            </a:r>
            <a:r>
              <a:rPr lang="zh-CN" altLang="en-US" dirty="0"/>
              <a:t> </a:t>
            </a:r>
            <a:r>
              <a:rPr lang="en-US" altLang="zh-CN" dirty="0"/>
              <a:t>so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done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simple</a:t>
            </a:r>
            <a:r>
              <a:rPr lang="zh-CN" altLang="en-US" dirty="0"/>
              <a:t> </a:t>
            </a:r>
            <a:r>
              <a:rPr lang="en-US" altLang="zh-CN" dirty="0"/>
              <a:t>put()</a:t>
            </a:r>
            <a:r>
              <a:rPr lang="zh-CN" altLang="en-US" dirty="0"/>
              <a:t> </a:t>
            </a:r>
            <a:r>
              <a:rPr lang="en-US" altLang="zh-CN" dirty="0"/>
              <a:t>interface.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second</a:t>
            </a:r>
            <a:r>
              <a:rPr lang="zh-CN" altLang="en-US" dirty="0"/>
              <a:t> </a:t>
            </a:r>
            <a:r>
              <a:rPr lang="en-US" altLang="zh-CN" dirty="0"/>
              <a:t>class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called</a:t>
            </a:r>
            <a:r>
              <a:rPr lang="zh-CN" altLang="en-US" dirty="0"/>
              <a:t> </a:t>
            </a:r>
            <a:r>
              <a:rPr lang="en-US" altLang="zh-CN" dirty="0"/>
              <a:t>read-modify-writes,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pair</a:t>
            </a:r>
            <a:r>
              <a:rPr lang="zh-CN" altLang="en-US" dirty="0"/>
              <a:t> </a:t>
            </a:r>
            <a:r>
              <a:rPr lang="en-US" altLang="zh-CN" dirty="0"/>
              <a:t>depend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old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pair.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work,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focus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modify</a:t>
            </a:r>
            <a:r>
              <a:rPr lang="zh-CN" altLang="en-US" dirty="0"/>
              <a:t> </a:t>
            </a:r>
            <a:r>
              <a:rPr lang="en-US" altLang="zh-CN" dirty="0"/>
              <a:t>writes.</a:t>
            </a:r>
            <a:r>
              <a:rPr lang="zh-CN" altLang="en-US" dirty="0"/>
              <a:t> </a:t>
            </a:r>
            <a:r>
              <a:rPr lang="en-US" altLang="zh-CN" dirty="0"/>
              <a:t>RMW-intensive</a:t>
            </a:r>
            <a:r>
              <a:rPr lang="zh-CN" altLang="en-US" dirty="0"/>
              <a:t> </a:t>
            </a:r>
            <a:r>
              <a:rPr lang="en-US" altLang="zh-CN" dirty="0"/>
              <a:t>workloads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common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key-value</a:t>
            </a:r>
            <a:r>
              <a:rPr lang="zh-CN" altLang="en-US" dirty="0"/>
              <a:t> </a:t>
            </a:r>
            <a:r>
              <a:rPr lang="en-US" altLang="zh-CN" dirty="0"/>
              <a:t>stores.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example,</a:t>
            </a:r>
            <a:r>
              <a:rPr lang="zh-CN" altLang="en-US" dirty="0"/>
              <a:t> </a:t>
            </a:r>
            <a:r>
              <a:rPr lang="en-US" altLang="zh-CN" dirty="0"/>
              <a:t>92.5%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  <a:r>
              <a:rPr lang="zh-CN" altLang="en-US" dirty="0"/>
              <a:t> </a:t>
            </a:r>
            <a:r>
              <a:rPr lang="en-US" altLang="zh-CN" dirty="0"/>
              <a:t>More</a:t>
            </a:r>
            <a:r>
              <a:rPr lang="zh-CN" altLang="en-US" dirty="0"/>
              <a:t> </a:t>
            </a:r>
            <a:r>
              <a:rPr lang="en-US" altLang="zh-CN" dirty="0"/>
              <a:t>than</a:t>
            </a:r>
            <a:r>
              <a:rPr lang="zh-CN" altLang="en-US" dirty="0"/>
              <a:t> </a:t>
            </a:r>
            <a:r>
              <a:rPr lang="en-US" altLang="zh-CN" dirty="0"/>
              <a:t>90%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transaction</a:t>
            </a:r>
            <a:r>
              <a:rPr lang="zh-CN" altLang="en-US" dirty="0"/>
              <a:t> </a:t>
            </a:r>
            <a:r>
              <a:rPr lang="en-US" altLang="zh-CN" dirty="0"/>
              <a:t>requests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benchmarks,</a:t>
            </a:r>
            <a:r>
              <a:rPr lang="zh-CN" altLang="en-US" dirty="0"/>
              <a:t> </a:t>
            </a:r>
            <a:r>
              <a:rPr lang="en-US" altLang="zh-CN" dirty="0"/>
              <a:t>50%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requests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RMWs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Workl…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48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implement</a:t>
            </a:r>
            <a:r>
              <a:rPr lang="zh-CN" altLang="en-US" dirty="0"/>
              <a:t> </a:t>
            </a:r>
            <a:r>
              <a:rPr lang="en-US" altLang="zh-CN" dirty="0"/>
              <a:t>RMWs,</a:t>
            </a:r>
            <a:r>
              <a:rPr lang="zh-CN" altLang="en-US" dirty="0"/>
              <a:t> </a:t>
            </a:r>
            <a:r>
              <a:rPr lang="en-US" altLang="zh-CN" dirty="0"/>
              <a:t>there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approaches.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first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called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Get-Put</a:t>
            </a:r>
            <a:r>
              <a:rPr lang="zh-CN" altLang="en-US" dirty="0"/>
              <a:t> </a:t>
            </a:r>
            <a:r>
              <a:rPr lang="en-US" altLang="zh-CN" dirty="0"/>
              <a:t>approach,</a:t>
            </a:r>
            <a:r>
              <a:rPr lang="zh-CN" altLang="en-US" dirty="0"/>
              <a:t> </a:t>
            </a:r>
            <a:r>
              <a:rPr lang="en-US" altLang="zh-CN" dirty="0"/>
              <a:t>which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based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pair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get()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put()</a:t>
            </a:r>
            <a:r>
              <a:rPr lang="zh-CN" altLang="en-US" dirty="0"/>
              <a:t> </a:t>
            </a:r>
            <a:r>
              <a:rPr lang="en-US" altLang="zh-CN" dirty="0"/>
              <a:t>operations.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reads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  <a:r>
              <a:rPr lang="zh-CN" altLang="en-US" dirty="0"/>
              <a:t> </a:t>
            </a:r>
            <a:r>
              <a:rPr lang="en-US" altLang="zh-CN" dirty="0"/>
              <a:t>modifies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writes</a:t>
            </a:r>
            <a:r>
              <a:rPr lang="zh-CN" altLang="en-US" dirty="0"/>
              <a:t> </a:t>
            </a:r>
            <a:r>
              <a:rPr lang="en-US" altLang="zh-CN" dirty="0"/>
              <a:t>…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After</a:t>
            </a:r>
            <a:r>
              <a:rPr lang="zh-CN" altLang="en-US" dirty="0"/>
              <a:t> </a:t>
            </a:r>
            <a:r>
              <a:rPr lang="en-US" altLang="zh-CN" dirty="0"/>
              <a:t>RMWs,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user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directly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value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store.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However,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limitation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get-put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get()</a:t>
            </a:r>
            <a:r>
              <a:rPr lang="zh-CN" altLang="en-US" dirty="0"/>
              <a:t> </a:t>
            </a:r>
            <a:r>
              <a:rPr lang="en-US" altLang="zh-CN" dirty="0"/>
              <a:t>interface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stores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very</a:t>
            </a:r>
            <a:r>
              <a:rPr lang="zh-CN" altLang="en-US" dirty="0"/>
              <a:t> </a:t>
            </a:r>
            <a:r>
              <a:rPr lang="en-US" altLang="zh-CN" dirty="0"/>
              <a:t>expensive,</a:t>
            </a:r>
            <a:r>
              <a:rPr lang="zh-CN" altLang="en-US" dirty="0"/>
              <a:t> </a:t>
            </a:r>
            <a:r>
              <a:rPr lang="en-US" altLang="zh-CN" dirty="0"/>
              <a:t>because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go</a:t>
            </a:r>
            <a:r>
              <a:rPr lang="zh-CN" altLang="en-US" dirty="0"/>
              <a:t> </a:t>
            </a:r>
            <a:r>
              <a:rPr lang="en-US" altLang="zh-CN" dirty="0"/>
              <a:t>through</a:t>
            </a:r>
            <a:r>
              <a:rPr lang="zh-CN" altLang="en-US" dirty="0"/>
              <a:t> </a:t>
            </a:r>
            <a:r>
              <a:rPr lang="en-US" altLang="zh-CN" dirty="0"/>
              <a:t>every</a:t>
            </a:r>
            <a:r>
              <a:rPr lang="zh-CN" altLang="en-US" dirty="0"/>
              <a:t> </a:t>
            </a:r>
            <a:r>
              <a:rPr lang="en-US" altLang="zh-CN" dirty="0"/>
              <a:t>level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LSM-tree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get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latest</a:t>
            </a:r>
            <a:r>
              <a:rPr lang="zh-CN" altLang="en-US" dirty="0"/>
              <a:t> </a:t>
            </a:r>
            <a:r>
              <a:rPr lang="en-US" altLang="zh-CN" dirty="0"/>
              <a:t>version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KV</a:t>
            </a:r>
            <a:r>
              <a:rPr lang="zh-CN" altLang="en-US" dirty="0"/>
              <a:t> </a:t>
            </a:r>
            <a:r>
              <a:rPr lang="en-US" altLang="zh-CN" dirty="0"/>
              <a:t>pair.</a:t>
            </a:r>
            <a:r>
              <a:rPr lang="zh-CN" altLang="en-US" dirty="0"/>
              <a:t> 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5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Therefore,</a:t>
            </a:r>
            <a:r>
              <a:rPr lang="zh-CN" altLang="en-US" dirty="0"/>
              <a:t> </a:t>
            </a:r>
            <a:r>
              <a:rPr lang="en-US" altLang="zh-CN" dirty="0"/>
              <a:t>some</a:t>
            </a:r>
            <a:r>
              <a:rPr lang="zh-CN" altLang="en-US" dirty="0"/>
              <a:t> </a:t>
            </a:r>
            <a:r>
              <a:rPr lang="en-US" altLang="zh-CN" dirty="0"/>
              <a:t>key-value</a:t>
            </a:r>
            <a:r>
              <a:rPr lang="zh-CN" altLang="en-US" dirty="0"/>
              <a:t> </a:t>
            </a:r>
            <a:r>
              <a:rPr lang="en-US" altLang="zh-CN" dirty="0"/>
              <a:t>stores</a:t>
            </a:r>
            <a:r>
              <a:rPr lang="zh-CN" altLang="en-US" dirty="0"/>
              <a:t> </a:t>
            </a:r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another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RMW,</a:t>
            </a:r>
            <a:r>
              <a:rPr lang="zh-CN" altLang="en-US" dirty="0"/>
              <a:t> </a:t>
            </a:r>
            <a:r>
              <a:rPr lang="en-US" altLang="zh-CN" dirty="0"/>
              <a:t>called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r>
              <a:rPr lang="zh-CN" altLang="en-US" dirty="0"/>
              <a:t> </a:t>
            </a:r>
            <a:r>
              <a:rPr lang="en-US" altLang="zh-CN" dirty="0"/>
              <a:t>approach.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  <a:r>
              <a:rPr lang="zh-CN" altLang="en-US" dirty="0"/>
              <a:t> </a:t>
            </a:r>
            <a:r>
              <a:rPr lang="en-US" altLang="zh-CN" dirty="0"/>
              <a:t>writes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key-delta</a:t>
            </a:r>
            <a:r>
              <a:rPr lang="zh-CN" altLang="en-US" dirty="0"/>
              <a:t> </a:t>
            </a:r>
            <a:r>
              <a:rPr lang="en-US" altLang="zh-CN" dirty="0"/>
              <a:t>pair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key-value</a:t>
            </a:r>
            <a:r>
              <a:rPr lang="zh-CN" altLang="en-US" dirty="0"/>
              <a:t> </a:t>
            </a:r>
            <a:r>
              <a:rPr lang="en-US" altLang="zh-CN" dirty="0"/>
              <a:t>store.</a:t>
            </a:r>
            <a:r>
              <a:rPr lang="zh-CN" altLang="en-US" dirty="0"/>
              <a:t> </a:t>
            </a:r>
            <a:r>
              <a:rPr lang="en-US" altLang="zh-CN" dirty="0"/>
              <a:t>Here,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delta</a:t>
            </a:r>
            <a:r>
              <a:rPr lang="zh-CN" altLang="en-US" dirty="0"/>
              <a:t> </a:t>
            </a:r>
            <a:r>
              <a:rPr lang="en-US" altLang="zh-CN" dirty="0"/>
              <a:t>identifies</a:t>
            </a:r>
            <a:r>
              <a:rPr lang="zh-CN" altLang="en-US" dirty="0"/>
              <a:t> </a:t>
            </a:r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change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value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old</a:t>
            </a:r>
            <a:r>
              <a:rPr lang="zh-CN" altLang="en-US" dirty="0"/>
              <a:t> </a:t>
            </a:r>
            <a:r>
              <a:rPr lang="en-US" altLang="zh-CN" dirty="0"/>
              <a:t>version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version.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key-delta</a:t>
            </a:r>
            <a:r>
              <a:rPr lang="zh-CN" altLang="en-US" dirty="0"/>
              <a:t> </a:t>
            </a:r>
            <a:r>
              <a:rPr lang="en-US" altLang="zh-CN" dirty="0"/>
              <a:t>pair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support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interfaces.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example,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widely</a:t>
            </a:r>
            <a:r>
              <a:rPr lang="zh-CN" altLang="en-US" dirty="0"/>
              <a:t> </a:t>
            </a:r>
            <a:r>
              <a:rPr lang="en-US" altLang="zh-CN" dirty="0"/>
              <a:t>used</a:t>
            </a:r>
            <a:r>
              <a:rPr lang="zh-CN" altLang="en-US" dirty="0"/>
              <a:t> </a:t>
            </a:r>
            <a:r>
              <a:rPr lang="en-US" altLang="zh-CN" dirty="0"/>
              <a:t>key-value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RocksDB</a:t>
            </a:r>
            <a:r>
              <a:rPr lang="zh-CN" altLang="en-US" dirty="0"/>
              <a:t> </a:t>
            </a:r>
            <a:r>
              <a:rPr lang="en-US" altLang="zh-CN" dirty="0"/>
              <a:t>uses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r>
              <a:rPr lang="zh-CN" altLang="en-US" dirty="0"/>
              <a:t> </a:t>
            </a:r>
            <a:r>
              <a:rPr lang="en-US" altLang="zh-CN" dirty="0"/>
              <a:t>interfaces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write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key-delta</a:t>
            </a:r>
            <a:r>
              <a:rPr lang="zh-CN" altLang="en-US" dirty="0"/>
              <a:t> </a:t>
            </a:r>
            <a:r>
              <a:rPr lang="en-US" altLang="zh-CN" dirty="0"/>
              <a:t>pair.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However,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has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limitation.</a:t>
            </a:r>
            <a:r>
              <a:rPr lang="zh-CN" altLang="en-US" dirty="0"/>
              <a:t> </a:t>
            </a:r>
            <a:r>
              <a:rPr lang="en-US" altLang="zh-CN" dirty="0"/>
              <a:t>Although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write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key-delta</a:t>
            </a:r>
            <a:r>
              <a:rPr lang="zh-CN" altLang="en-US" dirty="0"/>
              <a:t> </a:t>
            </a:r>
            <a:r>
              <a:rPr lang="en-US" altLang="zh-CN" dirty="0"/>
              <a:t>pair</a:t>
            </a:r>
            <a:r>
              <a:rPr lang="zh-CN" altLang="en-US" dirty="0"/>
              <a:t> </a:t>
            </a:r>
            <a:r>
              <a:rPr lang="en-US" altLang="zh-CN" dirty="0"/>
              <a:t>very</a:t>
            </a:r>
            <a:r>
              <a:rPr lang="zh-CN" altLang="en-US" dirty="0"/>
              <a:t> </a:t>
            </a:r>
            <a:r>
              <a:rPr lang="en-US" altLang="zh-CN" dirty="0"/>
              <a:t>quickly,</a:t>
            </a:r>
            <a:r>
              <a:rPr lang="zh-CN" altLang="en-US" dirty="0"/>
              <a:t> </a:t>
            </a:r>
            <a:r>
              <a:rPr lang="en-US" altLang="zh-CN" dirty="0"/>
              <a:t>after</a:t>
            </a:r>
            <a:r>
              <a:rPr lang="zh-CN" altLang="en-US" dirty="0"/>
              <a:t> </a:t>
            </a:r>
            <a:r>
              <a:rPr lang="en-US" altLang="zh-CN" dirty="0"/>
              <a:t>rmws,</a:t>
            </a:r>
            <a:r>
              <a:rPr lang="zh-CN" altLang="en-US" dirty="0"/>
              <a:t> </a:t>
            </a:r>
            <a:r>
              <a:rPr lang="en-US" altLang="zh-CN" dirty="0"/>
              <a:t>if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user</a:t>
            </a:r>
            <a:r>
              <a:rPr lang="zh-CN" altLang="en-US" dirty="0"/>
              <a:t> </a:t>
            </a:r>
            <a:r>
              <a:rPr lang="en-US" altLang="zh-CN" dirty="0"/>
              <a:t>wants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value,</a:t>
            </a:r>
            <a:r>
              <a:rPr lang="zh-CN" altLang="en-US" dirty="0"/>
              <a:t> </a:t>
            </a:r>
            <a:r>
              <a:rPr lang="en-US" altLang="zh-CN" dirty="0"/>
              <a:t>it</a:t>
            </a:r>
            <a:r>
              <a:rPr lang="zh-CN" altLang="en-US" dirty="0"/>
              <a:t> </a:t>
            </a:r>
            <a:r>
              <a:rPr lang="en-US" altLang="zh-CN" dirty="0"/>
              <a:t>has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retrieve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large</a:t>
            </a:r>
            <a:r>
              <a:rPr lang="zh-CN" altLang="en-US" dirty="0"/>
              <a:t> </a:t>
            </a:r>
            <a:r>
              <a:rPr lang="en-US" altLang="zh-CN" dirty="0"/>
              <a:t>chain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key-delta</a:t>
            </a:r>
            <a:r>
              <a:rPr lang="zh-CN" altLang="en-US" dirty="0"/>
              <a:t> </a:t>
            </a:r>
            <a:r>
              <a:rPr lang="en-US" altLang="zh-CN" dirty="0"/>
              <a:t>pairs</a:t>
            </a:r>
            <a:r>
              <a:rPr lang="zh-CN" altLang="en-US" dirty="0"/>
              <a:t> </a:t>
            </a:r>
            <a:r>
              <a:rPr lang="en-US" altLang="zh-CN" dirty="0"/>
              <a:t>from</a:t>
            </a:r>
            <a:r>
              <a:rPr lang="zh-CN" altLang="en-US" dirty="0"/>
              <a:t> </a:t>
            </a:r>
            <a:r>
              <a:rPr lang="en-US" altLang="zh-CN" dirty="0"/>
              <a:t>multiple</a:t>
            </a:r>
            <a:r>
              <a:rPr lang="zh-CN" altLang="en-US" dirty="0"/>
              <a:t> </a:t>
            </a:r>
            <a:r>
              <a:rPr lang="en-US" altLang="zh-CN" dirty="0"/>
              <a:t>level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LSM-tree,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very</a:t>
            </a:r>
            <a:r>
              <a:rPr lang="zh-CN" altLang="en-US" dirty="0"/>
              <a:t> </a:t>
            </a:r>
            <a:r>
              <a:rPr lang="en-US" altLang="zh-CN" dirty="0"/>
              <a:t>slow.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34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Here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show</a:t>
            </a:r>
            <a:r>
              <a:rPr lang="zh-CN" altLang="en-US" dirty="0"/>
              <a:t> </a:t>
            </a:r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example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numbers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compare</a:t>
            </a:r>
            <a:r>
              <a:rPr lang="zh-CN" altLang="en-US" dirty="0"/>
              <a:t> </a:t>
            </a:r>
            <a:r>
              <a:rPr lang="en-US" altLang="zh-CN" dirty="0"/>
              <a:t>two</a:t>
            </a:r>
            <a:r>
              <a:rPr lang="zh-CN" altLang="en-US" dirty="0"/>
              <a:t> </a:t>
            </a:r>
            <a:r>
              <a:rPr lang="en-US" altLang="zh-CN" dirty="0"/>
              <a:t>RMW</a:t>
            </a:r>
            <a:r>
              <a:rPr lang="zh-CN" altLang="en-US" dirty="0"/>
              <a:t> </a:t>
            </a:r>
            <a:r>
              <a:rPr lang="en-US" altLang="zh-CN" dirty="0"/>
              <a:t>approaches.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implement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workload</a:t>
            </a:r>
            <a:r>
              <a:rPr lang="zh-CN" altLang="en-US" dirty="0"/>
              <a:t> </a:t>
            </a:r>
            <a:r>
              <a:rPr lang="en-US" altLang="zh-CN" dirty="0"/>
              <a:t>mixed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RMWs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reads,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implement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RMWs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both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Get-Put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r>
              <a:rPr lang="zh-CN" altLang="en-US" dirty="0"/>
              <a:t> </a:t>
            </a:r>
            <a:r>
              <a:rPr lang="en-US" altLang="zh-CN" dirty="0"/>
              <a:t>approach.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find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although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reduces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RMW</a:t>
            </a:r>
            <a:r>
              <a:rPr lang="zh-CN" altLang="en-US" dirty="0"/>
              <a:t> </a:t>
            </a:r>
            <a:r>
              <a:rPr lang="en-US" altLang="zh-CN" dirty="0"/>
              <a:t>latencies</a:t>
            </a:r>
            <a:r>
              <a:rPr lang="zh-CN" altLang="en-US" dirty="0"/>
              <a:t> </a:t>
            </a:r>
            <a:r>
              <a:rPr lang="en-US" altLang="zh-CN" dirty="0"/>
              <a:t>significantly,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r>
              <a:rPr lang="zh-CN" altLang="en-US" dirty="0"/>
              <a:t> </a:t>
            </a:r>
            <a:r>
              <a:rPr lang="en-US" altLang="zh-CN" dirty="0"/>
              <a:t>also</a:t>
            </a:r>
            <a:r>
              <a:rPr lang="zh-CN" altLang="en-US" dirty="0"/>
              <a:t> </a:t>
            </a:r>
            <a:r>
              <a:rPr lang="en-US" altLang="zh-CN" dirty="0"/>
              <a:t>increases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latencies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higher</a:t>
            </a:r>
            <a:r>
              <a:rPr lang="zh-CN" altLang="en-US" dirty="0"/>
              <a:t> </a:t>
            </a:r>
            <a:r>
              <a:rPr lang="en-US" altLang="zh-CN" dirty="0"/>
              <a:t>than</a:t>
            </a:r>
            <a:r>
              <a:rPr lang="zh-CN" altLang="en-US" dirty="0"/>
              <a:t> </a:t>
            </a:r>
            <a:r>
              <a:rPr lang="en-US" altLang="zh-CN" dirty="0"/>
              <a:t>50%.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Therefore,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problem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reduce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latencies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RMW-intensive</a:t>
            </a:r>
            <a:r>
              <a:rPr lang="zh-CN" altLang="en-US" dirty="0"/>
              <a:t> </a:t>
            </a:r>
            <a:r>
              <a:rPr lang="en-US" altLang="zh-CN" dirty="0"/>
              <a:t>workloads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95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scheme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called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key-value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separation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aims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to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reduce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both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read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and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write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amplifications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for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key-value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pairs.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Its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main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idea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is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to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keep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keys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and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metadata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in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LSM-tree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for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indexing,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while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storing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keys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and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values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in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circular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log.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However,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it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still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cannot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solve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problem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of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RMW-intensive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workloads.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reason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is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that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key-delta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pairs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are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still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stored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in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LSM-tree,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and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user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still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has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to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go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through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multiple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levels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to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retrieve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all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the</a:t>
            </a:r>
            <a:r>
              <a:rPr lang="zh-CN" altLang="en-US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3333CC"/>
                </a:solidFill>
                <a:latin typeface="+mj-lt"/>
                <a:cs typeface="Times New Roman" panose="02020603050405020304" pitchFamily="18" charset="0"/>
              </a:rPr>
              <a:t>deltas.</a:t>
            </a:r>
            <a:endParaRPr lang="zh-CN" altLang="en-US" sz="1200" dirty="0">
              <a:solidFill>
                <a:srgbClr val="3333CC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91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solve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problem,</a:t>
            </a:r>
            <a:r>
              <a:rPr lang="zh-CN" altLang="en-US"/>
              <a:t> </a:t>
            </a:r>
            <a:r>
              <a:rPr lang="en-US" altLang="zh-CN"/>
              <a:t>our</a:t>
            </a:r>
            <a:r>
              <a:rPr lang="zh-CN" altLang="en-US"/>
              <a:t> </a:t>
            </a:r>
            <a:r>
              <a:rPr lang="en-US" altLang="zh-CN"/>
              <a:t>contribution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design</a:t>
            </a:r>
            <a:r>
              <a:rPr lang="zh-CN" altLang="en-US"/>
              <a:t> </a:t>
            </a:r>
            <a:r>
              <a:rPr lang="en-US" altLang="zh-CN"/>
              <a:t>KDSep,</a:t>
            </a:r>
            <a:r>
              <a:rPr lang="zh-CN" altLang="en-US"/>
              <a:t> </a:t>
            </a:r>
            <a:r>
              <a:rPr lang="en-US" altLang="zh-CN"/>
              <a:t>a</a:t>
            </a:r>
            <a:r>
              <a:rPr lang="zh-CN" altLang="en-US"/>
              <a:t> </a:t>
            </a:r>
            <a:r>
              <a:rPr lang="en-US" altLang="zh-CN"/>
              <a:t>middleware</a:t>
            </a:r>
            <a:r>
              <a:rPr lang="zh-CN" altLang="en-US"/>
              <a:t> </a:t>
            </a:r>
            <a:r>
              <a:rPr lang="en-US" altLang="zh-CN"/>
              <a:t>layer</a:t>
            </a:r>
            <a:r>
              <a:rPr lang="zh-CN" altLang="en-US"/>
              <a:t> </a:t>
            </a:r>
            <a:r>
              <a:rPr lang="en-US" altLang="zh-CN"/>
              <a:t>that</a:t>
            </a:r>
            <a:r>
              <a:rPr lang="zh-CN" altLang="en-US"/>
              <a:t> </a:t>
            </a:r>
            <a:r>
              <a:rPr lang="en-US" altLang="zh-CN"/>
              <a:t>integrates</a:t>
            </a:r>
            <a:r>
              <a:rPr lang="zh-CN" altLang="en-US"/>
              <a:t> </a:t>
            </a:r>
            <a:r>
              <a:rPr lang="en-US" altLang="zh-CN"/>
              <a:t>key-delta</a:t>
            </a:r>
            <a:r>
              <a:rPr lang="zh-CN" altLang="en-US"/>
              <a:t> </a:t>
            </a:r>
            <a:r>
              <a:rPr lang="en-US" altLang="zh-CN"/>
              <a:t>separation</a:t>
            </a:r>
            <a:r>
              <a:rPr lang="zh-CN" altLang="en-US"/>
              <a:t> </a:t>
            </a:r>
            <a:r>
              <a:rPr lang="en-US" altLang="zh-CN"/>
              <a:t>into</a:t>
            </a:r>
            <a:r>
              <a:rPr lang="zh-CN" altLang="en-US"/>
              <a:t> </a:t>
            </a:r>
            <a:r>
              <a:rPr lang="en-US" altLang="zh-CN"/>
              <a:t>existing</a:t>
            </a:r>
            <a:r>
              <a:rPr lang="zh-CN" altLang="en-US"/>
              <a:t> </a:t>
            </a:r>
            <a:r>
              <a:rPr lang="en-US" altLang="zh-CN"/>
              <a:t>LSM-tree</a:t>
            </a:r>
            <a:r>
              <a:rPr lang="zh-CN" altLang="en-US"/>
              <a:t> </a:t>
            </a:r>
            <a:r>
              <a:rPr lang="en-US" altLang="zh-CN"/>
              <a:t>KV</a:t>
            </a:r>
            <a:r>
              <a:rPr lang="zh-CN" altLang="en-US"/>
              <a:t> </a:t>
            </a:r>
            <a:r>
              <a:rPr lang="en-US" altLang="zh-CN"/>
              <a:t>stores.</a:t>
            </a:r>
            <a:r>
              <a:rPr lang="zh-CN" altLang="en-US"/>
              <a:t> </a:t>
            </a:r>
            <a:r>
              <a:rPr lang="en-US" altLang="zh-CN"/>
              <a:t>Its</a:t>
            </a:r>
            <a:r>
              <a:rPr lang="zh-CN" altLang="en-US"/>
              <a:t> </a:t>
            </a:r>
            <a:r>
              <a:rPr lang="en-US" altLang="zh-CN"/>
              <a:t>main</a:t>
            </a:r>
            <a:r>
              <a:rPr lang="zh-CN" altLang="en-US"/>
              <a:t> </a:t>
            </a:r>
            <a:r>
              <a:rPr lang="en-US" altLang="zh-CN"/>
              <a:t>idea</a:t>
            </a:r>
            <a:r>
              <a:rPr lang="zh-CN" altLang="en-US"/>
              <a:t> </a:t>
            </a:r>
            <a:r>
              <a:rPr lang="en-US" altLang="zh-CN"/>
              <a:t>is</a:t>
            </a:r>
            <a:r>
              <a:rPr lang="zh-CN" altLang="en-US"/>
              <a:t> </a:t>
            </a:r>
            <a:r>
              <a:rPr lang="en-US" altLang="zh-CN"/>
              <a:t>to</a:t>
            </a:r>
            <a:r>
              <a:rPr lang="zh-CN" altLang="en-US"/>
              <a:t> </a:t>
            </a:r>
            <a:r>
              <a:rPr lang="en-US" altLang="zh-CN"/>
              <a:t>…</a:t>
            </a:r>
            <a:r>
              <a:rPr lang="zh-CN" altLang="en-US"/>
              <a:t> </a:t>
            </a:r>
            <a:r>
              <a:rPr lang="en-US" altLang="zh-CN"/>
              <a:t>with</a:t>
            </a:r>
            <a:r>
              <a:rPr lang="zh-CN" altLang="en-US"/>
              <a:t> </a:t>
            </a:r>
            <a:r>
              <a:rPr lang="en-US" altLang="zh-CN"/>
              <a:t>three</a:t>
            </a:r>
            <a:r>
              <a:rPr lang="zh-CN" altLang="en-US"/>
              <a:t> </a:t>
            </a:r>
            <a:r>
              <a:rPr lang="en-US" altLang="zh-CN"/>
              <a:t>schemes.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zh-CN"/>
              <a:t>Finally,</a:t>
            </a:r>
            <a:r>
              <a:rPr lang="zh-CN" altLang="en-US"/>
              <a:t> </a:t>
            </a:r>
            <a:r>
              <a:rPr lang="en-US" altLang="zh-CN"/>
              <a:t>we</a:t>
            </a:r>
            <a:r>
              <a:rPr lang="zh-CN" altLang="en-US"/>
              <a:t> </a:t>
            </a:r>
            <a:r>
              <a:rPr lang="en-US" altLang="zh-CN"/>
              <a:t>implement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KDSep</a:t>
            </a:r>
            <a:r>
              <a:rPr lang="zh-CN" altLang="en-US"/>
              <a:t> </a:t>
            </a:r>
            <a:r>
              <a:rPr lang="en-US" altLang="zh-CN"/>
              <a:t>prototype</a:t>
            </a:r>
            <a:r>
              <a:rPr lang="zh-CN" altLang="en-US"/>
              <a:t> </a:t>
            </a:r>
            <a:r>
              <a:rPr lang="en-US" altLang="zh-CN"/>
              <a:t>and</a:t>
            </a:r>
            <a:r>
              <a:rPr lang="zh-CN" altLang="en-US"/>
              <a:t> </a:t>
            </a:r>
            <a:r>
              <a:rPr lang="en-US" altLang="zh-CN"/>
              <a:t>perform</a:t>
            </a:r>
            <a:r>
              <a:rPr lang="zh-CN" altLang="en-US"/>
              <a:t> </a:t>
            </a:r>
            <a:r>
              <a:rPr lang="en-US" altLang="zh-CN"/>
              <a:t>thorough</a:t>
            </a:r>
            <a:r>
              <a:rPr lang="zh-CN" altLang="en-US"/>
              <a:t> </a:t>
            </a:r>
            <a:r>
              <a:rPr lang="en-US" altLang="zh-CN"/>
              <a:t>evaluation</a:t>
            </a:r>
            <a:r>
              <a:rPr lang="zh-CN" altLang="en-US"/>
              <a:t> </a:t>
            </a:r>
            <a:r>
              <a:rPr lang="en-US" altLang="zh-CN"/>
              <a:t>on</a:t>
            </a:r>
            <a:r>
              <a:rPr lang="zh-CN" altLang="en-US"/>
              <a:t> </a:t>
            </a:r>
            <a:r>
              <a:rPr lang="en-US" altLang="zh-CN"/>
              <a:t>the</a:t>
            </a:r>
            <a:r>
              <a:rPr lang="zh-CN" altLang="en-US"/>
              <a:t> </a:t>
            </a:r>
            <a:r>
              <a:rPr lang="en-US" altLang="zh-CN"/>
              <a:t>prototype.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77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zh-CN" dirty="0"/>
              <a:t>This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complete</a:t>
            </a:r>
            <a:r>
              <a:rPr lang="zh-CN" altLang="en-US" dirty="0"/>
              <a:t> </a:t>
            </a:r>
            <a:r>
              <a:rPr lang="en-US" altLang="zh-CN" dirty="0"/>
              <a:t>architecture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KDSep.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colored</a:t>
            </a:r>
            <a:r>
              <a:rPr lang="zh-CN" altLang="en-US" dirty="0"/>
              <a:t> </a:t>
            </a:r>
            <a:r>
              <a:rPr lang="en-US" altLang="zh-CN" dirty="0"/>
              <a:t>components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added</a:t>
            </a:r>
            <a:r>
              <a:rPr lang="zh-CN" altLang="en-US" dirty="0"/>
              <a:t> </a:t>
            </a:r>
            <a:r>
              <a:rPr lang="en-US" altLang="zh-CN" dirty="0"/>
              <a:t>based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KDSep</a:t>
            </a:r>
            <a:r>
              <a:rPr lang="zh-CN" altLang="en-US" dirty="0"/>
              <a:t> </a:t>
            </a:r>
            <a:r>
              <a:rPr lang="en-US" altLang="zh-CN" dirty="0"/>
              <a:t>design.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EA1F27-C59C-4704-98E0-7336D92A28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43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62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dslabcuhk/elect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pc.org/tpcc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14549"/>
            <a:ext cx="12188825" cy="1771651"/>
          </a:xfrm>
        </p:spPr>
        <p:txBody>
          <a:bodyPr/>
          <a:lstStyle/>
          <a:p>
            <a:r>
              <a:rPr lang="en-US" altLang="zh-CN" sz="4000" err="1"/>
              <a:t>Enhancing LSM-tree Key-Value Stores for Read-Modify-Writes via Key-Delta Separation</a:t>
            </a:r>
            <a:endParaRPr lang="en-US" sz="4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2209800"/>
          </a:xfrm>
        </p:spPr>
        <p:txBody>
          <a:bodyPr/>
          <a:lstStyle/>
          <a:p>
            <a:r>
              <a:rPr lang="en-US" altLang="zh-CN" sz="2400" b="1"/>
              <a:t>Jinhong Li</a:t>
            </a:r>
            <a:r>
              <a:rPr lang="en-US" altLang="zh-CN" sz="2400"/>
              <a:t>,</a:t>
            </a:r>
            <a:r>
              <a:rPr lang="zh-CN" altLang="en-US" sz="2400"/>
              <a:t> </a:t>
            </a:r>
            <a:r>
              <a:rPr lang="en-US" altLang="zh-CN" sz="2400"/>
              <a:t>Yanjing</a:t>
            </a:r>
            <a:r>
              <a:rPr lang="zh-CN" altLang="en-US" sz="2400"/>
              <a:t> </a:t>
            </a:r>
            <a:r>
              <a:rPr lang="en-US" altLang="zh-CN" sz="2400"/>
              <a:t>Ren,</a:t>
            </a:r>
            <a:r>
              <a:rPr lang="zh-CN" altLang="en-US" sz="2400"/>
              <a:t> </a:t>
            </a:r>
            <a:r>
              <a:rPr lang="en-US" altLang="zh-CN" sz="2400"/>
              <a:t>Shujie</a:t>
            </a:r>
            <a:r>
              <a:rPr lang="zh-CN" altLang="en-US" sz="2400"/>
              <a:t> </a:t>
            </a:r>
            <a:r>
              <a:rPr lang="en-US" altLang="zh-CN" sz="2400"/>
              <a:t>Han,</a:t>
            </a:r>
            <a:r>
              <a:rPr lang="zh-CN" altLang="en-US" sz="2400"/>
              <a:t> </a:t>
            </a:r>
            <a:r>
              <a:rPr lang="en-US" altLang="zh-CN" sz="2400"/>
              <a:t>Patrick</a:t>
            </a:r>
            <a:r>
              <a:rPr lang="zh-CN" altLang="en-US" sz="2400"/>
              <a:t> </a:t>
            </a:r>
            <a:r>
              <a:rPr lang="en-US" altLang="zh-CN" sz="2400"/>
              <a:t>P.</a:t>
            </a:r>
            <a:r>
              <a:rPr lang="zh-CN" altLang="en-US" sz="2400"/>
              <a:t> </a:t>
            </a:r>
            <a:r>
              <a:rPr lang="en-US" altLang="zh-CN" sz="2400"/>
              <a:t>C.</a:t>
            </a:r>
            <a:r>
              <a:rPr lang="zh-CN" altLang="en-US" sz="2400"/>
              <a:t> </a:t>
            </a:r>
            <a:r>
              <a:rPr lang="en-US" altLang="zh-CN" sz="2400"/>
              <a:t>Lee</a:t>
            </a:r>
            <a:endParaRPr lang="en-US" altLang="zh-CN" sz="2400" baseline="30000"/>
          </a:p>
          <a:p>
            <a:r>
              <a:rPr lang="en-US" sz="2400"/>
              <a:t>The Chinese University of Hong Kong (CUHK)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7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46"/>
    </mc:Choice>
    <mc:Fallback xmlns="">
      <p:transition advTm="304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658039-9BF8-483A-8960-A68652A3BF22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 err="1"/>
              <a:t>Bucket-based</a:t>
            </a:r>
            <a:r>
              <a:rPr lang="zh-CN" altLang="en-US" kern="0" err="1"/>
              <a:t> </a:t>
            </a:r>
            <a:r>
              <a:rPr lang="en-US" altLang="zh-CN" kern="0" err="1"/>
              <a:t>Delta</a:t>
            </a:r>
            <a:r>
              <a:rPr lang="zh-CN" altLang="en-US" kern="0" err="1"/>
              <a:t> </a:t>
            </a:r>
            <a:r>
              <a:rPr lang="en-US" altLang="zh-CN" kern="0" err="1"/>
              <a:t>Placement</a:t>
            </a:r>
            <a:endParaRPr lang="en-US" kern="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DE8693-7454-5749-A762-78E69F7B3599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4000"/>
              </a:lnSpc>
            </a:pPr>
            <a:r>
              <a:rPr lang="en-CN" altLang="zh-CN" dirty="0">
                <a:ea typeface="微软雅黑" panose="020B0503020204020204" pitchFamily="34" charset="-122"/>
              </a:rPr>
              <a:t>A</a:t>
            </a:r>
            <a:r>
              <a:rPr lang="en-US" altLang="zh-CN" dirty="0">
                <a:ea typeface="微软雅黑" panose="020B0503020204020204" pitchFamily="34" charset="-122"/>
              </a:rPr>
              <a:t>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existing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store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with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separation</a:t>
            </a:r>
          </a:p>
        </p:txBody>
      </p:sp>
      <p:cxnSp>
        <p:nvCxnSpPr>
          <p:cNvPr id="51" name="直线连接符 38">
            <a:extLst>
              <a:ext uri="{FF2B5EF4-FFF2-40B4-BE49-F238E27FC236}">
                <a16:creationId xmlns:a16="http://schemas.microsoft.com/office/drawing/2014/main" id="{2B93D73C-5BD6-E84B-9266-7202BC0E7C3A}"/>
              </a:ext>
            </a:extLst>
          </p:cNvPr>
          <p:cNvCxnSpPr>
            <a:cxnSpLocks/>
          </p:cNvCxnSpPr>
          <p:nvPr/>
        </p:nvCxnSpPr>
        <p:spPr>
          <a:xfrm>
            <a:off x="1018556" y="4220026"/>
            <a:ext cx="10278751" cy="0"/>
          </a:xfrm>
          <a:prstGeom prst="line">
            <a:avLst/>
          </a:prstGeom>
          <a:ln w="19050">
            <a:solidFill>
              <a:schemeClr val="dk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表格 24">
            <a:extLst>
              <a:ext uri="{FF2B5EF4-FFF2-40B4-BE49-F238E27FC236}">
                <a16:creationId xmlns:a16="http://schemas.microsoft.com/office/drawing/2014/main" id="{FB0F9B5D-EEB8-054B-99DE-58A1F8B6124F}"/>
              </a:ext>
            </a:extLst>
          </p:cNvPr>
          <p:cNvGraphicFramePr>
            <a:graphicFrameLocks noGrp="1"/>
          </p:cNvGraphicFramePr>
          <p:nvPr/>
        </p:nvGraphicFramePr>
        <p:xfrm>
          <a:off x="1263371" y="3021386"/>
          <a:ext cx="1994762" cy="230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76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309977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27" name="Isosceles Triangle 62">
            <a:extLst>
              <a:ext uri="{FF2B5EF4-FFF2-40B4-BE49-F238E27FC236}">
                <a16:creationId xmlns:a16="http://schemas.microsoft.com/office/drawing/2014/main" id="{6F4BFFE7-4C54-2546-ABAA-C0298020F300}"/>
              </a:ext>
            </a:extLst>
          </p:cNvPr>
          <p:cNvSpPr/>
          <p:nvPr/>
        </p:nvSpPr>
        <p:spPr>
          <a:xfrm>
            <a:off x="2037417" y="4317020"/>
            <a:ext cx="457704" cy="1856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表格 24">
            <a:extLst>
              <a:ext uri="{FF2B5EF4-FFF2-40B4-BE49-F238E27FC236}">
                <a16:creationId xmlns:a16="http://schemas.microsoft.com/office/drawing/2014/main" id="{F0550407-F7B0-BF4F-8922-D5FF5B322C8B}"/>
              </a:ext>
            </a:extLst>
          </p:cNvPr>
          <p:cNvGraphicFramePr>
            <a:graphicFrameLocks noGrp="1"/>
          </p:cNvGraphicFramePr>
          <p:nvPr/>
        </p:nvGraphicFramePr>
        <p:xfrm>
          <a:off x="1368999" y="3664405"/>
          <a:ext cx="1821118" cy="483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832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3" name="表格 24">
            <a:extLst>
              <a:ext uri="{FF2B5EF4-FFF2-40B4-BE49-F238E27FC236}">
                <a16:creationId xmlns:a16="http://schemas.microsoft.com/office/drawing/2014/main" id="{A6BC0445-4B76-234B-A24B-C601E0205880}"/>
              </a:ext>
            </a:extLst>
          </p:cNvPr>
          <p:cNvGraphicFramePr>
            <a:graphicFrameLocks noGrp="1"/>
          </p:cNvGraphicFramePr>
          <p:nvPr/>
        </p:nvGraphicFramePr>
        <p:xfrm>
          <a:off x="1439406" y="4904642"/>
          <a:ext cx="1638606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60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4" name="表格 24">
            <a:extLst>
              <a:ext uri="{FF2B5EF4-FFF2-40B4-BE49-F238E27FC236}">
                <a16:creationId xmlns:a16="http://schemas.microsoft.com/office/drawing/2014/main" id="{B1A9C53C-91A8-0F4D-BD0B-4E4A3C250178}"/>
              </a:ext>
            </a:extLst>
          </p:cNvPr>
          <p:cNvGraphicFramePr>
            <a:graphicFrameLocks noGrp="1"/>
          </p:cNvGraphicFramePr>
          <p:nvPr/>
        </p:nvGraphicFramePr>
        <p:xfrm>
          <a:off x="686093" y="5353115"/>
          <a:ext cx="275356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56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LSM-tree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35" name="Isosceles Triangle 62">
            <a:extLst>
              <a:ext uri="{FF2B5EF4-FFF2-40B4-BE49-F238E27FC236}">
                <a16:creationId xmlns:a16="http://schemas.microsoft.com/office/drawing/2014/main" id="{B6BBA3EB-FD4E-0D46-984A-797C9AC7E5FE}"/>
              </a:ext>
            </a:extLst>
          </p:cNvPr>
          <p:cNvSpPr/>
          <p:nvPr/>
        </p:nvSpPr>
        <p:spPr>
          <a:xfrm>
            <a:off x="1924787" y="4510071"/>
            <a:ext cx="682964" cy="18564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6" name="Isosceles Triangle 62">
            <a:extLst>
              <a:ext uri="{FF2B5EF4-FFF2-40B4-BE49-F238E27FC236}">
                <a16:creationId xmlns:a16="http://schemas.microsoft.com/office/drawing/2014/main" id="{77A70FCC-0690-434C-BAE3-B27024B6AB81}"/>
              </a:ext>
            </a:extLst>
          </p:cNvPr>
          <p:cNvSpPr/>
          <p:nvPr/>
        </p:nvSpPr>
        <p:spPr>
          <a:xfrm>
            <a:off x="1823242" y="4705158"/>
            <a:ext cx="884134" cy="18564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cxnSp>
        <p:nvCxnSpPr>
          <p:cNvPr id="37" name="直接箭头连接符 17">
            <a:extLst>
              <a:ext uri="{FF2B5EF4-FFF2-40B4-BE49-F238E27FC236}">
                <a16:creationId xmlns:a16="http://schemas.microsoft.com/office/drawing/2014/main" id="{0D41BA2F-BF54-7D44-8228-0924E505B7CC}"/>
              </a:ext>
            </a:extLst>
          </p:cNvPr>
          <p:cNvCxnSpPr>
            <a:cxnSpLocks/>
            <a:endCxn id="45" idx="0"/>
          </p:cNvCxnSpPr>
          <p:nvPr/>
        </p:nvCxnSpPr>
        <p:spPr>
          <a:xfrm>
            <a:off x="3947259" y="3346221"/>
            <a:ext cx="0" cy="14972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表格 24">
            <a:extLst>
              <a:ext uri="{FF2B5EF4-FFF2-40B4-BE49-F238E27FC236}">
                <a16:creationId xmlns:a16="http://schemas.microsoft.com/office/drawing/2014/main" id="{0F87DA54-5245-F24D-AE33-DE83A5D7EAEE}"/>
              </a:ext>
            </a:extLst>
          </p:cNvPr>
          <p:cNvGraphicFramePr>
            <a:graphicFrameLocks noGrp="1"/>
          </p:cNvGraphicFramePr>
          <p:nvPr/>
        </p:nvGraphicFramePr>
        <p:xfrm>
          <a:off x="3371498" y="3684918"/>
          <a:ext cx="600881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881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2" name="直接箭头连接符 17">
            <a:extLst>
              <a:ext uri="{FF2B5EF4-FFF2-40B4-BE49-F238E27FC236}">
                <a16:creationId xmlns:a16="http://schemas.microsoft.com/office/drawing/2014/main" id="{B0395BB9-95F6-CD46-8E5D-B7854AD68D94}"/>
              </a:ext>
            </a:extLst>
          </p:cNvPr>
          <p:cNvCxnSpPr>
            <a:cxnSpLocks/>
          </p:cNvCxnSpPr>
          <p:nvPr/>
        </p:nvCxnSpPr>
        <p:spPr>
          <a:xfrm flipH="1">
            <a:off x="3210984" y="3156922"/>
            <a:ext cx="274582" cy="2870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表格 24">
            <a:extLst>
              <a:ext uri="{FF2B5EF4-FFF2-40B4-BE49-F238E27FC236}">
                <a16:creationId xmlns:a16="http://schemas.microsoft.com/office/drawing/2014/main" id="{D0C349DC-A4E5-624E-8205-BA4409F954E0}"/>
              </a:ext>
            </a:extLst>
          </p:cNvPr>
          <p:cNvGraphicFramePr>
            <a:graphicFrameLocks noGrp="1"/>
          </p:cNvGraphicFramePr>
          <p:nvPr/>
        </p:nvGraphicFramePr>
        <p:xfrm>
          <a:off x="688520" y="2334490"/>
          <a:ext cx="2806656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65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63928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pairs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5" name="表格 24">
            <a:extLst>
              <a:ext uri="{FF2B5EF4-FFF2-40B4-BE49-F238E27FC236}">
                <a16:creationId xmlns:a16="http://schemas.microsoft.com/office/drawing/2014/main" id="{60F97AE7-E209-014C-A887-23D47D9ECE95}"/>
              </a:ext>
            </a:extLst>
          </p:cNvPr>
          <p:cNvGraphicFramePr>
            <a:graphicFrameLocks noGrp="1"/>
          </p:cNvGraphicFramePr>
          <p:nvPr/>
        </p:nvGraphicFramePr>
        <p:xfrm>
          <a:off x="3520442" y="4843463"/>
          <a:ext cx="853635" cy="490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9090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6" name="表格 24">
            <a:extLst>
              <a:ext uri="{FF2B5EF4-FFF2-40B4-BE49-F238E27FC236}">
                <a16:creationId xmlns:a16="http://schemas.microsoft.com/office/drawing/2014/main" id="{35AC8059-0E13-F948-A6EE-D5891D38438F}"/>
              </a:ext>
            </a:extLst>
          </p:cNvPr>
          <p:cNvGraphicFramePr>
            <a:graphicFrameLocks noGrp="1"/>
          </p:cNvGraphicFramePr>
          <p:nvPr/>
        </p:nvGraphicFramePr>
        <p:xfrm>
          <a:off x="1369000" y="3110558"/>
          <a:ext cx="1821118" cy="47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807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4" name="表格 24">
            <a:extLst>
              <a:ext uri="{FF2B5EF4-FFF2-40B4-BE49-F238E27FC236}">
                <a16:creationId xmlns:a16="http://schemas.microsoft.com/office/drawing/2014/main" id="{202EC40C-5BE5-6846-A5E3-D2884399C5D7}"/>
              </a:ext>
            </a:extLst>
          </p:cNvPr>
          <p:cNvGraphicFramePr>
            <a:graphicFrameLocks noGrp="1"/>
          </p:cNvGraphicFramePr>
          <p:nvPr/>
        </p:nvGraphicFramePr>
        <p:xfrm>
          <a:off x="3513713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buffer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5" name="表格 24">
            <a:extLst>
              <a:ext uri="{FF2B5EF4-FFF2-40B4-BE49-F238E27FC236}">
                <a16:creationId xmlns:a16="http://schemas.microsoft.com/office/drawing/2014/main" id="{B12B846D-CD9D-C24E-952E-0FC1C6B4B59D}"/>
              </a:ext>
            </a:extLst>
          </p:cNvPr>
          <p:cNvGraphicFramePr>
            <a:graphicFrameLocks noGrp="1"/>
          </p:cNvGraphicFramePr>
          <p:nvPr/>
        </p:nvGraphicFramePr>
        <p:xfrm>
          <a:off x="10694367" y="4271280"/>
          <a:ext cx="62582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82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SSD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6" name="表格 24">
            <a:extLst>
              <a:ext uri="{FF2B5EF4-FFF2-40B4-BE49-F238E27FC236}">
                <a16:creationId xmlns:a16="http://schemas.microsoft.com/office/drawing/2014/main" id="{803175A0-C80A-1845-AB29-AE1EC91555E9}"/>
              </a:ext>
            </a:extLst>
          </p:cNvPr>
          <p:cNvGraphicFramePr>
            <a:graphicFrameLocks noGrp="1"/>
          </p:cNvGraphicFramePr>
          <p:nvPr/>
        </p:nvGraphicFramePr>
        <p:xfrm>
          <a:off x="10129567" y="3812354"/>
          <a:ext cx="119063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3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7" name="表格 24">
            <a:extLst>
              <a:ext uri="{FF2B5EF4-FFF2-40B4-BE49-F238E27FC236}">
                <a16:creationId xmlns:a16="http://schemas.microsoft.com/office/drawing/2014/main" id="{1FC9703B-68C2-9643-BF19-21204CB1C6E8}"/>
              </a:ext>
            </a:extLst>
          </p:cNvPr>
          <p:cNvGraphicFramePr>
            <a:graphicFrameLocks noGrp="1"/>
          </p:cNvGraphicFramePr>
          <p:nvPr/>
        </p:nvGraphicFramePr>
        <p:xfrm>
          <a:off x="3485566" y="5398835"/>
          <a:ext cx="1079645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64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vLog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(values)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97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DE8693-7454-5749-A762-78E69F7B3599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4000"/>
              </a:lnSpc>
            </a:pPr>
            <a:r>
              <a:rPr lang="en-US" altLang="zh-CN" dirty="0">
                <a:ea typeface="微软雅黑" panose="020B0503020204020204" pitchFamily="34" charset="-122"/>
              </a:rPr>
              <a:t>An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existing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store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with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separation</a:t>
            </a:r>
          </a:p>
          <a:p>
            <a:pPr lvl="1">
              <a:lnSpc>
                <a:spcPct val="114000"/>
              </a:lnSpc>
            </a:pPr>
            <a:r>
              <a:rPr lang="en-US" altLang="zh-CN" dirty="0">
                <a:ea typeface="微软雅黑" panose="020B0503020204020204" pitchFamily="34" charset="-122"/>
              </a:rPr>
              <a:t>Added: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bucket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table</a:t>
            </a:r>
            <a:r>
              <a:rPr lang="en-US" altLang="zh-CN" dirty="0">
                <a:ea typeface="微软雅黑" panose="020B0503020204020204" pitchFamily="34" charset="-122"/>
              </a:rPr>
              <a:t>,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skip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list</a:t>
            </a:r>
            <a:r>
              <a:rPr lang="en-US" altLang="zh-CN" dirty="0">
                <a:ea typeface="微软雅黑" panose="020B0503020204020204" pitchFamily="34" charset="-122"/>
              </a:rPr>
              <a:t>,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and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delta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store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57B36368-EEBB-9D4C-9CDF-43005C6F11C3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 err="1"/>
              <a:t>Bucket-based</a:t>
            </a:r>
            <a:r>
              <a:rPr lang="zh-CN" altLang="en-US" kern="0" err="1"/>
              <a:t> </a:t>
            </a:r>
            <a:r>
              <a:rPr lang="en-US" altLang="zh-CN" kern="0" err="1"/>
              <a:t>Delta</a:t>
            </a:r>
            <a:r>
              <a:rPr lang="zh-CN" altLang="en-US" kern="0" err="1"/>
              <a:t> </a:t>
            </a:r>
            <a:r>
              <a:rPr lang="en-US" altLang="zh-CN" kern="0" err="1"/>
              <a:t>Placement</a:t>
            </a:r>
            <a:endParaRPr lang="en-US" kern="0" dirty="0"/>
          </a:p>
        </p:txBody>
      </p:sp>
      <p:graphicFrame>
        <p:nvGraphicFramePr>
          <p:cNvPr id="36" name="表格 24">
            <a:extLst>
              <a:ext uri="{FF2B5EF4-FFF2-40B4-BE49-F238E27FC236}">
                <a16:creationId xmlns:a16="http://schemas.microsoft.com/office/drawing/2014/main" id="{0917CC59-2FD8-EA48-8BD3-A5D9884074DB}"/>
              </a:ext>
            </a:extLst>
          </p:cNvPr>
          <p:cNvGraphicFramePr>
            <a:graphicFrameLocks noGrp="1"/>
          </p:cNvGraphicFramePr>
          <p:nvPr/>
        </p:nvGraphicFramePr>
        <p:xfrm>
          <a:off x="10694367" y="4271280"/>
          <a:ext cx="62582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82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SSD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7" name="表格 24">
            <a:extLst>
              <a:ext uri="{FF2B5EF4-FFF2-40B4-BE49-F238E27FC236}">
                <a16:creationId xmlns:a16="http://schemas.microsoft.com/office/drawing/2014/main" id="{86E45A75-2C24-C047-A949-7BF954677172}"/>
              </a:ext>
            </a:extLst>
          </p:cNvPr>
          <p:cNvGraphicFramePr>
            <a:graphicFrameLocks noGrp="1"/>
          </p:cNvGraphicFramePr>
          <p:nvPr/>
        </p:nvGraphicFramePr>
        <p:xfrm>
          <a:off x="1263371" y="3021386"/>
          <a:ext cx="1994762" cy="230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76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309977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40" name="Isosceles Triangle 62">
            <a:extLst>
              <a:ext uri="{FF2B5EF4-FFF2-40B4-BE49-F238E27FC236}">
                <a16:creationId xmlns:a16="http://schemas.microsoft.com/office/drawing/2014/main" id="{EA9A7134-AEAF-8D44-B5D8-4ECF82507AF9}"/>
              </a:ext>
            </a:extLst>
          </p:cNvPr>
          <p:cNvSpPr/>
          <p:nvPr/>
        </p:nvSpPr>
        <p:spPr>
          <a:xfrm>
            <a:off x="2037417" y="4317020"/>
            <a:ext cx="457704" cy="1856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41" name="表格 24">
            <a:extLst>
              <a:ext uri="{FF2B5EF4-FFF2-40B4-BE49-F238E27FC236}">
                <a16:creationId xmlns:a16="http://schemas.microsoft.com/office/drawing/2014/main" id="{F1BF565A-8F27-CE42-A2C1-0036260BEB6C}"/>
              </a:ext>
            </a:extLst>
          </p:cNvPr>
          <p:cNvGraphicFramePr>
            <a:graphicFrameLocks noGrp="1"/>
          </p:cNvGraphicFramePr>
          <p:nvPr/>
        </p:nvGraphicFramePr>
        <p:xfrm>
          <a:off x="6877397" y="4843463"/>
          <a:ext cx="2052548" cy="49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13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2009506022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109429680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4055554082"/>
                    </a:ext>
                  </a:extLst>
                </a:gridCol>
              </a:tblGrid>
              <a:tr h="491089"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8" name="直线连接符 38">
            <a:extLst>
              <a:ext uri="{FF2B5EF4-FFF2-40B4-BE49-F238E27FC236}">
                <a16:creationId xmlns:a16="http://schemas.microsoft.com/office/drawing/2014/main" id="{0F1F4FFE-3166-0344-BD5D-A0F6AF4CD5C5}"/>
              </a:ext>
            </a:extLst>
          </p:cNvPr>
          <p:cNvCxnSpPr>
            <a:cxnSpLocks/>
          </p:cNvCxnSpPr>
          <p:nvPr/>
        </p:nvCxnSpPr>
        <p:spPr>
          <a:xfrm>
            <a:off x="1018556" y="4220026"/>
            <a:ext cx="10278751" cy="0"/>
          </a:xfrm>
          <a:prstGeom prst="line">
            <a:avLst/>
          </a:prstGeom>
          <a:ln w="19050">
            <a:solidFill>
              <a:schemeClr val="dk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9" name="表格 24">
            <a:extLst>
              <a:ext uri="{FF2B5EF4-FFF2-40B4-BE49-F238E27FC236}">
                <a16:creationId xmlns:a16="http://schemas.microsoft.com/office/drawing/2014/main" id="{5922BEBC-1309-324F-B1BA-006C10BD4431}"/>
              </a:ext>
            </a:extLst>
          </p:cNvPr>
          <p:cNvGraphicFramePr>
            <a:graphicFrameLocks noGrp="1"/>
          </p:cNvGraphicFramePr>
          <p:nvPr/>
        </p:nvGraphicFramePr>
        <p:xfrm>
          <a:off x="1368999" y="3664405"/>
          <a:ext cx="1821118" cy="483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832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1" name="表格 24">
            <a:extLst>
              <a:ext uri="{FF2B5EF4-FFF2-40B4-BE49-F238E27FC236}">
                <a16:creationId xmlns:a16="http://schemas.microsoft.com/office/drawing/2014/main" id="{20BE8E4D-1080-1B46-A33E-43BCE72FC9E7}"/>
              </a:ext>
            </a:extLst>
          </p:cNvPr>
          <p:cNvGraphicFramePr>
            <a:graphicFrameLocks noGrp="1"/>
          </p:cNvGraphicFramePr>
          <p:nvPr/>
        </p:nvGraphicFramePr>
        <p:xfrm>
          <a:off x="1439406" y="4904642"/>
          <a:ext cx="1638606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60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2" name="表格 24">
            <a:extLst>
              <a:ext uri="{FF2B5EF4-FFF2-40B4-BE49-F238E27FC236}">
                <a16:creationId xmlns:a16="http://schemas.microsoft.com/office/drawing/2014/main" id="{7E64D62D-1270-C642-A192-4AA2F7167CD8}"/>
              </a:ext>
            </a:extLst>
          </p:cNvPr>
          <p:cNvGraphicFramePr>
            <a:graphicFrameLocks noGrp="1"/>
          </p:cNvGraphicFramePr>
          <p:nvPr/>
        </p:nvGraphicFramePr>
        <p:xfrm>
          <a:off x="686093" y="5353115"/>
          <a:ext cx="275356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56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LSM-tree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53" name="Isosceles Triangle 62">
            <a:extLst>
              <a:ext uri="{FF2B5EF4-FFF2-40B4-BE49-F238E27FC236}">
                <a16:creationId xmlns:a16="http://schemas.microsoft.com/office/drawing/2014/main" id="{A816FBA5-1344-9147-BDB4-89E2DE0DE1E3}"/>
              </a:ext>
            </a:extLst>
          </p:cNvPr>
          <p:cNvSpPr/>
          <p:nvPr/>
        </p:nvSpPr>
        <p:spPr>
          <a:xfrm>
            <a:off x="1924787" y="4510071"/>
            <a:ext cx="682964" cy="18564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54" name="Isosceles Triangle 62">
            <a:extLst>
              <a:ext uri="{FF2B5EF4-FFF2-40B4-BE49-F238E27FC236}">
                <a16:creationId xmlns:a16="http://schemas.microsoft.com/office/drawing/2014/main" id="{49B5FAD5-E7C6-1442-AFB3-453D87E021EA}"/>
              </a:ext>
            </a:extLst>
          </p:cNvPr>
          <p:cNvSpPr/>
          <p:nvPr/>
        </p:nvSpPr>
        <p:spPr>
          <a:xfrm>
            <a:off x="1823242" y="4705158"/>
            <a:ext cx="884134" cy="18564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cxnSp>
        <p:nvCxnSpPr>
          <p:cNvPr id="55" name="直接箭头连接符 17">
            <a:extLst>
              <a:ext uri="{FF2B5EF4-FFF2-40B4-BE49-F238E27FC236}">
                <a16:creationId xmlns:a16="http://schemas.microsoft.com/office/drawing/2014/main" id="{A34740E4-21C0-D34F-8382-682DE8C7323E}"/>
              </a:ext>
            </a:extLst>
          </p:cNvPr>
          <p:cNvCxnSpPr>
            <a:cxnSpLocks/>
            <a:endCxn id="65" idx="0"/>
          </p:cNvCxnSpPr>
          <p:nvPr/>
        </p:nvCxnSpPr>
        <p:spPr>
          <a:xfrm>
            <a:off x="3947259" y="3346221"/>
            <a:ext cx="0" cy="14972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表格 24">
            <a:extLst>
              <a:ext uri="{FF2B5EF4-FFF2-40B4-BE49-F238E27FC236}">
                <a16:creationId xmlns:a16="http://schemas.microsoft.com/office/drawing/2014/main" id="{B222E0CB-C5D1-3346-99E0-132FE5118406}"/>
              </a:ext>
            </a:extLst>
          </p:cNvPr>
          <p:cNvGraphicFramePr>
            <a:graphicFrameLocks noGrp="1"/>
          </p:cNvGraphicFramePr>
          <p:nvPr/>
        </p:nvGraphicFramePr>
        <p:xfrm>
          <a:off x="3371498" y="3684918"/>
          <a:ext cx="600881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881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58" name="直接箭头连接符 17">
            <a:extLst>
              <a:ext uri="{FF2B5EF4-FFF2-40B4-BE49-F238E27FC236}">
                <a16:creationId xmlns:a16="http://schemas.microsoft.com/office/drawing/2014/main" id="{F3FD161C-55B8-9B40-A4F4-B5B408AF565E}"/>
              </a:ext>
            </a:extLst>
          </p:cNvPr>
          <p:cNvCxnSpPr>
            <a:cxnSpLocks/>
          </p:cNvCxnSpPr>
          <p:nvPr/>
        </p:nvCxnSpPr>
        <p:spPr>
          <a:xfrm flipH="1">
            <a:off x="3210984" y="3156922"/>
            <a:ext cx="274582" cy="2870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表格 24">
            <a:extLst>
              <a:ext uri="{FF2B5EF4-FFF2-40B4-BE49-F238E27FC236}">
                <a16:creationId xmlns:a16="http://schemas.microsoft.com/office/drawing/2014/main" id="{A2384D8F-D5EB-C14A-B8F3-C34B8ED69E69}"/>
              </a:ext>
            </a:extLst>
          </p:cNvPr>
          <p:cNvGraphicFramePr>
            <a:graphicFrameLocks noGrp="1"/>
          </p:cNvGraphicFramePr>
          <p:nvPr/>
        </p:nvGraphicFramePr>
        <p:xfrm>
          <a:off x="688520" y="2638496"/>
          <a:ext cx="280665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65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7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61" name="直接箭头连接符 17">
            <a:extLst>
              <a:ext uri="{FF2B5EF4-FFF2-40B4-BE49-F238E27FC236}">
                <a16:creationId xmlns:a16="http://schemas.microsoft.com/office/drawing/2014/main" id="{088B3E4F-E9BE-D244-93A3-462F19D4756B}"/>
              </a:ext>
            </a:extLst>
          </p:cNvPr>
          <p:cNvCxnSpPr>
            <a:cxnSpLocks/>
          </p:cNvCxnSpPr>
          <p:nvPr/>
        </p:nvCxnSpPr>
        <p:spPr>
          <a:xfrm flipH="1">
            <a:off x="8422791" y="3346221"/>
            <a:ext cx="860066" cy="1476132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表格 24">
            <a:extLst>
              <a:ext uri="{FF2B5EF4-FFF2-40B4-BE49-F238E27FC236}">
                <a16:creationId xmlns:a16="http://schemas.microsoft.com/office/drawing/2014/main" id="{12741A1F-FD47-1146-ABEF-67B54A6A6692}"/>
              </a:ext>
            </a:extLst>
          </p:cNvPr>
          <p:cNvGraphicFramePr>
            <a:graphicFrameLocks noGrp="1"/>
          </p:cNvGraphicFramePr>
          <p:nvPr/>
        </p:nvGraphicFramePr>
        <p:xfrm>
          <a:off x="3520442" y="4843463"/>
          <a:ext cx="853635" cy="490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9090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6" name="表格 24">
            <a:extLst>
              <a:ext uri="{FF2B5EF4-FFF2-40B4-BE49-F238E27FC236}">
                <a16:creationId xmlns:a16="http://schemas.microsoft.com/office/drawing/2014/main" id="{55368B6B-26FE-4140-B19E-F1D4D819B387}"/>
              </a:ext>
            </a:extLst>
          </p:cNvPr>
          <p:cNvGraphicFramePr>
            <a:graphicFrameLocks noGrp="1"/>
          </p:cNvGraphicFramePr>
          <p:nvPr/>
        </p:nvGraphicFramePr>
        <p:xfrm>
          <a:off x="1369000" y="3110558"/>
          <a:ext cx="1821118" cy="47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807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67" name="直接箭头连接符 17">
            <a:extLst>
              <a:ext uri="{FF2B5EF4-FFF2-40B4-BE49-F238E27FC236}">
                <a16:creationId xmlns:a16="http://schemas.microsoft.com/office/drawing/2014/main" id="{DB1A2F10-F7BB-C543-BF65-F846D84B35E3}"/>
              </a:ext>
            </a:extLst>
          </p:cNvPr>
          <p:cNvCxnSpPr>
            <a:cxnSpLocks/>
          </p:cNvCxnSpPr>
          <p:nvPr/>
        </p:nvCxnSpPr>
        <p:spPr>
          <a:xfrm>
            <a:off x="4815068" y="3346221"/>
            <a:ext cx="649921" cy="45719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箭头连接符 17">
            <a:extLst>
              <a:ext uri="{FF2B5EF4-FFF2-40B4-BE49-F238E27FC236}">
                <a16:creationId xmlns:a16="http://schemas.microsoft.com/office/drawing/2014/main" id="{8F9A3356-1A3C-CB49-87AC-74EF4F81463E}"/>
              </a:ext>
            </a:extLst>
          </p:cNvPr>
          <p:cNvCxnSpPr>
            <a:cxnSpLocks/>
          </p:cNvCxnSpPr>
          <p:nvPr/>
        </p:nvCxnSpPr>
        <p:spPr>
          <a:xfrm>
            <a:off x="7154418" y="4043018"/>
            <a:ext cx="0" cy="77933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表格 24">
            <a:extLst>
              <a:ext uri="{FF2B5EF4-FFF2-40B4-BE49-F238E27FC236}">
                <a16:creationId xmlns:a16="http://schemas.microsoft.com/office/drawing/2014/main" id="{1177EF08-0C79-0646-9AD0-4D86E6635BC9}"/>
              </a:ext>
            </a:extLst>
          </p:cNvPr>
          <p:cNvGraphicFramePr>
            <a:graphicFrameLocks noGrp="1"/>
          </p:cNvGraphicFramePr>
          <p:nvPr/>
        </p:nvGraphicFramePr>
        <p:xfrm>
          <a:off x="4096517" y="3452473"/>
          <a:ext cx="95677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77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2" name="表格 24">
            <a:extLst>
              <a:ext uri="{FF2B5EF4-FFF2-40B4-BE49-F238E27FC236}">
                <a16:creationId xmlns:a16="http://schemas.microsoft.com/office/drawing/2014/main" id="{9B147D4D-1360-1044-8DFA-6B1E83349CDF}"/>
              </a:ext>
            </a:extLst>
          </p:cNvPr>
          <p:cNvGraphicFramePr>
            <a:graphicFrameLocks noGrp="1"/>
          </p:cNvGraphicFramePr>
          <p:nvPr/>
        </p:nvGraphicFramePr>
        <p:xfrm>
          <a:off x="8070372" y="3672639"/>
          <a:ext cx="860065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06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5" name="表格 24">
            <a:extLst>
              <a:ext uri="{FF2B5EF4-FFF2-40B4-BE49-F238E27FC236}">
                <a16:creationId xmlns:a16="http://schemas.microsoft.com/office/drawing/2014/main" id="{14DF5FD2-E949-ED40-905A-3D0ADABCE8C9}"/>
              </a:ext>
            </a:extLst>
          </p:cNvPr>
          <p:cNvGraphicFramePr>
            <a:graphicFrameLocks noGrp="1"/>
          </p:cNvGraphicFramePr>
          <p:nvPr/>
        </p:nvGraphicFramePr>
        <p:xfrm>
          <a:off x="6689690" y="5398835"/>
          <a:ext cx="266610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10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5749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7" name="表格 24">
            <a:extLst>
              <a:ext uri="{FF2B5EF4-FFF2-40B4-BE49-F238E27FC236}">
                <a16:creationId xmlns:a16="http://schemas.microsoft.com/office/drawing/2014/main" id="{0AD1A562-F40C-FC40-840E-92069B4E864B}"/>
              </a:ext>
            </a:extLst>
          </p:cNvPr>
          <p:cNvGraphicFramePr>
            <a:graphicFrameLocks noGrp="1"/>
          </p:cNvGraphicFramePr>
          <p:nvPr/>
        </p:nvGraphicFramePr>
        <p:xfrm>
          <a:off x="5560395" y="3563805"/>
          <a:ext cx="1852199" cy="47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19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92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81" name="表格 24">
            <a:extLst>
              <a:ext uri="{FF2B5EF4-FFF2-40B4-BE49-F238E27FC236}">
                <a16:creationId xmlns:a16="http://schemas.microsoft.com/office/drawing/2014/main" id="{777CB995-E5AE-0644-AC80-F2FFD0D9C225}"/>
              </a:ext>
            </a:extLst>
          </p:cNvPr>
          <p:cNvGraphicFramePr>
            <a:graphicFrameLocks noGrp="1"/>
          </p:cNvGraphicFramePr>
          <p:nvPr/>
        </p:nvGraphicFramePr>
        <p:xfrm>
          <a:off x="3513713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buffer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82" name="表格 24">
            <a:extLst>
              <a:ext uri="{FF2B5EF4-FFF2-40B4-BE49-F238E27FC236}">
                <a16:creationId xmlns:a16="http://schemas.microsoft.com/office/drawing/2014/main" id="{BD7DE27B-A2C4-EE4C-A439-3F7090351B69}"/>
              </a:ext>
            </a:extLst>
          </p:cNvPr>
          <p:cNvGraphicFramePr>
            <a:graphicFrameLocks noGrp="1"/>
          </p:cNvGraphicFramePr>
          <p:nvPr/>
        </p:nvGraphicFramePr>
        <p:xfrm>
          <a:off x="10129567" y="3812354"/>
          <a:ext cx="119063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3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83" name="表格 24">
            <a:extLst>
              <a:ext uri="{FF2B5EF4-FFF2-40B4-BE49-F238E27FC236}">
                <a16:creationId xmlns:a16="http://schemas.microsoft.com/office/drawing/2014/main" id="{555A27C5-0EFD-3541-B4AC-D8121ED65178}"/>
              </a:ext>
            </a:extLst>
          </p:cNvPr>
          <p:cNvGraphicFramePr>
            <a:graphicFrameLocks noGrp="1"/>
          </p:cNvGraphicFramePr>
          <p:nvPr/>
        </p:nvGraphicFramePr>
        <p:xfrm>
          <a:off x="8736737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CN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84" name="表格 24">
            <a:extLst>
              <a:ext uri="{FF2B5EF4-FFF2-40B4-BE49-F238E27FC236}">
                <a16:creationId xmlns:a16="http://schemas.microsoft.com/office/drawing/2014/main" id="{8ABA361E-082D-9144-B1CC-B2C67D6A7A61}"/>
              </a:ext>
            </a:extLst>
          </p:cNvPr>
          <p:cNvGraphicFramePr>
            <a:graphicFrameLocks noGrp="1"/>
          </p:cNvGraphicFramePr>
          <p:nvPr/>
        </p:nvGraphicFramePr>
        <p:xfrm>
          <a:off x="3485566" y="5398835"/>
          <a:ext cx="1079645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64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vLog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(values)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25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658039-9BF8-483A-8960-A68652A3BF22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kern="0"/>
              <a:t>Bucket-based Delta Placement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2538314-A9E3-0B4C-8587-17F5E98AD94F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078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>
                <a:ea typeface="微软雅黑" panose="020B0503020204020204" pitchFamily="34" charset="-122"/>
              </a:rPr>
              <a:t>The delta store is separated in multiple </a:t>
            </a:r>
            <a:r>
              <a:rPr lang="en-US" altLang="zh-CN">
                <a:solidFill>
                  <a:srgbClr val="FF0000"/>
                </a:solidFill>
                <a:ea typeface="微软雅黑" panose="020B0503020204020204" pitchFamily="34" charset="-122"/>
              </a:rPr>
              <a:t>on-SSD</a:t>
            </a:r>
            <a:r>
              <a:rPr lang="zh-CN" altLang="en-US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微软雅黑" panose="020B0503020204020204" pitchFamily="34" charset="-122"/>
              </a:rPr>
              <a:t>buckets</a:t>
            </a:r>
            <a:r>
              <a:rPr lang="en-US" altLang="zh-CN">
                <a:ea typeface="微软雅黑" panose="020B0503020204020204" pitchFamily="34" charset="-122"/>
              </a:rPr>
              <a:t> referenced by </a:t>
            </a:r>
            <a:r>
              <a:rPr lang="en-US" altLang="zh-CN">
                <a:solidFill>
                  <a:srgbClr val="FF0000"/>
                </a:solidFill>
                <a:ea typeface="微软雅黑" panose="020B0503020204020204" pitchFamily="34" charset="-122"/>
              </a:rPr>
              <a:t>an in-memory skip</a:t>
            </a:r>
            <a:r>
              <a:rPr lang="zh-CN" altLang="en-US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微软雅黑" panose="020B0503020204020204" pitchFamily="34" charset="-122"/>
              </a:rPr>
              <a:t>list</a:t>
            </a:r>
            <a:r>
              <a:rPr lang="en-US" altLang="zh-CN">
                <a:ea typeface="微软雅黑" panose="020B0503020204020204" pitchFamily="34" charset="-122"/>
              </a:rPr>
              <a:t>.</a:t>
            </a:r>
          </a:p>
        </p:txBody>
      </p:sp>
      <p:cxnSp>
        <p:nvCxnSpPr>
          <p:cNvPr id="22" name="直接箭头连接符 17">
            <a:extLst>
              <a:ext uri="{FF2B5EF4-FFF2-40B4-BE49-F238E27FC236}">
                <a16:creationId xmlns:a16="http://schemas.microsoft.com/office/drawing/2014/main" id="{DC2DC88B-D543-854C-BB99-CD84132AE6B3}"/>
              </a:ext>
            </a:extLst>
          </p:cNvPr>
          <p:cNvCxnSpPr>
            <a:cxnSpLocks/>
            <a:stCxn id="28" idx="2"/>
          </p:cNvCxnSpPr>
          <p:nvPr/>
        </p:nvCxnSpPr>
        <p:spPr>
          <a:xfrm flipH="1">
            <a:off x="3196836" y="4730177"/>
            <a:ext cx="40190" cy="46776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表格 24">
            <a:extLst>
              <a:ext uri="{FF2B5EF4-FFF2-40B4-BE49-F238E27FC236}">
                <a16:creationId xmlns:a16="http://schemas.microsoft.com/office/drawing/2014/main" id="{F49FFB4F-CEA7-8447-989A-1A3370C132B2}"/>
              </a:ext>
            </a:extLst>
          </p:cNvPr>
          <p:cNvGraphicFramePr>
            <a:graphicFrameLocks noGrp="1"/>
          </p:cNvGraphicFramePr>
          <p:nvPr/>
        </p:nvGraphicFramePr>
        <p:xfrm>
          <a:off x="1277274" y="3961227"/>
          <a:ext cx="1176844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84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Skip list</a:t>
                      </a:r>
                      <a:endParaRPr lang="zh-CN" altLang="en-US" sz="1800" b="1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24" name="表格 24">
            <a:extLst>
              <a:ext uri="{FF2B5EF4-FFF2-40B4-BE49-F238E27FC236}">
                <a16:creationId xmlns:a16="http://schemas.microsoft.com/office/drawing/2014/main" id="{44A300D9-DBF4-E946-87C0-CCF9A98F8FA5}"/>
              </a:ext>
            </a:extLst>
          </p:cNvPr>
          <p:cNvGraphicFramePr>
            <a:graphicFrameLocks noGrp="1"/>
          </p:cNvGraphicFramePr>
          <p:nvPr/>
        </p:nvGraphicFramePr>
        <p:xfrm>
          <a:off x="2738645" y="5202723"/>
          <a:ext cx="8027007" cy="420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8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2368928034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3034916485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1013329461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3702137384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1134968180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3951130536"/>
                    </a:ext>
                  </a:extLst>
                </a:gridCol>
                <a:gridCol w="779333">
                  <a:extLst>
                    <a:ext uri="{9D8B030D-6E8A-4147-A177-3AD203B41FA5}">
                      <a16:colId xmlns:a16="http://schemas.microsoft.com/office/drawing/2014/main" val="2222549894"/>
                    </a:ext>
                  </a:extLst>
                </a:gridCol>
              </a:tblGrid>
              <a:tr h="420339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25" name="表格 24">
            <a:extLst>
              <a:ext uri="{FF2B5EF4-FFF2-40B4-BE49-F238E27FC236}">
                <a16:creationId xmlns:a16="http://schemas.microsoft.com/office/drawing/2014/main" id="{B20FAB29-318B-3F45-A038-A535304DC9E1}"/>
              </a:ext>
            </a:extLst>
          </p:cNvPr>
          <p:cNvGraphicFramePr>
            <a:graphicFrameLocks noGrp="1"/>
          </p:cNvGraphicFramePr>
          <p:nvPr/>
        </p:nvGraphicFramePr>
        <p:xfrm>
          <a:off x="1277274" y="5275732"/>
          <a:ext cx="126981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81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Delta store</a:t>
                      </a:r>
                      <a:endParaRPr lang="zh-CN" altLang="en-US" sz="1800" b="1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A57FD87B-94DC-C249-A9FC-764227A71AF6}"/>
              </a:ext>
            </a:extLst>
          </p:cNvPr>
          <p:cNvSpPr/>
          <p:nvPr/>
        </p:nvSpPr>
        <p:spPr>
          <a:xfrm>
            <a:off x="2738644" y="2718072"/>
            <a:ext cx="8027007" cy="2191168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724C203B-4D8A-4B49-BA90-83320278224F}"/>
              </a:ext>
            </a:extLst>
          </p:cNvPr>
          <p:cNvGraphicFramePr>
            <a:graphicFrameLocks noGrp="1"/>
          </p:cNvGraphicFramePr>
          <p:nvPr/>
        </p:nvGraphicFramePr>
        <p:xfrm>
          <a:off x="3017442" y="3006769"/>
          <a:ext cx="439169" cy="1723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69">
                  <a:extLst>
                    <a:ext uri="{9D8B030D-6E8A-4147-A177-3AD203B41FA5}">
                      <a16:colId xmlns:a16="http://schemas.microsoft.com/office/drawing/2014/main" val="760649647"/>
                    </a:ext>
                  </a:extLst>
                </a:gridCol>
              </a:tblGrid>
              <a:tr h="430852">
                <a:tc>
                  <a:txBody>
                    <a:bodyPr/>
                    <a:lstStyle/>
                    <a:p>
                      <a:endParaRPr lang="en-HK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3473441"/>
                  </a:ext>
                </a:extLst>
              </a:tr>
              <a:tr h="430852">
                <a:tc>
                  <a:txBody>
                    <a:bodyPr/>
                    <a:lstStyle/>
                    <a:p>
                      <a:endParaRPr lang="en-HK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871777"/>
                  </a:ext>
                </a:extLst>
              </a:tr>
              <a:tr h="430852">
                <a:tc>
                  <a:txBody>
                    <a:bodyPr/>
                    <a:lstStyle/>
                    <a:p>
                      <a:endParaRPr lang="en-HK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913"/>
                  </a:ext>
                </a:extLst>
              </a:tr>
              <a:tr h="430852">
                <a:tc>
                  <a:txBody>
                    <a:bodyPr/>
                    <a:lstStyle/>
                    <a:p>
                      <a:pPr algn="ctr"/>
                      <a:r>
                        <a:rPr lang="en-HK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88279"/>
                  </a:ext>
                </a:extLst>
              </a:tr>
            </a:tbl>
          </a:graphicData>
        </a:graphic>
      </p:graphicFrame>
      <p:graphicFrame>
        <p:nvGraphicFramePr>
          <p:cNvPr id="29" name="表格 24">
            <a:extLst>
              <a:ext uri="{FF2B5EF4-FFF2-40B4-BE49-F238E27FC236}">
                <a16:creationId xmlns:a16="http://schemas.microsoft.com/office/drawing/2014/main" id="{934EB40B-05F6-344A-9109-ABB24109F15B}"/>
              </a:ext>
            </a:extLst>
          </p:cNvPr>
          <p:cNvGraphicFramePr>
            <a:graphicFrameLocks noGrp="1"/>
          </p:cNvGraphicFramePr>
          <p:nvPr/>
        </p:nvGraphicFramePr>
        <p:xfrm>
          <a:off x="2776204" y="5759621"/>
          <a:ext cx="97268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68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[0, 40)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2" name="表格 24">
            <a:extLst>
              <a:ext uri="{FF2B5EF4-FFF2-40B4-BE49-F238E27FC236}">
                <a16:creationId xmlns:a16="http://schemas.microsoft.com/office/drawing/2014/main" id="{C2F6ADDF-8B78-2B4E-8A51-42DBBD357555}"/>
              </a:ext>
            </a:extLst>
          </p:cNvPr>
          <p:cNvGraphicFramePr>
            <a:graphicFrameLocks noGrp="1"/>
          </p:cNvGraphicFramePr>
          <p:nvPr/>
        </p:nvGraphicFramePr>
        <p:xfrm>
          <a:off x="1380328" y="5759621"/>
          <a:ext cx="1166761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761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Key range: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3" name="表格 24">
            <a:extLst>
              <a:ext uri="{FF2B5EF4-FFF2-40B4-BE49-F238E27FC236}">
                <a16:creationId xmlns:a16="http://schemas.microsoft.com/office/drawing/2014/main" id="{2B4F26FA-4D9C-E147-8AF0-7729B33B771B}"/>
              </a:ext>
            </a:extLst>
          </p:cNvPr>
          <p:cNvGraphicFramePr>
            <a:graphicFrameLocks noGrp="1"/>
          </p:cNvGraphicFramePr>
          <p:nvPr/>
        </p:nvGraphicFramePr>
        <p:xfrm>
          <a:off x="3733128" y="5759621"/>
          <a:ext cx="102995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95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[40, 60)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4" name="表格 24">
            <a:extLst>
              <a:ext uri="{FF2B5EF4-FFF2-40B4-BE49-F238E27FC236}">
                <a16:creationId xmlns:a16="http://schemas.microsoft.com/office/drawing/2014/main" id="{B840D60E-0DE2-6447-A5C7-62B580B768FF}"/>
              </a:ext>
            </a:extLst>
          </p:cNvPr>
          <p:cNvGraphicFramePr>
            <a:graphicFrameLocks noGrp="1"/>
          </p:cNvGraphicFramePr>
          <p:nvPr/>
        </p:nvGraphicFramePr>
        <p:xfrm>
          <a:off x="6832767" y="5759621"/>
          <a:ext cx="1144293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293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[110, 120)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5" name="表格 24">
            <a:extLst>
              <a:ext uri="{FF2B5EF4-FFF2-40B4-BE49-F238E27FC236}">
                <a16:creationId xmlns:a16="http://schemas.microsoft.com/office/drawing/2014/main" id="{6DF4DF3C-6440-2B4D-9DDF-8C3E7FD264FF}"/>
              </a:ext>
            </a:extLst>
          </p:cNvPr>
          <p:cNvGraphicFramePr>
            <a:graphicFrameLocks noGrp="1"/>
          </p:cNvGraphicFramePr>
          <p:nvPr/>
        </p:nvGraphicFramePr>
        <p:xfrm>
          <a:off x="7961296" y="5759621"/>
          <a:ext cx="1092356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35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[60, 70)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6" name="表格 24">
            <a:extLst>
              <a:ext uri="{FF2B5EF4-FFF2-40B4-BE49-F238E27FC236}">
                <a16:creationId xmlns:a16="http://schemas.microsoft.com/office/drawing/2014/main" id="{96277AA6-7711-D143-8AD7-0D6E2A6F9147}"/>
              </a:ext>
            </a:extLst>
          </p:cNvPr>
          <p:cNvGraphicFramePr>
            <a:graphicFrameLocks noGrp="1"/>
          </p:cNvGraphicFramePr>
          <p:nvPr/>
        </p:nvGraphicFramePr>
        <p:xfrm>
          <a:off x="5704238" y="5759621"/>
          <a:ext cx="1144293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4293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[80, 90)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7A82E459-72B8-C64C-81CB-FDD3D8408139}"/>
              </a:ext>
            </a:extLst>
          </p:cNvPr>
          <p:cNvGraphicFramePr>
            <a:graphicFrameLocks noGrp="1"/>
          </p:cNvGraphicFramePr>
          <p:nvPr/>
        </p:nvGraphicFramePr>
        <p:xfrm>
          <a:off x="4862023" y="3875102"/>
          <a:ext cx="422119" cy="8521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119">
                  <a:extLst>
                    <a:ext uri="{9D8B030D-6E8A-4147-A177-3AD203B41FA5}">
                      <a16:colId xmlns:a16="http://schemas.microsoft.com/office/drawing/2014/main" val="760649647"/>
                    </a:ext>
                  </a:extLst>
                </a:gridCol>
              </a:tblGrid>
              <a:tr h="426091">
                <a:tc>
                  <a:txBody>
                    <a:bodyPr/>
                    <a:lstStyle/>
                    <a:p>
                      <a:endParaRPr lang="en-H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913"/>
                  </a:ext>
                </a:extLst>
              </a:tr>
              <a:tr h="426091">
                <a:tc>
                  <a:txBody>
                    <a:bodyPr/>
                    <a:lstStyle/>
                    <a:p>
                      <a:pPr algn="ctr"/>
                      <a:r>
                        <a:rPr lang="en-HK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8827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F4DB38E2-CCBD-B943-86AB-AC8B79F9A681}"/>
              </a:ext>
            </a:extLst>
          </p:cNvPr>
          <p:cNvGraphicFramePr>
            <a:graphicFrameLocks noGrp="1"/>
          </p:cNvGraphicFramePr>
          <p:nvPr/>
        </p:nvGraphicFramePr>
        <p:xfrm>
          <a:off x="5767264" y="4294607"/>
          <a:ext cx="422119" cy="432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119">
                  <a:extLst>
                    <a:ext uri="{9D8B030D-6E8A-4147-A177-3AD203B41FA5}">
                      <a16:colId xmlns:a16="http://schemas.microsoft.com/office/drawing/2014/main" val="760649647"/>
                    </a:ext>
                  </a:extLst>
                </a:gridCol>
              </a:tblGrid>
              <a:tr h="43267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HK" sz="18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88279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6C9AE552-B282-0946-9F6F-4D1756E46278}"/>
              </a:ext>
            </a:extLst>
          </p:cNvPr>
          <p:cNvGraphicFramePr>
            <a:graphicFrameLocks noGrp="1"/>
          </p:cNvGraphicFramePr>
          <p:nvPr/>
        </p:nvGraphicFramePr>
        <p:xfrm>
          <a:off x="6672505" y="3441596"/>
          <a:ext cx="421608" cy="1285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08">
                  <a:extLst>
                    <a:ext uri="{9D8B030D-6E8A-4147-A177-3AD203B41FA5}">
                      <a16:colId xmlns:a16="http://schemas.microsoft.com/office/drawing/2014/main" val="760649647"/>
                    </a:ext>
                  </a:extLst>
                </a:gridCol>
              </a:tblGrid>
              <a:tr h="428562">
                <a:tc>
                  <a:txBody>
                    <a:bodyPr/>
                    <a:lstStyle/>
                    <a:p>
                      <a:endParaRPr lang="en-H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310257"/>
                  </a:ext>
                </a:extLst>
              </a:tr>
              <a:tr h="428562">
                <a:tc>
                  <a:txBody>
                    <a:bodyPr/>
                    <a:lstStyle/>
                    <a:p>
                      <a:endParaRPr lang="en-H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913"/>
                  </a:ext>
                </a:extLst>
              </a:tr>
              <a:tr h="428562">
                <a:tc>
                  <a:txBody>
                    <a:bodyPr/>
                    <a:lstStyle/>
                    <a:p>
                      <a:pPr algn="ctr"/>
                      <a:r>
                        <a:rPr lang="en-HK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88279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E7BAA778-C23D-E64B-BA33-7D835D806128}"/>
              </a:ext>
            </a:extLst>
          </p:cNvPr>
          <p:cNvGraphicFramePr>
            <a:graphicFrameLocks noGrp="1"/>
          </p:cNvGraphicFramePr>
          <p:nvPr/>
        </p:nvGraphicFramePr>
        <p:xfrm>
          <a:off x="7577235" y="4294608"/>
          <a:ext cx="421608" cy="435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08">
                  <a:extLst>
                    <a:ext uri="{9D8B030D-6E8A-4147-A177-3AD203B41FA5}">
                      <a16:colId xmlns:a16="http://schemas.microsoft.com/office/drawing/2014/main" val="760649647"/>
                    </a:ext>
                  </a:extLst>
                </a:gridCol>
              </a:tblGrid>
              <a:tr h="43557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HK" sz="18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88279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2187A802-8B31-2142-BAA5-8FB60F81DA16}"/>
              </a:ext>
            </a:extLst>
          </p:cNvPr>
          <p:cNvGraphicFramePr>
            <a:graphicFrameLocks noGrp="1"/>
          </p:cNvGraphicFramePr>
          <p:nvPr/>
        </p:nvGraphicFramePr>
        <p:xfrm>
          <a:off x="8481965" y="3875102"/>
          <a:ext cx="421608" cy="855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608">
                  <a:extLst>
                    <a:ext uri="{9D8B030D-6E8A-4147-A177-3AD203B41FA5}">
                      <a16:colId xmlns:a16="http://schemas.microsoft.com/office/drawing/2014/main" val="760649647"/>
                    </a:ext>
                  </a:extLst>
                </a:gridCol>
              </a:tblGrid>
              <a:tr h="427518">
                <a:tc>
                  <a:txBody>
                    <a:bodyPr/>
                    <a:lstStyle/>
                    <a:p>
                      <a:endParaRPr lang="en-HK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913"/>
                  </a:ext>
                </a:extLst>
              </a:tr>
              <a:tr h="427518">
                <a:tc>
                  <a:txBody>
                    <a:bodyPr/>
                    <a:lstStyle/>
                    <a:p>
                      <a:pPr algn="ctr"/>
                      <a:r>
                        <a:rPr lang="en-HK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88279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E72C3D4E-CFA3-2042-98AE-F9A4CB3D4F5A}"/>
              </a:ext>
            </a:extLst>
          </p:cNvPr>
          <p:cNvGraphicFramePr>
            <a:graphicFrameLocks noGrp="1"/>
          </p:cNvGraphicFramePr>
          <p:nvPr/>
        </p:nvGraphicFramePr>
        <p:xfrm>
          <a:off x="9386694" y="3441596"/>
          <a:ext cx="453199" cy="1285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199">
                  <a:extLst>
                    <a:ext uri="{9D8B030D-6E8A-4147-A177-3AD203B41FA5}">
                      <a16:colId xmlns:a16="http://schemas.microsoft.com/office/drawing/2014/main" val="760649647"/>
                    </a:ext>
                  </a:extLst>
                </a:gridCol>
              </a:tblGrid>
              <a:tr h="428564">
                <a:tc>
                  <a:txBody>
                    <a:bodyPr/>
                    <a:lstStyle/>
                    <a:p>
                      <a:endParaRPr lang="en-HK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310257"/>
                  </a:ext>
                </a:extLst>
              </a:tr>
              <a:tr h="428564">
                <a:tc>
                  <a:txBody>
                    <a:bodyPr/>
                    <a:lstStyle/>
                    <a:p>
                      <a:endParaRPr lang="en-HK" sz="18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913"/>
                  </a:ext>
                </a:extLst>
              </a:tr>
              <a:tr h="428564">
                <a:tc>
                  <a:txBody>
                    <a:bodyPr/>
                    <a:lstStyle/>
                    <a:p>
                      <a:pPr algn="ctr"/>
                      <a:r>
                        <a:rPr lang="en-HK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88279"/>
                  </a:ext>
                </a:extLst>
              </a:tr>
            </a:tbl>
          </a:graphicData>
        </a:graphic>
      </p:graphicFrame>
      <p:cxnSp>
        <p:nvCxnSpPr>
          <p:cNvPr id="46" name="直接箭头连接符 17">
            <a:extLst>
              <a:ext uri="{FF2B5EF4-FFF2-40B4-BE49-F238E27FC236}">
                <a16:creationId xmlns:a16="http://schemas.microsoft.com/office/drawing/2014/main" id="{8111A6F3-FF1D-8746-9ADF-289C3AAAA790}"/>
              </a:ext>
            </a:extLst>
          </p:cNvPr>
          <p:cNvCxnSpPr>
            <a:cxnSpLocks/>
          </p:cNvCxnSpPr>
          <p:nvPr/>
        </p:nvCxnSpPr>
        <p:spPr>
          <a:xfrm>
            <a:off x="5428680" y="4554119"/>
            <a:ext cx="194046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17">
            <a:extLst>
              <a:ext uri="{FF2B5EF4-FFF2-40B4-BE49-F238E27FC236}">
                <a16:creationId xmlns:a16="http://schemas.microsoft.com/office/drawing/2014/main" id="{EB651549-48A2-A844-9407-6C96F7C07294}"/>
              </a:ext>
            </a:extLst>
          </p:cNvPr>
          <p:cNvCxnSpPr>
            <a:cxnSpLocks/>
          </p:cNvCxnSpPr>
          <p:nvPr/>
        </p:nvCxnSpPr>
        <p:spPr>
          <a:xfrm>
            <a:off x="6333921" y="4554119"/>
            <a:ext cx="194046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箭头连接符 17">
            <a:extLst>
              <a:ext uri="{FF2B5EF4-FFF2-40B4-BE49-F238E27FC236}">
                <a16:creationId xmlns:a16="http://schemas.microsoft.com/office/drawing/2014/main" id="{9A88C10A-5FBD-314A-A5B5-E95B39DAB676}"/>
              </a:ext>
            </a:extLst>
          </p:cNvPr>
          <p:cNvCxnSpPr>
            <a:cxnSpLocks/>
          </p:cNvCxnSpPr>
          <p:nvPr/>
        </p:nvCxnSpPr>
        <p:spPr>
          <a:xfrm>
            <a:off x="7238651" y="4554119"/>
            <a:ext cx="194046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箭头连接符 17">
            <a:extLst>
              <a:ext uri="{FF2B5EF4-FFF2-40B4-BE49-F238E27FC236}">
                <a16:creationId xmlns:a16="http://schemas.microsoft.com/office/drawing/2014/main" id="{429F35A9-3611-334D-9FD5-9FDC5EDD63E1}"/>
              </a:ext>
            </a:extLst>
          </p:cNvPr>
          <p:cNvCxnSpPr>
            <a:cxnSpLocks/>
          </p:cNvCxnSpPr>
          <p:nvPr/>
        </p:nvCxnSpPr>
        <p:spPr>
          <a:xfrm>
            <a:off x="8143381" y="4554119"/>
            <a:ext cx="194046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17">
            <a:extLst>
              <a:ext uri="{FF2B5EF4-FFF2-40B4-BE49-F238E27FC236}">
                <a16:creationId xmlns:a16="http://schemas.microsoft.com/office/drawing/2014/main" id="{4749E725-CA2A-164E-841F-0B822373D6F9}"/>
              </a:ext>
            </a:extLst>
          </p:cNvPr>
          <p:cNvCxnSpPr>
            <a:cxnSpLocks/>
          </p:cNvCxnSpPr>
          <p:nvPr/>
        </p:nvCxnSpPr>
        <p:spPr>
          <a:xfrm>
            <a:off x="9048111" y="4554119"/>
            <a:ext cx="194046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17">
            <a:extLst>
              <a:ext uri="{FF2B5EF4-FFF2-40B4-BE49-F238E27FC236}">
                <a16:creationId xmlns:a16="http://schemas.microsoft.com/office/drawing/2014/main" id="{37C6D655-1E07-8B45-BD5F-89D7E83CEF78}"/>
              </a:ext>
            </a:extLst>
          </p:cNvPr>
          <p:cNvCxnSpPr>
            <a:cxnSpLocks/>
          </p:cNvCxnSpPr>
          <p:nvPr/>
        </p:nvCxnSpPr>
        <p:spPr>
          <a:xfrm>
            <a:off x="4159317" y="4736367"/>
            <a:ext cx="17274" cy="46157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17">
            <a:extLst>
              <a:ext uri="{FF2B5EF4-FFF2-40B4-BE49-F238E27FC236}">
                <a16:creationId xmlns:a16="http://schemas.microsoft.com/office/drawing/2014/main" id="{55ACA562-FD56-7D42-A337-75F659CE915F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5073082" y="4727284"/>
            <a:ext cx="3137374" cy="4706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17">
            <a:extLst>
              <a:ext uri="{FF2B5EF4-FFF2-40B4-BE49-F238E27FC236}">
                <a16:creationId xmlns:a16="http://schemas.microsoft.com/office/drawing/2014/main" id="{C5189001-8502-DC48-929A-CDDA1151B92E}"/>
              </a:ext>
            </a:extLst>
          </p:cNvPr>
          <p:cNvCxnSpPr>
            <a:cxnSpLocks/>
            <a:stCxn id="39" idx="2"/>
          </p:cNvCxnSpPr>
          <p:nvPr/>
        </p:nvCxnSpPr>
        <p:spPr>
          <a:xfrm flipH="1">
            <a:off x="5336471" y="4727284"/>
            <a:ext cx="641852" cy="47065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箭头连接符 17">
            <a:extLst>
              <a:ext uri="{FF2B5EF4-FFF2-40B4-BE49-F238E27FC236}">
                <a16:creationId xmlns:a16="http://schemas.microsoft.com/office/drawing/2014/main" id="{D2639B4A-A945-7A43-A337-CF1F06130FC8}"/>
              </a:ext>
            </a:extLst>
          </p:cNvPr>
          <p:cNvCxnSpPr>
            <a:cxnSpLocks/>
            <a:stCxn id="40" idx="2"/>
          </p:cNvCxnSpPr>
          <p:nvPr/>
        </p:nvCxnSpPr>
        <p:spPr>
          <a:xfrm flipH="1">
            <a:off x="6340686" y="4727282"/>
            <a:ext cx="542623" cy="470657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17">
            <a:extLst>
              <a:ext uri="{FF2B5EF4-FFF2-40B4-BE49-F238E27FC236}">
                <a16:creationId xmlns:a16="http://schemas.microsoft.com/office/drawing/2014/main" id="{5ECEEF9A-2EA9-3C48-82AE-C48F419D7006}"/>
              </a:ext>
            </a:extLst>
          </p:cNvPr>
          <p:cNvCxnSpPr>
            <a:cxnSpLocks/>
          </p:cNvCxnSpPr>
          <p:nvPr/>
        </p:nvCxnSpPr>
        <p:spPr>
          <a:xfrm>
            <a:off x="9952843" y="4544289"/>
            <a:ext cx="194046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表格 24">
            <a:extLst>
              <a:ext uri="{FF2B5EF4-FFF2-40B4-BE49-F238E27FC236}">
                <a16:creationId xmlns:a16="http://schemas.microsoft.com/office/drawing/2014/main" id="{A3007858-7C0F-AB4D-96B3-7CF8EEBC965D}"/>
              </a:ext>
            </a:extLst>
          </p:cNvPr>
          <p:cNvGraphicFramePr>
            <a:graphicFrameLocks noGrp="1"/>
          </p:cNvGraphicFramePr>
          <p:nvPr/>
        </p:nvGraphicFramePr>
        <p:xfrm>
          <a:off x="10259838" y="4385933"/>
          <a:ext cx="275538" cy="293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3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9351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57" name="直接箭头连接符 17">
            <a:extLst>
              <a:ext uri="{FF2B5EF4-FFF2-40B4-BE49-F238E27FC236}">
                <a16:creationId xmlns:a16="http://schemas.microsoft.com/office/drawing/2014/main" id="{8C9D6C84-622F-A941-8AE6-7BC13C1B94E3}"/>
              </a:ext>
            </a:extLst>
          </p:cNvPr>
          <p:cNvCxnSpPr>
            <a:cxnSpLocks/>
          </p:cNvCxnSpPr>
          <p:nvPr/>
        </p:nvCxnSpPr>
        <p:spPr>
          <a:xfrm>
            <a:off x="3601149" y="4100496"/>
            <a:ext cx="1146165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箭头连接符 17">
            <a:extLst>
              <a:ext uri="{FF2B5EF4-FFF2-40B4-BE49-F238E27FC236}">
                <a16:creationId xmlns:a16="http://schemas.microsoft.com/office/drawing/2014/main" id="{07F0BF64-A1E6-A04C-9030-39C92694604B}"/>
              </a:ext>
            </a:extLst>
          </p:cNvPr>
          <p:cNvCxnSpPr>
            <a:cxnSpLocks/>
          </p:cNvCxnSpPr>
          <p:nvPr/>
        </p:nvCxnSpPr>
        <p:spPr>
          <a:xfrm>
            <a:off x="5410108" y="4100496"/>
            <a:ext cx="1117859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17">
            <a:extLst>
              <a:ext uri="{FF2B5EF4-FFF2-40B4-BE49-F238E27FC236}">
                <a16:creationId xmlns:a16="http://schemas.microsoft.com/office/drawing/2014/main" id="{11EAF232-673B-7446-A366-35C34427309F}"/>
              </a:ext>
            </a:extLst>
          </p:cNvPr>
          <p:cNvCxnSpPr>
            <a:cxnSpLocks/>
          </p:cNvCxnSpPr>
          <p:nvPr/>
        </p:nvCxnSpPr>
        <p:spPr>
          <a:xfrm>
            <a:off x="7219568" y="3640177"/>
            <a:ext cx="2022589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17">
            <a:extLst>
              <a:ext uri="{FF2B5EF4-FFF2-40B4-BE49-F238E27FC236}">
                <a16:creationId xmlns:a16="http://schemas.microsoft.com/office/drawing/2014/main" id="{FA777F80-3DA8-C542-A30C-30BE82BC26F1}"/>
              </a:ext>
            </a:extLst>
          </p:cNvPr>
          <p:cNvCxnSpPr>
            <a:cxnSpLocks/>
          </p:cNvCxnSpPr>
          <p:nvPr/>
        </p:nvCxnSpPr>
        <p:spPr>
          <a:xfrm>
            <a:off x="3599308" y="3674107"/>
            <a:ext cx="2928659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17">
            <a:extLst>
              <a:ext uri="{FF2B5EF4-FFF2-40B4-BE49-F238E27FC236}">
                <a16:creationId xmlns:a16="http://schemas.microsoft.com/office/drawing/2014/main" id="{752CCBA6-6E5B-6642-AC00-6050F2EBEF90}"/>
              </a:ext>
            </a:extLst>
          </p:cNvPr>
          <p:cNvCxnSpPr>
            <a:cxnSpLocks/>
          </p:cNvCxnSpPr>
          <p:nvPr/>
        </p:nvCxnSpPr>
        <p:spPr>
          <a:xfrm>
            <a:off x="3599308" y="3233798"/>
            <a:ext cx="6547581" cy="0"/>
          </a:xfrm>
          <a:prstGeom prst="straightConnector1">
            <a:avLst/>
          </a:prstGeom>
          <a:ln w="95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17">
            <a:extLst>
              <a:ext uri="{FF2B5EF4-FFF2-40B4-BE49-F238E27FC236}">
                <a16:creationId xmlns:a16="http://schemas.microsoft.com/office/drawing/2014/main" id="{4F25E13D-4B50-E345-8D5E-D29A298522CF}"/>
              </a:ext>
            </a:extLst>
          </p:cNvPr>
          <p:cNvCxnSpPr>
            <a:cxnSpLocks/>
          </p:cNvCxnSpPr>
          <p:nvPr/>
        </p:nvCxnSpPr>
        <p:spPr>
          <a:xfrm>
            <a:off x="9952843" y="3666694"/>
            <a:ext cx="194046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表格 24">
            <a:extLst>
              <a:ext uri="{FF2B5EF4-FFF2-40B4-BE49-F238E27FC236}">
                <a16:creationId xmlns:a16="http://schemas.microsoft.com/office/drawing/2014/main" id="{00B326D5-A031-0442-A974-5A507C80BD78}"/>
              </a:ext>
            </a:extLst>
          </p:cNvPr>
          <p:cNvGraphicFramePr>
            <a:graphicFrameLocks noGrp="1"/>
          </p:cNvGraphicFramePr>
          <p:nvPr/>
        </p:nvGraphicFramePr>
        <p:xfrm>
          <a:off x="4747314" y="5759621"/>
          <a:ext cx="97268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68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[70, 80)</a:t>
                      </a:r>
                      <a:endParaRPr lang="zh-CN" altLang="en-US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67" name="直接箭头连接符 17">
            <a:extLst>
              <a:ext uri="{FF2B5EF4-FFF2-40B4-BE49-F238E27FC236}">
                <a16:creationId xmlns:a16="http://schemas.microsoft.com/office/drawing/2014/main" id="{43C7E92A-B825-E64D-A83C-F1C02C704A03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7378639" y="4730138"/>
            <a:ext cx="1314130" cy="450769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表格 24">
            <a:extLst>
              <a:ext uri="{FF2B5EF4-FFF2-40B4-BE49-F238E27FC236}">
                <a16:creationId xmlns:a16="http://schemas.microsoft.com/office/drawing/2014/main" id="{C8533F67-6E06-3141-8AF6-DE3B62C0EB1C}"/>
              </a:ext>
            </a:extLst>
          </p:cNvPr>
          <p:cNvGraphicFramePr>
            <a:graphicFrameLocks noGrp="1"/>
          </p:cNvGraphicFramePr>
          <p:nvPr/>
        </p:nvGraphicFramePr>
        <p:xfrm>
          <a:off x="9037886" y="5759621"/>
          <a:ext cx="97268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68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[90, 110)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69" name="直接箭头连接符 17">
            <a:extLst>
              <a:ext uri="{FF2B5EF4-FFF2-40B4-BE49-F238E27FC236}">
                <a16:creationId xmlns:a16="http://schemas.microsoft.com/office/drawing/2014/main" id="{F8DE1217-C03F-5F43-A6E4-141D42109930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7788039" y="4730178"/>
            <a:ext cx="1685399" cy="450729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箭头连接符 17">
            <a:extLst>
              <a:ext uri="{FF2B5EF4-FFF2-40B4-BE49-F238E27FC236}">
                <a16:creationId xmlns:a16="http://schemas.microsoft.com/office/drawing/2014/main" id="{2E75515E-2AFA-F140-AF63-DC3A35972ECD}"/>
              </a:ext>
            </a:extLst>
          </p:cNvPr>
          <p:cNvCxnSpPr>
            <a:cxnSpLocks/>
          </p:cNvCxnSpPr>
          <p:nvPr/>
        </p:nvCxnSpPr>
        <p:spPr>
          <a:xfrm>
            <a:off x="4523439" y="4554119"/>
            <a:ext cx="194046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箭头连接符 17">
            <a:extLst>
              <a:ext uri="{FF2B5EF4-FFF2-40B4-BE49-F238E27FC236}">
                <a16:creationId xmlns:a16="http://schemas.microsoft.com/office/drawing/2014/main" id="{1A68BF3F-C179-0D40-BA69-C6F362B23EC7}"/>
              </a:ext>
            </a:extLst>
          </p:cNvPr>
          <p:cNvCxnSpPr>
            <a:cxnSpLocks/>
          </p:cNvCxnSpPr>
          <p:nvPr/>
        </p:nvCxnSpPr>
        <p:spPr>
          <a:xfrm>
            <a:off x="3601149" y="4554119"/>
            <a:ext cx="194046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箭头连接符 17">
            <a:extLst>
              <a:ext uri="{FF2B5EF4-FFF2-40B4-BE49-F238E27FC236}">
                <a16:creationId xmlns:a16="http://schemas.microsoft.com/office/drawing/2014/main" id="{279FCBEC-DF0F-9546-91E7-8B2F5DDB481F}"/>
              </a:ext>
            </a:extLst>
          </p:cNvPr>
          <p:cNvCxnSpPr>
            <a:cxnSpLocks/>
          </p:cNvCxnSpPr>
          <p:nvPr/>
        </p:nvCxnSpPr>
        <p:spPr>
          <a:xfrm>
            <a:off x="7219568" y="4100496"/>
            <a:ext cx="1117859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接箭头连接符 17">
            <a:extLst>
              <a:ext uri="{FF2B5EF4-FFF2-40B4-BE49-F238E27FC236}">
                <a16:creationId xmlns:a16="http://schemas.microsoft.com/office/drawing/2014/main" id="{72C1412B-8CAD-FC4B-89EE-0E4D7060CBD0}"/>
              </a:ext>
            </a:extLst>
          </p:cNvPr>
          <p:cNvCxnSpPr>
            <a:cxnSpLocks/>
          </p:cNvCxnSpPr>
          <p:nvPr/>
        </p:nvCxnSpPr>
        <p:spPr>
          <a:xfrm>
            <a:off x="9037886" y="4100496"/>
            <a:ext cx="204271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箭头连接符 17">
            <a:extLst>
              <a:ext uri="{FF2B5EF4-FFF2-40B4-BE49-F238E27FC236}">
                <a16:creationId xmlns:a16="http://schemas.microsoft.com/office/drawing/2014/main" id="{7DB4A300-DD62-1B46-A81D-DD748153C0F1}"/>
              </a:ext>
            </a:extLst>
          </p:cNvPr>
          <p:cNvCxnSpPr>
            <a:cxnSpLocks/>
          </p:cNvCxnSpPr>
          <p:nvPr/>
        </p:nvCxnSpPr>
        <p:spPr>
          <a:xfrm>
            <a:off x="9960382" y="4100496"/>
            <a:ext cx="186507" cy="0"/>
          </a:xfrm>
          <a:prstGeom prst="straightConnector1">
            <a:avLst/>
          </a:prstGeom>
          <a:ln w="158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03E3C483-A74B-8043-894B-9F3CA18ED223}"/>
              </a:ext>
            </a:extLst>
          </p:cNvPr>
          <p:cNvGraphicFramePr>
            <a:graphicFrameLocks noGrp="1"/>
          </p:cNvGraphicFramePr>
          <p:nvPr/>
        </p:nvGraphicFramePr>
        <p:xfrm>
          <a:off x="3939732" y="4294607"/>
          <a:ext cx="439169" cy="430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69">
                  <a:extLst>
                    <a:ext uri="{9D8B030D-6E8A-4147-A177-3AD203B41FA5}">
                      <a16:colId xmlns:a16="http://schemas.microsoft.com/office/drawing/2014/main" val="760649647"/>
                    </a:ext>
                  </a:extLst>
                </a:gridCol>
              </a:tblGrid>
              <a:tr h="4308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HK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3188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25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658039-9BF8-483A-8960-A68652A3BF22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kern="0"/>
              <a:t>Bucket-based Delta Placement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87C3AAC-32A5-5847-95FF-B2D5AA11E459}"/>
              </a:ext>
            </a:extLst>
          </p:cNvPr>
          <p:cNvCxnSpPr/>
          <p:nvPr/>
        </p:nvCxnSpPr>
        <p:spPr bwMode="auto">
          <a:xfrm>
            <a:off x="2582689" y="4745741"/>
            <a:ext cx="3068049" cy="89906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9019899-492E-A942-AB15-681963BE2BBC}"/>
              </a:ext>
            </a:extLst>
          </p:cNvPr>
          <p:cNvCxnSpPr/>
          <p:nvPr/>
        </p:nvCxnSpPr>
        <p:spPr bwMode="auto">
          <a:xfrm flipH="1">
            <a:off x="6655444" y="4770871"/>
            <a:ext cx="2957110" cy="8739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02DA6DB-1CD3-FE46-9F39-1449845E46E8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bucket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divided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into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sorted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part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unsorted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part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Sorted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part: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For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efficient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reads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that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can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finished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with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binary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search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Unsorted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part: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For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efficient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append-only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writes</a:t>
            </a:r>
          </a:p>
        </p:txBody>
      </p:sp>
      <p:graphicFrame>
        <p:nvGraphicFramePr>
          <p:cNvPr id="10" name="表格 24">
            <a:extLst>
              <a:ext uri="{FF2B5EF4-FFF2-40B4-BE49-F238E27FC236}">
                <a16:creationId xmlns:a16="http://schemas.microsoft.com/office/drawing/2014/main" id="{3A66D7F1-98C5-C449-8E3D-270DA53A87EA}"/>
              </a:ext>
            </a:extLst>
          </p:cNvPr>
          <p:cNvGraphicFramePr>
            <a:graphicFrameLocks noGrp="1"/>
          </p:cNvGraphicFramePr>
          <p:nvPr/>
        </p:nvGraphicFramePr>
        <p:xfrm>
          <a:off x="2500972" y="5644803"/>
          <a:ext cx="8027007" cy="420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38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2368928034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3034916485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1013329461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3702137384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1134968180"/>
                    </a:ext>
                  </a:extLst>
                </a:gridCol>
                <a:gridCol w="1035382">
                  <a:extLst>
                    <a:ext uri="{9D8B030D-6E8A-4147-A177-3AD203B41FA5}">
                      <a16:colId xmlns:a16="http://schemas.microsoft.com/office/drawing/2014/main" val="3951130536"/>
                    </a:ext>
                  </a:extLst>
                </a:gridCol>
                <a:gridCol w="779333">
                  <a:extLst>
                    <a:ext uri="{9D8B030D-6E8A-4147-A177-3AD203B41FA5}">
                      <a16:colId xmlns:a16="http://schemas.microsoft.com/office/drawing/2014/main" val="2222549894"/>
                    </a:ext>
                  </a:extLst>
                </a:gridCol>
              </a:tblGrid>
              <a:tr h="420339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11" name="表格 24">
            <a:extLst>
              <a:ext uri="{FF2B5EF4-FFF2-40B4-BE49-F238E27FC236}">
                <a16:creationId xmlns:a16="http://schemas.microsoft.com/office/drawing/2014/main" id="{01CE9D1C-B396-B341-804F-9164A2563D93}"/>
              </a:ext>
            </a:extLst>
          </p:cNvPr>
          <p:cNvGraphicFramePr>
            <a:graphicFrameLocks noGrp="1"/>
          </p:cNvGraphicFramePr>
          <p:nvPr/>
        </p:nvGraphicFramePr>
        <p:xfrm>
          <a:off x="1039601" y="5717812"/>
          <a:ext cx="126981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981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711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800" b="1" kern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Delta store</a:t>
                      </a:r>
                      <a:endParaRPr lang="zh-CN" altLang="en-US" sz="1800" b="1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12" name="直线连接符 38">
            <a:extLst>
              <a:ext uri="{FF2B5EF4-FFF2-40B4-BE49-F238E27FC236}">
                <a16:creationId xmlns:a16="http://schemas.microsoft.com/office/drawing/2014/main" id="{0A731321-3412-634A-9159-C36B042C09AD}"/>
              </a:ext>
            </a:extLst>
          </p:cNvPr>
          <p:cNvCxnSpPr>
            <a:cxnSpLocks/>
          </p:cNvCxnSpPr>
          <p:nvPr/>
        </p:nvCxnSpPr>
        <p:spPr>
          <a:xfrm>
            <a:off x="2484836" y="4069385"/>
            <a:ext cx="7859529" cy="0"/>
          </a:xfrm>
          <a:prstGeom prst="line">
            <a:avLst/>
          </a:prstGeom>
          <a:ln w="19050">
            <a:solidFill>
              <a:schemeClr val="dk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表格 24">
            <a:extLst>
              <a:ext uri="{FF2B5EF4-FFF2-40B4-BE49-F238E27FC236}">
                <a16:creationId xmlns:a16="http://schemas.microsoft.com/office/drawing/2014/main" id="{9F8C7DA5-DE8D-3F46-AA52-4BA7C71CDB78}"/>
              </a:ext>
            </a:extLst>
          </p:cNvPr>
          <p:cNvGraphicFramePr>
            <a:graphicFrameLocks noGrp="1"/>
          </p:cNvGraphicFramePr>
          <p:nvPr/>
        </p:nvGraphicFramePr>
        <p:xfrm>
          <a:off x="9761225" y="4119790"/>
          <a:ext cx="61844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44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SSD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15" name="表格 24">
            <a:extLst>
              <a:ext uri="{FF2B5EF4-FFF2-40B4-BE49-F238E27FC236}">
                <a16:creationId xmlns:a16="http://schemas.microsoft.com/office/drawing/2014/main" id="{A60ED24E-3B6C-BB4A-92A0-81764CF64606}"/>
              </a:ext>
            </a:extLst>
          </p:cNvPr>
          <p:cNvGraphicFramePr>
            <a:graphicFrameLocks noGrp="1"/>
          </p:cNvGraphicFramePr>
          <p:nvPr/>
        </p:nvGraphicFramePr>
        <p:xfrm>
          <a:off x="9350743" y="3638762"/>
          <a:ext cx="995583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583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16" name="直接箭头连接符 17">
            <a:extLst>
              <a:ext uri="{FF2B5EF4-FFF2-40B4-BE49-F238E27FC236}">
                <a16:creationId xmlns:a16="http://schemas.microsoft.com/office/drawing/2014/main" id="{F6E6E7A4-2F37-C44B-8333-A819D6A5E037}"/>
              </a:ext>
            </a:extLst>
          </p:cNvPr>
          <p:cNvCxnSpPr>
            <a:cxnSpLocks/>
            <a:stCxn id="76" idx="2"/>
          </p:cNvCxnSpPr>
          <p:nvPr/>
        </p:nvCxnSpPr>
        <p:spPr>
          <a:xfrm flipH="1">
            <a:off x="4787976" y="3898623"/>
            <a:ext cx="763547" cy="304838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7">
            <a:extLst>
              <a:ext uri="{FF2B5EF4-FFF2-40B4-BE49-F238E27FC236}">
                <a16:creationId xmlns:a16="http://schemas.microsoft.com/office/drawing/2014/main" id="{9946831D-E5A4-424A-8E7D-91AD9745E976}"/>
              </a:ext>
            </a:extLst>
          </p:cNvPr>
          <p:cNvCxnSpPr>
            <a:cxnSpLocks/>
            <a:stCxn id="72" idx="2"/>
          </p:cNvCxnSpPr>
          <p:nvPr/>
        </p:nvCxnSpPr>
        <p:spPr>
          <a:xfrm>
            <a:off x="6463849" y="3898623"/>
            <a:ext cx="702846" cy="323982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表格 24">
            <a:extLst>
              <a:ext uri="{FF2B5EF4-FFF2-40B4-BE49-F238E27FC236}">
                <a16:creationId xmlns:a16="http://schemas.microsoft.com/office/drawing/2014/main" id="{3CE4EFD6-6E25-C64D-A6DB-85C86B5B1DB7}"/>
              </a:ext>
            </a:extLst>
          </p:cNvPr>
          <p:cNvGraphicFramePr>
            <a:graphicFrameLocks noGrp="1"/>
          </p:cNvGraphicFramePr>
          <p:nvPr/>
        </p:nvGraphicFramePr>
        <p:xfrm>
          <a:off x="8368342" y="3564625"/>
          <a:ext cx="547047" cy="33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4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33998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22" name="表格 24">
            <a:extLst>
              <a:ext uri="{FF2B5EF4-FFF2-40B4-BE49-F238E27FC236}">
                <a16:creationId xmlns:a16="http://schemas.microsoft.com/office/drawing/2014/main" id="{4DF45C39-6DA9-EF49-8ADC-431443E0BE65}"/>
              </a:ext>
            </a:extLst>
          </p:cNvPr>
          <p:cNvGraphicFramePr>
            <a:graphicFrameLocks noGrp="1"/>
          </p:cNvGraphicFramePr>
          <p:nvPr/>
        </p:nvGraphicFramePr>
        <p:xfrm>
          <a:off x="8173777" y="3146760"/>
          <a:ext cx="819523" cy="380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523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8034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Buffer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23" name="直接箭头连接符 17">
            <a:extLst>
              <a:ext uri="{FF2B5EF4-FFF2-40B4-BE49-F238E27FC236}">
                <a16:creationId xmlns:a16="http://schemas.microsoft.com/office/drawing/2014/main" id="{5CC5FD09-A36C-9A4D-AD4E-7C820A3F95A5}"/>
              </a:ext>
            </a:extLst>
          </p:cNvPr>
          <p:cNvCxnSpPr>
            <a:cxnSpLocks/>
            <a:stCxn id="21" idx="2"/>
            <a:endCxn id="36" idx="0"/>
          </p:cNvCxnSpPr>
          <p:nvPr/>
        </p:nvCxnSpPr>
        <p:spPr>
          <a:xfrm>
            <a:off x="8641865" y="3898623"/>
            <a:ext cx="629499" cy="358245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17">
            <a:extLst>
              <a:ext uri="{FF2B5EF4-FFF2-40B4-BE49-F238E27FC236}">
                <a16:creationId xmlns:a16="http://schemas.microsoft.com/office/drawing/2014/main" id="{AE261804-91E4-374A-B71C-4AA29545861E}"/>
              </a:ext>
            </a:extLst>
          </p:cNvPr>
          <p:cNvCxnSpPr>
            <a:cxnSpLocks/>
          </p:cNvCxnSpPr>
          <p:nvPr/>
        </p:nvCxnSpPr>
        <p:spPr>
          <a:xfrm>
            <a:off x="4076352" y="3965336"/>
            <a:ext cx="0" cy="236446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表格 24">
            <a:extLst>
              <a:ext uri="{FF2B5EF4-FFF2-40B4-BE49-F238E27FC236}">
                <a16:creationId xmlns:a16="http://schemas.microsoft.com/office/drawing/2014/main" id="{47F109BF-7DFC-8F48-9498-895B02E99483}"/>
              </a:ext>
            </a:extLst>
          </p:cNvPr>
          <p:cNvGraphicFramePr>
            <a:graphicFrameLocks noGrp="1"/>
          </p:cNvGraphicFramePr>
          <p:nvPr/>
        </p:nvGraphicFramePr>
        <p:xfrm>
          <a:off x="3865254" y="4761300"/>
          <a:ext cx="159143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143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Sorted part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29" name="矩形: 圆角 14">
            <a:extLst>
              <a:ext uri="{FF2B5EF4-FFF2-40B4-BE49-F238E27FC236}">
                <a16:creationId xmlns:a16="http://schemas.microsoft.com/office/drawing/2014/main" id="{73B959C5-9E5D-074D-A1DD-29D3740FBAFA}"/>
              </a:ext>
            </a:extLst>
          </p:cNvPr>
          <p:cNvSpPr/>
          <p:nvPr/>
        </p:nvSpPr>
        <p:spPr>
          <a:xfrm>
            <a:off x="2582689" y="4256868"/>
            <a:ext cx="6339645" cy="470169"/>
          </a:xfrm>
          <a:prstGeom prst="roundRect">
            <a:avLst>
              <a:gd name="adj" fmla="val 0"/>
            </a:avLst>
          </a:prstGeom>
          <a:solidFill>
            <a:srgbClr val="F2EEC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5" name="直接连接符 45">
            <a:extLst>
              <a:ext uri="{FF2B5EF4-FFF2-40B4-BE49-F238E27FC236}">
                <a16:creationId xmlns:a16="http://schemas.microsoft.com/office/drawing/2014/main" id="{BFD9912D-9C44-434A-9B91-A1F6C8EF3D4F}"/>
              </a:ext>
            </a:extLst>
          </p:cNvPr>
          <p:cNvCxnSpPr>
            <a:cxnSpLocks/>
          </p:cNvCxnSpPr>
          <p:nvPr/>
        </p:nvCxnSpPr>
        <p:spPr>
          <a:xfrm>
            <a:off x="5650738" y="3887723"/>
            <a:ext cx="0" cy="1039799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矩形: 圆角 48">
            <a:extLst>
              <a:ext uri="{FF2B5EF4-FFF2-40B4-BE49-F238E27FC236}">
                <a16:creationId xmlns:a16="http://schemas.microsoft.com/office/drawing/2014/main" id="{A85A6E71-8C97-A84F-A65F-72D8566898BD}"/>
              </a:ext>
            </a:extLst>
          </p:cNvPr>
          <p:cNvSpPr/>
          <p:nvPr/>
        </p:nvSpPr>
        <p:spPr>
          <a:xfrm>
            <a:off x="8930066" y="4256868"/>
            <a:ext cx="682596" cy="47016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">
            <a:extLst>
              <a:ext uri="{FF2B5EF4-FFF2-40B4-BE49-F238E27FC236}">
                <a16:creationId xmlns:a16="http://schemas.microsoft.com/office/drawing/2014/main" id="{F2AC4112-ED50-1F4A-94EC-620CD6E01047}"/>
              </a:ext>
            </a:extLst>
          </p:cNvPr>
          <p:cNvSpPr/>
          <p:nvPr/>
        </p:nvSpPr>
        <p:spPr>
          <a:xfrm>
            <a:off x="3056923" y="4300702"/>
            <a:ext cx="954650" cy="37016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zh-CN" alt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</a:t>
            </a:r>
            <a:endParaRPr lang="zh-CN" altLang="en-US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0" name="表格 24">
            <a:extLst>
              <a:ext uri="{FF2B5EF4-FFF2-40B4-BE49-F238E27FC236}">
                <a16:creationId xmlns:a16="http://schemas.microsoft.com/office/drawing/2014/main" id="{F9E39CAA-54CD-5247-8960-0177FB9C54A5}"/>
              </a:ext>
            </a:extLst>
          </p:cNvPr>
          <p:cNvGraphicFramePr>
            <a:graphicFrameLocks noGrp="1"/>
          </p:cNvGraphicFramePr>
          <p:nvPr/>
        </p:nvGraphicFramePr>
        <p:xfrm>
          <a:off x="6245671" y="4761300"/>
          <a:ext cx="172155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55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Unsorted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52" name="矩形 3">
            <a:extLst>
              <a:ext uri="{FF2B5EF4-FFF2-40B4-BE49-F238E27FC236}">
                <a16:creationId xmlns:a16="http://schemas.microsoft.com/office/drawing/2014/main" id="{4C7AA187-F987-ED49-AAAA-BF9A92631526}"/>
              </a:ext>
            </a:extLst>
          </p:cNvPr>
          <p:cNvSpPr/>
          <p:nvPr/>
        </p:nvSpPr>
        <p:spPr>
          <a:xfrm>
            <a:off x="4117291" y="4300702"/>
            <a:ext cx="954650" cy="37016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zh-CN" alt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</a:t>
            </a:r>
            <a:endParaRPr lang="zh-CN" altLang="en-US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文本框 6">
            <a:extLst>
              <a:ext uri="{FF2B5EF4-FFF2-40B4-BE49-F238E27FC236}">
                <a16:creationId xmlns:a16="http://schemas.microsoft.com/office/drawing/2014/main" id="{BC64822C-7752-524D-A9BD-CA6729E2E32D}"/>
              </a:ext>
            </a:extLst>
          </p:cNvPr>
          <p:cNvSpPr txBox="1"/>
          <p:nvPr/>
        </p:nvSpPr>
        <p:spPr>
          <a:xfrm>
            <a:off x="2603630" y="4280583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54" name="文本框 10">
            <a:extLst>
              <a:ext uri="{FF2B5EF4-FFF2-40B4-BE49-F238E27FC236}">
                <a16:creationId xmlns:a16="http://schemas.microsoft.com/office/drawing/2014/main" id="{E513136B-F9C7-474E-BEE2-58C1169446BC}"/>
              </a:ext>
            </a:extLst>
          </p:cNvPr>
          <p:cNvSpPr txBox="1"/>
          <p:nvPr/>
        </p:nvSpPr>
        <p:spPr>
          <a:xfrm>
            <a:off x="5103074" y="4280583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55" name="矩形 3">
            <a:extLst>
              <a:ext uri="{FF2B5EF4-FFF2-40B4-BE49-F238E27FC236}">
                <a16:creationId xmlns:a16="http://schemas.microsoft.com/office/drawing/2014/main" id="{EFFDE5F1-B0A1-384B-82EA-F55A61F9E4C0}"/>
              </a:ext>
            </a:extLst>
          </p:cNvPr>
          <p:cNvSpPr/>
          <p:nvPr/>
        </p:nvSpPr>
        <p:spPr>
          <a:xfrm>
            <a:off x="6244004" y="4300702"/>
            <a:ext cx="954650" cy="37016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zh-CN" alt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</a:t>
            </a:r>
            <a:endParaRPr lang="zh-CN" altLang="en-US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矩形 3">
            <a:extLst>
              <a:ext uri="{FF2B5EF4-FFF2-40B4-BE49-F238E27FC236}">
                <a16:creationId xmlns:a16="http://schemas.microsoft.com/office/drawing/2014/main" id="{67AFBF49-9769-6441-ACAF-7DCF4C5F87D6}"/>
              </a:ext>
            </a:extLst>
          </p:cNvPr>
          <p:cNvSpPr/>
          <p:nvPr/>
        </p:nvSpPr>
        <p:spPr>
          <a:xfrm>
            <a:off x="7304372" y="4300702"/>
            <a:ext cx="954650" cy="37016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</a:t>
            </a:r>
            <a:r>
              <a:rPr lang="zh-CN" alt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pair</a:t>
            </a:r>
            <a:endParaRPr lang="zh-CN" altLang="en-US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2" name="表格 24">
            <a:extLst>
              <a:ext uri="{FF2B5EF4-FFF2-40B4-BE49-F238E27FC236}">
                <a16:creationId xmlns:a16="http://schemas.microsoft.com/office/drawing/2014/main" id="{FDF58932-1563-4045-BE3C-CBF8B1E2BD9A}"/>
              </a:ext>
            </a:extLst>
          </p:cNvPr>
          <p:cNvGraphicFramePr>
            <a:graphicFrameLocks noGrp="1"/>
          </p:cNvGraphicFramePr>
          <p:nvPr/>
        </p:nvGraphicFramePr>
        <p:xfrm>
          <a:off x="6190326" y="3564625"/>
          <a:ext cx="547047" cy="33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4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33998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6" name="表格 24">
            <a:extLst>
              <a:ext uri="{FF2B5EF4-FFF2-40B4-BE49-F238E27FC236}">
                <a16:creationId xmlns:a16="http://schemas.microsoft.com/office/drawing/2014/main" id="{F1C057F3-74DC-9242-8406-DD5797B84386}"/>
              </a:ext>
            </a:extLst>
          </p:cNvPr>
          <p:cNvGraphicFramePr>
            <a:graphicFrameLocks noGrp="1"/>
          </p:cNvGraphicFramePr>
          <p:nvPr/>
        </p:nvGraphicFramePr>
        <p:xfrm>
          <a:off x="5278000" y="3564625"/>
          <a:ext cx="547047" cy="33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4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33998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9" name="表格 24">
            <a:extLst>
              <a:ext uri="{FF2B5EF4-FFF2-40B4-BE49-F238E27FC236}">
                <a16:creationId xmlns:a16="http://schemas.microsoft.com/office/drawing/2014/main" id="{9876EC72-01EC-0347-A19D-F7B7BCF129F3}"/>
              </a:ext>
            </a:extLst>
          </p:cNvPr>
          <p:cNvGraphicFramePr>
            <a:graphicFrameLocks noGrp="1"/>
          </p:cNvGraphicFramePr>
          <p:nvPr/>
        </p:nvGraphicFramePr>
        <p:xfrm>
          <a:off x="5103074" y="3146760"/>
          <a:ext cx="1830594" cy="380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59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8034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Bloom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filters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82" name="表格 24">
            <a:extLst>
              <a:ext uri="{FF2B5EF4-FFF2-40B4-BE49-F238E27FC236}">
                <a16:creationId xmlns:a16="http://schemas.microsoft.com/office/drawing/2014/main" id="{766CD7A3-DD24-6140-A548-12CBFD2DCCFA}"/>
              </a:ext>
            </a:extLst>
          </p:cNvPr>
          <p:cNvGraphicFramePr>
            <a:graphicFrameLocks noGrp="1"/>
          </p:cNvGraphicFramePr>
          <p:nvPr/>
        </p:nvGraphicFramePr>
        <p:xfrm>
          <a:off x="3751068" y="3564625"/>
          <a:ext cx="547047" cy="333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04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33998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83" name="表格 24">
            <a:extLst>
              <a:ext uri="{FF2B5EF4-FFF2-40B4-BE49-F238E27FC236}">
                <a16:creationId xmlns:a16="http://schemas.microsoft.com/office/drawing/2014/main" id="{E5E04A6A-21B8-B94B-BE39-484F782B2299}"/>
              </a:ext>
            </a:extLst>
          </p:cNvPr>
          <p:cNvGraphicFramePr>
            <a:graphicFrameLocks noGrp="1"/>
          </p:cNvGraphicFramePr>
          <p:nvPr/>
        </p:nvGraphicFramePr>
        <p:xfrm>
          <a:off x="3647031" y="3146760"/>
          <a:ext cx="755120" cy="380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12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80345">
                <a:tc>
                  <a:txBody>
                    <a:bodyPr/>
                    <a:lstStyle/>
                    <a:p>
                      <a:pPr algn="ctr"/>
                      <a:r>
                        <a:rPr lang="en-CN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37" name="文本框 10">
            <a:extLst>
              <a:ext uri="{FF2B5EF4-FFF2-40B4-BE49-F238E27FC236}">
                <a16:creationId xmlns:a16="http://schemas.microsoft.com/office/drawing/2014/main" id="{CAF946F3-12AA-2B40-9D0B-82E433E8E206}"/>
              </a:ext>
            </a:extLst>
          </p:cNvPr>
          <p:cNvSpPr txBox="1"/>
          <p:nvPr/>
        </p:nvSpPr>
        <p:spPr>
          <a:xfrm>
            <a:off x="5774839" y="4280583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39" name="文本框 10">
            <a:extLst>
              <a:ext uri="{FF2B5EF4-FFF2-40B4-BE49-F238E27FC236}">
                <a16:creationId xmlns:a16="http://schemas.microsoft.com/office/drawing/2014/main" id="{0A4D2FC1-AE9F-8942-88FE-F71F2594D36F}"/>
              </a:ext>
            </a:extLst>
          </p:cNvPr>
          <p:cNvSpPr txBox="1"/>
          <p:nvPr/>
        </p:nvSpPr>
        <p:spPr>
          <a:xfrm>
            <a:off x="8408638" y="4280583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graphicFrame>
        <p:nvGraphicFramePr>
          <p:cNvPr id="46" name="表格 24">
            <a:extLst>
              <a:ext uri="{FF2B5EF4-FFF2-40B4-BE49-F238E27FC236}">
                <a16:creationId xmlns:a16="http://schemas.microsoft.com/office/drawing/2014/main" id="{0ACB4C10-EC38-5949-8FEE-7C1F93635511}"/>
              </a:ext>
            </a:extLst>
          </p:cNvPr>
          <p:cNvGraphicFramePr>
            <a:graphicFrameLocks noGrp="1"/>
          </p:cNvGraphicFramePr>
          <p:nvPr/>
        </p:nvGraphicFramePr>
        <p:xfrm>
          <a:off x="1786970" y="3386505"/>
          <a:ext cx="159143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143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lang="zh-CN" altLang="en-US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7" name="表格 24">
            <a:extLst>
              <a:ext uri="{FF2B5EF4-FFF2-40B4-BE49-F238E27FC236}">
                <a16:creationId xmlns:a16="http://schemas.microsoft.com/office/drawing/2014/main" id="{5A327996-46DA-D045-AA2D-FC0B779CB3AE}"/>
              </a:ext>
            </a:extLst>
          </p:cNvPr>
          <p:cNvGraphicFramePr>
            <a:graphicFrameLocks noGrp="1"/>
          </p:cNvGraphicFramePr>
          <p:nvPr/>
        </p:nvGraphicFramePr>
        <p:xfrm>
          <a:off x="3432435" y="3124217"/>
          <a:ext cx="5699989" cy="8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998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841120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82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658039-9BF8-483A-8960-A68652A3BF22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 err="1"/>
              <a:t>Bucket-based</a:t>
            </a:r>
            <a:r>
              <a:rPr lang="zh-CN" altLang="en-US" kern="0" err="1"/>
              <a:t> </a:t>
            </a:r>
            <a:r>
              <a:rPr lang="en-US" altLang="zh-CN" kern="0" err="1"/>
              <a:t>Delta</a:t>
            </a:r>
            <a:r>
              <a:rPr lang="zh-CN" altLang="en-US" kern="0" err="1"/>
              <a:t> </a:t>
            </a:r>
            <a:r>
              <a:rPr lang="en-US" altLang="zh-CN" kern="0" err="1"/>
              <a:t>Placement</a:t>
            </a:r>
            <a:endParaRPr lang="en-US" kern="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DE8693-7454-5749-A762-78E69F7B3599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4000"/>
              </a:lnSpc>
            </a:pP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KD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cache</a:t>
            </a:r>
            <a:r>
              <a:rPr lang="en-US" altLang="zh-CN" dirty="0">
                <a:ea typeface="微软雅黑" panose="020B0503020204020204" pitchFamily="34" charset="-122"/>
              </a:rPr>
              <a:t>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for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fast access to frequently accessed KD pairs</a:t>
            </a:r>
          </a:p>
        </p:txBody>
      </p:sp>
      <p:cxnSp>
        <p:nvCxnSpPr>
          <p:cNvPr id="35" name="直接箭头连接符 17">
            <a:extLst>
              <a:ext uri="{FF2B5EF4-FFF2-40B4-BE49-F238E27FC236}">
                <a16:creationId xmlns:a16="http://schemas.microsoft.com/office/drawing/2014/main" id="{6C9CA165-D44D-A24A-BDD8-96627324A30D}"/>
              </a:ext>
            </a:extLst>
          </p:cNvPr>
          <p:cNvCxnSpPr>
            <a:cxnSpLocks/>
          </p:cNvCxnSpPr>
          <p:nvPr/>
        </p:nvCxnSpPr>
        <p:spPr>
          <a:xfrm>
            <a:off x="5359255" y="3117026"/>
            <a:ext cx="136586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17">
            <a:extLst>
              <a:ext uri="{FF2B5EF4-FFF2-40B4-BE49-F238E27FC236}">
                <a16:creationId xmlns:a16="http://schemas.microsoft.com/office/drawing/2014/main" id="{55BE6127-B79E-4348-9CF7-374D7E42090E}"/>
              </a:ext>
            </a:extLst>
          </p:cNvPr>
          <p:cNvCxnSpPr>
            <a:cxnSpLocks/>
          </p:cNvCxnSpPr>
          <p:nvPr/>
        </p:nvCxnSpPr>
        <p:spPr>
          <a:xfrm flipV="1">
            <a:off x="7744410" y="3371411"/>
            <a:ext cx="0" cy="14509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表格 24">
            <a:extLst>
              <a:ext uri="{FF2B5EF4-FFF2-40B4-BE49-F238E27FC236}">
                <a16:creationId xmlns:a16="http://schemas.microsoft.com/office/drawing/2014/main" id="{3D20606B-5B59-EE45-9028-74FBCAF07F5C}"/>
              </a:ext>
            </a:extLst>
          </p:cNvPr>
          <p:cNvGraphicFramePr>
            <a:graphicFrameLocks noGrp="1"/>
          </p:cNvGraphicFramePr>
          <p:nvPr/>
        </p:nvGraphicFramePr>
        <p:xfrm>
          <a:off x="5703129" y="2734933"/>
          <a:ext cx="63387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87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52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0" name="表格 24">
            <a:extLst>
              <a:ext uri="{FF2B5EF4-FFF2-40B4-BE49-F238E27FC236}">
                <a16:creationId xmlns:a16="http://schemas.microsoft.com/office/drawing/2014/main" id="{CE7EA007-B990-724E-BB56-7B35A59244FF}"/>
              </a:ext>
            </a:extLst>
          </p:cNvPr>
          <p:cNvGraphicFramePr>
            <a:graphicFrameLocks noGrp="1"/>
          </p:cNvGraphicFramePr>
          <p:nvPr/>
        </p:nvGraphicFramePr>
        <p:xfrm>
          <a:off x="6724554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1" name="表格 24">
            <a:extLst>
              <a:ext uri="{FF2B5EF4-FFF2-40B4-BE49-F238E27FC236}">
                <a16:creationId xmlns:a16="http://schemas.microsoft.com/office/drawing/2014/main" id="{6E80994C-3B9A-9649-82B1-7496AC64741B}"/>
              </a:ext>
            </a:extLst>
          </p:cNvPr>
          <p:cNvGraphicFramePr>
            <a:graphicFrameLocks noGrp="1"/>
          </p:cNvGraphicFramePr>
          <p:nvPr/>
        </p:nvGraphicFramePr>
        <p:xfrm>
          <a:off x="10694367" y="4271280"/>
          <a:ext cx="62582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82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SSD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2" name="表格 24">
            <a:extLst>
              <a:ext uri="{FF2B5EF4-FFF2-40B4-BE49-F238E27FC236}">
                <a16:creationId xmlns:a16="http://schemas.microsoft.com/office/drawing/2014/main" id="{20440FBB-9E21-DF42-8DEE-16A4C066C866}"/>
              </a:ext>
            </a:extLst>
          </p:cNvPr>
          <p:cNvGraphicFramePr>
            <a:graphicFrameLocks noGrp="1"/>
          </p:cNvGraphicFramePr>
          <p:nvPr/>
        </p:nvGraphicFramePr>
        <p:xfrm>
          <a:off x="1263371" y="3021386"/>
          <a:ext cx="1994762" cy="230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76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309977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47" name="Isosceles Triangle 62">
            <a:extLst>
              <a:ext uri="{FF2B5EF4-FFF2-40B4-BE49-F238E27FC236}">
                <a16:creationId xmlns:a16="http://schemas.microsoft.com/office/drawing/2014/main" id="{5DE96026-282C-2C45-8E94-B66CD609399D}"/>
              </a:ext>
            </a:extLst>
          </p:cNvPr>
          <p:cNvSpPr/>
          <p:nvPr/>
        </p:nvSpPr>
        <p:spPr>
          <a:xfrm>
            <a:off x="2037417" y="4317020"/>
            <a:ext cx="457704" cy="1856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表格 24">
            <a:extLst>
              <a:ext uri="{FF2B5EF4-FFF2-40B4-BE49-F238E27FC236}">
                <a16:creationId xmlns:a16="http://schemas.microsoft.com/office/drawing/2014/main" id="{83DFF933-9F5C-5940-8801-FAA306604D02}"/>
              </a:ext>
            </a:extLst>
          </p:cNvPr>
          <p:cNvGraphicFramePr>
            <a:graphicFrameLocks noGrp="1"/>
          </p:cNvGraphicFramePr>
          <p:nvPr/>
        </p:nvGraphicFramePr>
        <p:xfrm>
          <a:off x="6877397" y="4843463"/>
          <a:ext cx="2052548" cy="49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13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2009506022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109429680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4055554082"/>
                    </a:ext>
                  </a:extLst>
                </a:gridCol>
              </a:tblGrid>
              <a:tr h="491089"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9" name="直线连接符 38">
            <a:extLst>
              <a:ext uri="{FF2B5EF4-FFF2-40B4-BE49-F238E27FC236}">
                <a16:creationId xmlns:a16="http://schemas.microsoft.com/office/drawing/2014/main" id="{30F586D9-31D9-A344-AF2D-19D7B7C011D8}"/>
              </a:ext>
            </a:extLst>
          </p:cNvPr>
          <p:cNvCxnSpPr>
            <a:cxnSpLocks/>
          </p:cNvCxnSpPr>
          <p:nvPr/>
        </p:nvCxnSpPr>
        <p:spPr>
          <a:xfrm>
            <a:off x="1018556" y="4220026"/>
            <a:ext cx="10278751" cy="0"/>
          </a:xfrm>
          <a:prstGeom prst="line">
            <a:avLst/>
          </a:prstGeom>
          <a:ln w="19050">
            <a:solidFill>
              <a:schemeClr val="dk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1" name="表格 24">
            <a:extLst>
              <a:ext uri="{FF2B5EF4-FFF2-40B4-BE49-F238E27FC236}">
                <a16:creationId xmlns:a16="http://schemas.microsoft.com/office/drawing/2014/main" id="{75E99BFF-DA1B-4745-A69D-72ED83F03A55}"/>
              </a:ext>
            </a:extLst>
          </p:cNvPr>
          <p:cNvGraphicFramePr>
            <a:graphicFrameLocks noGrp="1"/>
          </p:cNvGraphicFramePr>
          <p:nvPr/>
        </p:nvGraphicFramePr>
        <p:xfrm>
          <a:off x="1368999" y="3664405"/>
          <a:ext cx="1821118" cy="483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832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2" name="表格 24">
            <a:extLst>
              <a:ext uri="{FF2B5EF4-FFF2-40B4-BE49-F238E27FC236}">
                <a16:creationId xmlns:a16="http://schemas.microsoft.com/office/drawing/2014/main" id="{D7E4047D-FCC8-1948-8990-FB22D8456759}"/>
              </a:ext>
            </a:extLst>
          </p:cNvPr>
          <p:cNvGraphicFramePr>
            <a:graphicFrameLocks noGrp="1"/>
          </p:cNvGraphicFramePr>
          <p:nvPr/>
        </p:nvGraphicFramePr>
        <p:xfrm>
          <a:off x="1439406" y="4904642"/>
          <a:ext cx="1638606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60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3" name="表格 24">
            <a:extLst>
              <a:ext uri="{FF2B5EF4-FFF2-40B4-BE49-F238E27FC236}">
                <a16:creationId xmlns:a16="http://schemas.microsoft.com/office/drawing/2014/main" id="{9659AC5E-D2FD-6347-AA99-A033886552E3}"/>
              </a:ext>
            </a:extLst>
          </p:cNvPr>
          <p:cNvGraphicFramePr>
            <a:graphicFrameLocks noGrp="1"/>
          </p:cNvGraphicFramePr>
          <p:nvPr/>
        </p:nvGraphicFramePr>
        <p:xfrm>
          <a:off x="686093" y="5353115"/>
          <a:ext cx="275356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56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LSM-tree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54" name="Isosceles Triangle 62">
            <a:extLst>
              <a:ext uri="{FF2B5EF4-FFF2-40B4-BE49-F238E27FC236}">
                <a16:creationId xmlns:a16="http://schemas.microsoft.com/office/drawing/2014/main" id="{06E01E49-3921-F84A-885E-A389A149C73A}"/>
              </a:ext>
            </a:extLst>
          </p:cNvPr>
          <p:cNvSpPr/>
          <p:nvPr/>
        </p:nvSpPr>
        <p:spPr>
          <a:xfrm>
            <a:off x="1924787" y="4510071"/>
            <a:ext cx="682964" cy="18564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55" name="Isosceles Triangle 62">
            <a:extLst>
              <a:ext uri="{FF2B5EF4-FFF2-40B4-BE49-F238E27FC236}">
                <a16:creationId xmlns:a16="http://schemas.microsoft.com/office/drawing/2014/main" id="{FB2DC939-04CD-7D46-92F3-9EFF58A93F99}"/>
              </a:ext>
            </a:extLst>
          </p:cNvPr>
          <p:cNvSpPr/>
          <p:nvPr/>
        </p:nvSpPr>
        <p:spPr>
          <a:xfrm>
            <a:off x="1823242" y="4705158"/>
            <a:ext cx="884134" cy="18564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cxnSp>
        <p:nvCxnSpPr>
          <p:cNvPr id="56" name="直接箭头连接符 17">
            <a:extLst>
              <a:ext uri="{FF2B5EF4-FFF2-40B4-BE49-F238E27FC236}">
                <a16:creationId xmlns:a16="http://schemas.microsoft.com/office/drawing/2014/main" id="{7E2217C1-009B-AA42-87C9-6F213EDB9958}"/>
              </a:ext>
            </a:extLst>
          </p:cNvPr>
          <p:cNvCxnSpPr>
            <a:cxnSpLocks/>
            <a:endCxn id="61" idx="0"/>
          </p:cNvCxnSpPr>
          <p:nvPr/>
        </p:nvCxnSpPr>
        <p:spPr>
          <a:xfrm>
            <a:off x="3947259" y="3346221"/>
            <a:ext cx="0" cy="14972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表格 24">
            <a:extLst>
              <a:ext uri="{FF2B5EF4-FFF2-40B4-BE49-F238E27FC236}">
                <a16:creationId xmlns:a16="http://schemas.microsoft.com/office/drawing/2014/main" id="{E6441F9E-062F-3A4D-9B84-C1397ADA2D44}"/>
              </a:ext>
            </a:extLst>
          </p:cNvPr>
          <p:cNvGraphicFramePr>
            <a:graphicFrameLocks noGrp="1"/>
          </p:cNvGraphicFramePr>
          <p:nvPr/>
        </p:nvGraphicFramePr>
        <p:xfrm>
          <a:off x="3371498" y="3684918"/>
          <a:ext cx="600881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881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58" name="直接箭头连接符 17">
            <a:extLst>
              <a:ext uri="{FF2B5EF4-FFF2-40B4-BE49-F238E27FC236}">
                <a16:creationId xmlns:a16="http://schemas.microsoft.com/office/drawing/2014/main" id="{4BF39562-868B-5D4A-BDD4-3DACC1959BCC}"/>
              </a:ext>
            </a:extLst>
          </p:cNvPr>
          <p:cNvCxnSpPr>
            <a:cxnSpLocks/>
          </p:cNvCxnSpPr>
          <p:nvPr/>
        </p:nvCxnSpPr>
        <p:spPr>
          <a:xfrm flipH="1">
            <a:off x="3210984" y="3156922"/>
            <a:ext cx="274582" cy="2870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表格 24">
            <a:extLst>
              <a:ext uri="{FF2B5EF4-FFF2-40B4-BE49-F238E27FC236}">
                <a16:creationId xmlns:a16="http://schemas.microsoft.com/office/drawing/2014/main" id="{D167E584-94A8-B44A-BFC0-5424D51438B3}"/>
              </a:ext>
            </a:extLst>
          </p:cNvPr>
          <p:cNvGraphicFramePr>
            <a:graphicFrameLocks noGrp="1"/>
          </p:cNvGraphicFramePr>
          <p:nvPr/>
        </p:nvGraphicFramePr>
        <p:xfrm>
          <a:off x="688520" y="2638496"/>
          <a:ext cx="280665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65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7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60" name="直接箭头连接符 17">
            <a:extLst>
              <a:ext uri="{FF2B5EF4-FFF2-40B4-BE49-F238E27FC236}">
                <a16:creationId xmlns:a16="http://schemas.microsoft.com/office/drawing/2014/main" id="{B06D424C-7692-1F40-9296-0D9297B28B04}"/>
              </a:ext>
            </a:extLst>
          </p:cNvPr>
          <p:cNvCxnSpPr>
            <a:cxnSpLocks/>
          </p:cNvCxnSpPr>
          <p:nvPr/>
        </p:nvCxnSpPr>
        <p:spPr>
          <a:xfrm flipH="1">
            <a:off x="8422791" y="3346221"/>
            <a:ext cx="860066" cy="1476132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表格 24">
            <a:extLst>
              <a:ext uri="{FF2B5EF4-FFF2-40B4-BE49-F238E27FC236}">
                <a16:creationId xmlns:a16="http://schemas.microsoft.com/office/drawing/2014/main" id="{C0109850-2AE5-DA4F-9742-01B755CA2781}"/>
              </a:ext>
            </a:extLst>
          </p:cNvPr>
          <p:cNvGraphicFramePr>
            <a:graphicFrameLocks noGrp="1"/>
          </p:cNvGraphicFramePr>
          <p:nvPr/>
        </p:nvGraphicFramePr>
        <p:xfrm>
          <a:off x="3520442" y="4843463"/>
          <a:ext cx="853635" cy="490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9090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2" name="表格 24">
            <a:extLst>
              <a:ext uri="{FF2B5EF4-FFF2-40B4-BE49-F238E27FC236}">
                <a16:creationId xmlns:a16="http://schemas.microsoft.com/office/drawing/2014/main" id="{D1ECDDBF-7A12-404E-A60D-939C3F5D4343}"/>
              </a:ext>
            </a:extLst>
          </p:cNvPr>
          <p:cNvGraphicFramePr>
            <a:graphicFrameLocks noGrp="1"/>
          </p:cNvGraphicFramePr>
          <p:nvPr/>
        </p:nvGraphicFramePr>
        <p:xfrm>
          <a:off x="1369000" y="3110558"/>
          <a:ext cx="1821118" cy="47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807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63" name="直接箭头连接符 17">
            <a:extLst>
              <a:ext uri="{FF2B5EF4-FFF2-40B4-BE49-F238E27FC236}">
                <a16:creationId xmlns:a16="http://schemas.microsoft.com/office/drawing/2014/main" id="{B4CB768C-45AC-EB46-80F3-7B78551C0064}"/>
              </a:ext>
            </a:extLst>
          </p:cNvPr>
          <p:cNvCxnSpPr>
            <a:cxnSpLocks/>
          </p:cNvCxnSpPr>
          <p:nvPr/>
        </p:nvCxnSpPr>
        <p:spPr>
          <a:xfrm>
            <a:off x="4815068" y="3346221"/>
            <a:ext cx="649921" cy="45719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17">
            <a:extLst>
              <a:ext uri="{FF2B5EF4-FFF2-40B4-BE49-F238E27FC236}">
                <a16:creationId xmlns:a16="http://schemas.microsoft.com/office/drawing/2014/main" id="{A3D272D0-C453-244E-B549-9446E4C32E40}"/>
              </a:ext>
            </a:extLst>
          </p:cNvPr>
          <p:cNvCxnSpPr>
            <a:cxnSpLocks/>
          </p:cNvCxnSpPr>
          <p:nvPr/>
        </p:nvCxnSpPr>
        <p:spPr>
          <a:xfrm>
            <a:off x="7154418" y="4043018"/>
            <a:ext cx="0" cy="77933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表格 24">
            <a:extLst>
              <a:ext uri="{FF2B5EF4-FFF2-40B4-BE49-F238E27FC236}">
                <a16:creationId xmlns:a16="http://schemas.microsoft.com/office/drawing/2014/main" id="{FAD54FB6-B595-DA41-93EF-815679553D0B}"/>
              </a:ext>
            </a:extLst>
          </p:cNvPr>
          <p:cNvGraphicFramePr>
            <a:graphicFrameLocks noGrp="1"/>
          </p:cNvGraphicFramePr>
          <p:nvPr/>
        </p:nvGraphicFramePr>
        <p:xfrm>
          <a:off x="3485566" y="5398835"/>
          <a:ext cx="1079645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64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vLog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(values)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7" name="表格 24">
            <a:extLst>
              <a:ext uri="{FF2B5EF4-FFF2-40B4-BE49-F238E27FC236}">
                <a16:creationId xmlns:a16="http://schemas.microsoft.com/office/drawing/2014/main" id="{B82FCC97-EA34-674E-AAAD-6C9E29A47D52}"/>
              </a:ext>
            </a:extLst>
          </p:cNvPr>
          <p:cNvGraphicFramePr>
            <a:graphicFrameLocks noGrp="1"/>
          </p:cNvGraphicFramePr>
          <p:nvPr/>
        </p:nvGraphicFramePr>
        <p:xfrm>
          <a:off x="4096517" y="3452473"/>
          <a:ext cx="95677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77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8" name="表格 24">
            <a:extLst>
              <a:ext uri="{FF2B5EF4-FFF2-40B4-BE49-F238E27FC236}">
                <a16:creationId xmlns:a16="http://schemas.microsoft.com/office/drawing/2014/main" id="{11ED8E8A-5A61-9F48-820B-278C81259EF8}"/>
              </a:ext>
            </a:extLst>
          </p:cNvPr>
          <p:cNvGraphicFramePr>
            <a:graphicFrameLocks noGrp="1"/>
          </p:cNvGraphicFramePr>
          <p:nvPr/>
        </p:nvGraphicFramePr>
        <p:xfrm>
          <a:off x="8070372" y="3672639"/>
          <a:ext cx="860065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06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9" name="表格 24">
            <a:extLst>
              <a:ext uri="{FF2B5EF4-FFF2-40B4-BE49-F238E27FC236}">
                <a16:creationId xmlns:a16="http://schemas.microsoft.com/office/drawing/2014/main" id="{8F25CFA2-1563-DB4D-AD64-E3669FD3C3A4}"/>
              </a:ext>
            </a:extLst>
          </p:cNvPr>
          <p:cNvGraphicFramePr>
            <a:graphicFrameLocks noGrp="1"/>
          </p:cNvGraphicFramePr>
          <p:nvPr/>
        </p:nvGraphicFramePr>
        <p:xfrm>
          <a:off x="6689690" y="5398835"/>
          <a:ext cx="266610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10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5749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0" name="表格 24">
            <a:extLst>
              <a:ext uri="{FF2B5EF4-FFF2-40B4-BE49-F238E27FC236}">
                <a16:creationId xmlns:a16="http://schemas.microsoft.com/office/drawing/2014/main" id="{876E3FC8-8FF6-D243-B9AA-628D00B1AB63}"/>
              </a:ext>
            </a:extLst>
          </p:cNvPr>
          <p:cNvGraphicFramePr>
            <a:graphicFrameLocks noGrp="1"/>
          </p:cNvGraphicFramePr>
          <p:nvPr/>
        </p:nvGraphicFramePr>
        <p:xfrm>
          <a:off x="5560395" y="3563805"/>
          <a:ext cx="1852199" cy="47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19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92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1" name="表格 24">
            <a:extLst>
              <a:ext uri="{FF2B5EF4-FFF2-40B4-BE49-F238E27FC236}">
                <a16:creationId xmlns:a16="http://schemas.microsoft.com/office/drawing/2014/main" id="{6BC4A61B-BC33-4E4B-9EF0-A3BDBA77D356}"/>
              </a:ext>
            </a:extLst>
          </p:cNvPr>
          <p:cNvGraphicFramePr>
            <a:graphicFrameLocks noGrp="1"/>
          </p:cNvGraphicFramePr>
          <p:nvPr/>
        </p:nvGraphicFramePr>
        <p:xfrm>
          <a:off x="3513713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buffer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2" name="表格 24">
            <a:extLst>
              <a:ext uri="{FF2B5EF4-FFF2-40B4-BE49-F238E27FC236}">
                <a16:creationId xmlns:a16="http://schemas.microsoft.com/office/drawing/2014/main" id="{E170E44F-41DA-D046-8C93-DC2E62A23BA4}"/>
              </a:ext>
            </a:extLst>
          </p:cNvPr>
          <p:cNvGraphicFramePr>
            <a:graphicFrameLocks noGrp="1"/>
          </p:cNvGraphicFramePr>
          <p:nvPr/>
        </p:nvGraphicFramePr>
        <p:xfrm>
          <a:off x="10129567" y="3812354"/>
          <a:ext cx="119063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3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3" name="表格 24">
            <a:extLst>
              <a:ext uri="{FF2B5EF4-FFF2-40B4-BE49-F238E27FC236}">
                <a16:creationId xmlns:a16="http://schemas.microsoft.com/office/drawing/2014/main" id="{9E2803E9-2D83-AD4D-8393-1BF7E30D8E52}"/>
              </a:ext>
            </a:extLst>
          </p:cNvPr>
          <p:cNvGraphicFramePr>
            <a:graphicFrameLocks noGrp="1"/>
          </p:cNvGraphicFramePr>
          <p:nvPr/>
        </p:nvGraphicFramePr>
        <p:xfrm>
          <a:off x="8736737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CN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61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D0E0E4D-5929-6F45-B237-CE0EBD1821F5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/>
              <a:t>Delta-based</a:t>
            </a:r>
            <a:r>
              <a:rPr lang="zh-CN" altLang="en-US" kern="0"/>
              <a:t> </a:t>
            </a:r>
            <a:r>
              <a:rPr lang="en-US" altLang="zh-CN" kern="0"/>
              <a:t>Garbage</a:t>
            </a:r>
            <a:r>
              <a:rPr lang="zh-CN" altLang="en-US" kern="0"/>
              <a:t> </a:t>
            </a:r>
            <a:r>
              <a:rPr lang="en-US" altLang="zh-CN" kern="0"/>
              <a:t>Collection</a:t>
            </a:r>
            <a:endParaRPr lang="en-US" kern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8CE33-D7BC-ED4A-9125-E16D84013F4B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>
                <a:ea typeface="微软雅黑" panose="020B0503020204020204" pitchFamily="34" charset="-122"/>
              </a:rPr>
              <a:t>Goal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of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garbage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collection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delta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store: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Reclaim storage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space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Sort 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according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to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key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Control the number and sizes of buckets</a:t>
            </a:r>
          </a:p>
          <a:p>
            <a:r>
              <a:rPr lang="en-US" altLang="zh-CN">
                <a:ea typeface="微软雅黑" panose="020B0503020204020204" pitchFamily="34" charset="-122"/>
              </a:rPr>
              <a:t>An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anchor</a:t>
            </a:r>
            <a:r>
              <a:rPr lang="en-US" altLang="zh-CN">
                <a:ea typeface="微软雅黑" panose="020B0503020204020204" pitchFamily="34" charset="-122"/>
              </a:rPr>
              <a:t>: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special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data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record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that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act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tombstone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of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previous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Written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微软雅黑" panose="020B0503020204020204" pitchFamily="34" charset="-122"/>
              </a:rPr>
              <a:t>put(),</a:t>
            </a:r>
            <a:r>
              <a:rPr lang="zh-CN" altLang="en-US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微软雅黑" panose="020B0503020204020204" pitchFamily="34" charset="-122"/>
              </a:rPr>
              <a:t>i.e.,</a:t>
            </a:r>
            <a:r>
              <a:rPr lang="zh-CN" altLang="en-US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微软雅黑" panose="020B0503020204020204" pitchFamily="34" charset="-122"/>
              </a:rPr>
              <a:t>blind</a:t>
            </a:r>
            <a:r>
              <a:rPr lang="zh-CN" altLang="en-US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微软雅黑" panose="020B0503020204020204" pitchFamily="34" charset="-122"/>
              </a:rPr>
              <a:t>updates</a:t>
            </a:r>
          </a:p>
        </p:txBody>
      </p:sp>
      <p:graphicFrame>
        <p:nvGraphicFramePr>
          <p:cNvPr id="7" name="表格 24">
            <a:extLst>
              <a:ext uri="{FF2B5EF4-FFF2-40B4-BE49-F238E27FC236}">
                <a16:creationId xmlns:a16="http://schemas.microsoft.com/office/drawing/2014/main" id="{BF767334-762B-6C47-95CF-44EADA94DC3D}"/>
              </a:ext>
            </a:extLst>
          </p:cNvPr>
          <p:cNvGraphicFramePr>
            <a:graphicFrameLocks noGrp="1"/>
          </p:cNvGraphicFramePr>
          <p:nvPr/>
        </p:nvGraphicFramePr>
        <p:xfrm>
          <a:off x="2646736" y="5460966"/>
          <a:ext cx="141804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04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Sorted part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9" name="矩形: 圆角 14">
            <a:extLst>
              <a:ext uri="{FF2B5EF4-FFF2-40B4-BE49-F238E27FC236}">
                <a16:creationId xmlns:a16="http://schemas.microsoft.com/office/drawing/2014/main" id="{77B09316-0DFF-044B-8F3E-7AAA48CBC21E}"/>
              </a:ext>
            </a:extLst>
          </p:cNvPr>
          <p:cNvSpPr/>
          <p:nvPr/>
        </p:nvSpPr>
        <p:spPr>
          <a:xfrm>
            <a:off x="2564745" y="4817951"/>
            <a:ext cx="7511967" cy="540862"/>
          </a:xfrm>
          <a:prstGeom prst="roundRect">
            <a:avLst>
              <a:gd name="adj" fmla="val 0"/>
            </a:avLst>
          </a:prstGeom>
          <a:solidFill>
            <a:srgbClr val="F2EEC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45">
            <a:extLst>
              <a:ext uri="{FF2B5EF4-FFF2-40B4-BE49-F238E27FC236}">
                <a16:creationId xmlns:a16="http://schemas.microsoft.com/office/drawing/2014/main" id="{2DBE7719-0CA2-1D46-B85F-C2EE05FF1F44}"/>
              </a:ext>
            </a:extLst>
          </p:cNvPr>
          <p:cNvCxnSpPr>
            <a:cxnSpLocks/>
          </p:cNvCxnSpPr>
          <p:nvPr/>
        </p:nvCxnSpPr>
        <p:spPr>
          <a:xfrm>
            <a:off x="4216456" y="4788092"/>
            <a:ext cx="0" cy="947194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6">
            <a:extLst>
              <a:ext uri="{FF2B5EF4-FFF2-40B4-BE49-F238E27FC236}">
                <a16:creationId xmlns:a16="http://schemas.microsoft.com/office/drawing/2014/main" id="{C07444FE-EF86-394A-92D5-A35D77B7CF0F}"/>
              </a:ext>
            </a:extLst>
          </p:cNvPr>
          <p:cNvSpPr txBox="1"/>
          <p:nvPr/>
        </p:nvSpPr>
        <p:spPr>
          <a:xfrm>
            <a:off x="2856301" y="4929861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23" name="矩形 26">
            <a:extLst>
              <a:ext uri="{FF2B5EF4-FFF2-40B4-BE49-F238E27FC236}">
                <a16:creationId xmlns:a16="http://schemas.microsoft.com/office/drawing/2014/main" id="{C9505514-AFFD-3748-A75B-D6382C46A52E}"/>
              </a:ext>
            </a:extLst>
          </p:cNvPr>
          <p:cNvSpPr/>
          <p:nvPr/>
        </p:nvSpPr>
        <p:spPr>
          <a:xfrm>
            <a:off x="7327680" y="4904499"/>
            <a:ext cx="1004013" cy="38770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rved Up Arrow 29">
            <a:extLst>
              <a:ext uri="{FF2B5EF4-FFF2-40B4-BE49-F238E27FC236}">
                <a16:creationId xmlns:a16="http://schemas.microsoft.com/office/drawing/2014/main" id="{84508D8E-2238-5747-BFBC-64334455A648}"/>
              </a:ext>
            </a:extLst>
          </p:cNvPr>
          <p:cNvSpPr/>
          <p:nvPr/>
        </p:nvSpPr>
        <p:spPr>
          <a:xfrm flipH="1">
            <a:off x="3557397" y="5867292"/>
            <a:ext cx="4343261" cy="274319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>
              <a:solidFill>
                <a:schemeClr val="tx1"/>
              </a:solidFill>
            </a:endParaRPr>
          </a:p>
        </p:txBody>
      </p:sp>
      <p:graphicFrame>
        <p:nvGraphicFramePr>
          <p:cNvPr id="31" name="表格 24">
            <a:extLst>
              <a:ext uri="{FF2B5EF4-FFF2-40B4-BE49-F238E27FC236}">
                <a16:creationId xmlns:a16="http://schemas.microsoft.com/office/drawing/2014/main" id="{E6D40B58-BBE3-F347-94DC-BBF6E5EB810E}"/>
              </a:ext>
            </a:extLst>
          </p:cNvPr>
          <p:cNvGraphicFramePr>
            <a:graphicFrameLocks noGrp="1"/>
          </p:cNvGraphicFramePr>
          <p:nvPr/>
        </p:nvGraphicFramePr>
        <p:xfrm>
          <a:off x="2743527" y="6209881"/>
          <a:ext cx="569293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293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pairs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sorted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</a:t>
                      </a:r>
                      <a:endParaRPr lang="zh-CN" altLang="en-US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2" name="表格 24">
            <a:extLst>
              <a:ext uri="{FF2B5EF4-FFF2-40B4-BE49-F238E27FC236}">
                <a16:creationId xmlns:a16="http://schemas.microsoft.com/office/drawing/2014/main" id="{3F78D2DA-B342-0448-BD12-07D3987C265F}"/>
              </a:ext>
            </a:extLst>
          </p:cNvPr>
          <p:cNvGraphicFramePr>
            <a:graphicFrameLocks noGrp="1"/>
          </p:cNvGraphicFramePr>
          <p:nvPr/>
        </p:nvGraphicFramePr>
        <p:xfrm>
          <a:off x="5077153" y="5460966"/>
          <a:ext cx="234896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96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Unsorted part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33" name="文本框 6">
            <a:extLst>
              <a:ext uri="{FF2B5EF4-FFF2-40B4-BE49-F238E27FC236}">
                <a16:creationId xmlns:a16="http://schemas.microsoft.com/office/drawing/2014/main" id="{CC75CD1E-3E84-1543-B285-1513DD5BA3BA}"/>
              </a:ext>
            </a:extLst>
          </p:cNvPr>
          <p:cNvSpPr txBox="1"/>
          <p:nvPr/>
        </p:nvSpPr>
        <p:spPr>
          <a:xfrm>
            <a:off x="3483175" y="4929861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34" name="文本框 6">
            <a:extLst>
              <a:ext uri="{FF2B5EF4-FFF2-40B4-BE49-F238E27FC236}">
                <a16:creationId xmlns:a16="http://schemas.microsoft.com/office/drawing/2014/main" id="{C72D708B-9B1B-FB40-906A-20CF6B632146}"/>
              </a:ext>
            </a:extLst>
          </p:cNvPr>
          <p:cNvSpPr txBox="1"/>
          <p:nvPr/>
        </p:nvSpPr>
        <p:spPr>
          <a:xfrm>
            <a:off x="4314433" y="4929861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35" name="文本框 6">
            <a:extLst>
              <a:ext uri="{FF2B5EF4-FFF2-40B4-BE49-F238E27FC236}">
                <a16:creationId xmlns:a16="http://schemas.microsoft.com/office/drawing/2014/main" id="{78D7F74F-E100-8B47-B3D9-0F193B1E44B1}"/>
              </a:ext>
            </a:extLst>
          </p:cNvPr>
          <p:cNvSpPr txBox="1"/>
          <p:nvPr/>
        </p:nvSpPr>
        <p:spPr>
          <a:xfrm>
            <a:off x="9557013" y="4929861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36" name="矩形 26">
            <a:extLst>
              <a:ext uri="{FF2B5EF4-FFF2-40B4-BE49-F238E27FC236}">
                <a16:creationId xmlns:a16="http://schemas.microsoft.com/office/drawing/2014/main" id="{8564C6F3-D851-BC47-8E3F-96AF57D16874}"/>
              </a:ext>
            </a:extLst>
          </p:cNvPr>
          <p:cNvSpPr/>
          <p:nvPr/>
        </p:nvSpPr>
        <p:spPr>
          <a:xfrm>
            <a:off x="5930885" y="4904499"/>
            <a:ext cx="1266267" cy="38770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Anchor</a:t>
            </a:r>
            <a:r>
              <a:rPr lang="zh-CN" alt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矩形 26">
            <a:extLst>
              <a:ext uri="{FF2B5EF4-FFF2-40B4-BE49-F238E27FC236}">
                <a16:creationId xmlns:a16="http://schemas.microsoft.com/office/drawing/2014/main" id="{ABB02F9C-905D-3C4B-8DA4-4A0D1BA4D2B1}"/>
              </a:ext>
            </a:extLst>
          </p:cNvPr>
          <p:cNvSpPr/>
          <p:nvPr/>
        </p:nvSpPr>
        <p:spPr>
          <a:xfrm>
            <a:off x="4778545" y="4904499"/>
            <a:ext cx="1004013" cy="38770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6A076B6-0CEC-D54A-A6A9-820D82ACE486}"/>
              </a:ext>
            </a:extLst>
          </p:cNvPr>
          <p:cNvCxnSpPr/>
          <p:nvPr/>
        </p:nvCxnSpPr>
        <p:spPr>
          <a:xfrm>
            <a:off x="5069338" y="4912379"/>
            <a:ext cx="398585" cy="38604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2176621-DA09-E645-9E1A-00D3096798FC}"/>
              </a:ext>
            </a:extLst>
          </p:cNvPr>
          <p:cNvCxnSpPr>
            <a:cxnSpLocks/>
          </p:cNvCxnSpPr>
          <p:nvPr/>
        </p:nvCxnSpPr>
        <p:spPr>
          <a:xfrm flipV="1">
            <a:off x="5077153" y="4912379"/>
            <a:ext cx="398585" cy="38604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BDFF368-E6AB-1C41-8F8E-458F2D296185}"/>
              </a:ext>
            </a:extLst>
          </p:cNvPr>
          <p:cNvCxnSpPr/>
          <p:nvPr/>
        </p:nvCxnSpPr>
        <p:spPr>
          <a:xfrm>
            <a:off x="6331158" y="4912379"/>
            <a:ext cx="398585" cy="38604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0557286-DCEB-4E4F-8C18-D9F8FE1EC5D9}"/>
              </a:ext>
            </a:extLst>
          </p:cNvPr>
          <p:cNvCxnSpPr>
            <a:cxnSpLocks/>
          </p:cNvCxnSpPr>
          <p:nvPr/>
        </p:nvCxnSpPr>
        <p:spPr>
          <a:xfrm flipV="1">
            <a:off x="6338973" y="4912379"/>
            <a:ext cx="398585" cy="38604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 26">
            <a:extLst>
              <a:ext uri="{FF2B5EF4-FFF2-40B4-BE49-F238E27FC236}">
                <a16:creationId xmlns:a16="http://schemas.microsoft.com/office/drawing/2014/main" id="{349D0A07-C76D-0B4A-972A-86494BB63986}"/>
              </a:ext>
            </a:extLst>
          </p:cNvPr>
          <p:cNvSpPr/>
          <p:nvPr/>
        </p:nvSpPr>
        <p:spPr>
          <a:xfrm>
            <a:off x="8436465" y="4904499"/>
            <a:ext cx="1004013" cy="38770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6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658039-9BF8-483A-8960-A68652A3BF22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/>
              <a:t>Delta-based</a:t>
            </a:r>
            <a:r>
              <a:rPr lang="zh-CN" altLang="en-US" kern="0"/>
              <a:t> </a:t>
            </a:r>
            <a:r>
              <a:rPr lang="en-US" altLang="zh-CN" kern="0"/>
              <a:t>Garbage</a:t>
            </a:r>
            <a:r>
              <a:rPr lang="zh-CN" altLang="en-US" kern="0"/>
              <a:t> </a:t>
            </a:r>
            <a:r>
              <a:rPr lang="en-US" altLang="zh-CN" kern="0"/>
              <a:t>Collection</a:t>
            </a:r>
            <a:endParaRPr lang="en-US" kern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DE8693-7454-5749-A762-78E69F7B3599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Anchors:</a:t>
            </a:r>
            <a:endParaRPr lang="en-US" altLang="zh-CN">
              <a:ea typeface="微软雅黑" panose="020B0503020204020204" pitchFamily="34" charset="-122"/>
            </a:endParaRP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Written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to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bucket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table,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cache,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delta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store</a:t>
            </a:r>
          </a:p>
        </p:txBody>
      </p:sp>
      <p:cxnSp>
        <p:nvCxnSpPr>
          <p:cNvPr id="35" name="直接箭头连接符 17">
            <a:extLst>
              <a:ext uri="{FF2B5EF4-FFF2-40B4-BE49-F238E27FC236}">
                <a16:creationId xmlns:a16="http://schemas.microsoft.com/office/drawing/2014/main" id="{6C9CA165-D44D-A24A-BDD8-96627324A30D}"/>
              </a:ext>
            </a:extLst>
          </p:cNvPr>
          <p:cNvCxnSpPr>
            <a:cxnSpLocks/>
          </p:cNvCxnSpPr>
          <p:nvPr/>
        </p:nvCxnSpPr>
        <p:spPr>
          <a:xfrm>
            <a:off x="5359255" y="3117026"/>
            <a:ext cx="136586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17">
            <a:extLst>
              <a:ext uri="{FF2B5EF4-FFF2-40B4-BE49-F238E27FC236}">
                <a16:creationId xmlns:a16="http://schemas.microsoft.com/office/drawing/2014/main" id="{55BE6127-B79E-4348-9CF7-374D7E42090E}"/>
              </a:ext>
            </a:extLst>
          </p:cNvPr>
          <p:cNvCxnSpPr>
            <a:cxnSpLocks/>
          </p:cNvCxnSpPr>
          <p:nvPr/>
        </p:nvCxnSpPr>
        <p:spPr>
          <a:xfrm flipV="1">
            <a:off x="7744410" y="3371411"/>
            <a:ext cx="0" cy="14509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表格 24">
            <a:extLst>
              <a:ext uri="{FF2B5EF4-FFF2-40B4-BE49-F238E27FC236}">
                <a16:creationId xmlns:a16="http://schemas.microsoft.com/office/drawing/2014/main" id="{3D20606B-5B59-EE45-9028-74FBCAF07F5C}"/>
              </a:ext>
            </a:extLst>
          </p:cNvPr>
          <p:cNvGraphicFramePr>
            <a:graphicFrameLocks noGrp="1"/>
          </p:cNvGraphicFramePr>
          <p:nvPr/>
        </p:nvGraphicFramePr>
        <p:xfrm>
          <a:off x="5411046" y="2757931"/>
          <a:ext cx="1218042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04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52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anchor</a:t>
                      </a:r>
                      <a:endParaRPr lang="en-US" altLang="zh-CN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0" name="表格 24">
            <a:extLst>
              <a:ext uri="{FF2B5EF4-FFF2-40B4-BE49-F238E27FC236}">
                <a16:creationId xmlns:a16="http://schemas.microsoft.com/office/drawing/2014/main" id="{CE7EA007-B990-724E-BB56-7B35A59244FF}"/>
              </a:ext>
            </a:extLst>
          </p:cNvPr>
          <p:cNvGraphicFramePr>
            <a:graphicFrameLocks noGrp="1"/>
          </p:cNvGraphicFramePr>
          <p:nvPr/>
        </p:nvGraphicFramePr>
        <p:xfrm>
          <a:off x="6724554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1" name="表格 24">
            <a:extLst>
              <a:ext uri="{FF2B5EF4-FFF2-40B4-BE49-F238E27FC236}">
                <a16:creationId xmlns:a16="http://schemas.microsoft.com/office/drawing/2014/main" id="{6E80994C-3B9A-9649-82B1-7496AC64741B}"/>
              </a:ext>
            </a:extLst>
          </p:cNvPr>
          <p:cNvGraphicFramePr>
            <a:graphicFrameLocks noGrp="1"/>
          </p:cNvGraphicFramePr>
          <p:nvPr/>
        </p:nvGraphicFramePr>
        <p:xfrm>
          <a:off x="10694367" y="4271280"/>
          <a:ext cx="62582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82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SSD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2" name="表格 24">
            <a:extLst>
              <a:ext uri="{FF2B5EF4-FFF2-40B4-BE49-F238E27FC236}">
                <a16:creationId xmlns:a16="http://schemas.microsoft.com/office/drawing/2014/main" id="{20440FBB-9E21-DF42-8DEE-16A4C066C866}"/>
              </a:ext>
            </a:extLst>
          </p:cNvPr>
          <p:cNvGraphicFramePr>
            <a:graphicFrameLocks noGrp="1"/>
          </p:cNvGraphicFramePr>
          <p:nvPr/>
        </p:nvGraphicFramePr>
        <p:xfrm>
          <a:off x="1263371" y="3021386"/>
          <a:ext cx="1994762" cy="230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76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309977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47" name="Isosceles Triangle 62">
            <a:extLst>
              <a:ext uri="{FF2B5EF4-FFF2-40B4-BE49-F238E27FC236}">
                <a16:creationId xmlns:a16="http://schemas.microsoft.com/office/drawing/2014/main" id="{5DE96026-282C-2C45-8E94-B66CD609399D}"/>
              </a:ext>
            </a:extLst>
          </p:cNvPr>
          <p:cNvSpPr/>
          <p:nvPr/>
        </p:nvSpPr>
        <p:spPr>
          <a:xfrm>
            <a:off x="2037417" y="4317020"/>
            <a:ext cx="457704" cy="1856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表格 24">
            <a:extLst>
              <a:ext uri="{FF2B5EF4-FFF2-40B4-BE49-F238E27FC236}">
                <a16:creationId xmlns:a16="http://schemas.microsoft.com/office/drawing/2014/main" id="{83DFF933-9F5C-5940-8801-FAA306604D02}"/>
              </a:ext>
            </a:extLst>
          </p:cNvPr>
          <p:cNvGraphicFramePr>
            <a:graphicFrameLocks noGrp="1"/>
          </p:cNvGraphicFramePr>
          <p:nvPr/>
        </p:nvGraphicFramePr>
        <p:xfrm>
          <a:off x="6877397" y="4843463"/>
          <a:ext cx="2052548" cy="49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13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2009506022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109429680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4055554082"/>
                    </a:ext>
                  </a:extLst>
                </a:gridCol>
              </a:tblGrid>
              <a:tr h="491089"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9" name="直线连接符 38">
            <a:extLst>
              <a:ext uri="{FF2B5EF4-FFF2-40B4-BE49-F238E27FC236}">
                <a16:creationId xmlns:a16="http://schemas.microsoft.com/office/drawing/2014/main" id="{30F586D9-31D9-A344-AF2D-19D7B7C011D8}"/>
              </a:ext>
            </a:extLst>
          </p:cNvPr>
          <p:cNvCxnSpPr>
            <a:cxnSpLocks/>
          </p:cNvCxnSpPr>
          <p:nvPr/>
        </p:nvCxnSpPr>
        <p:spPr>
          <a:xfrm>
            <a:off x="1018556" y="4220026"/>
            <a:ext cx="10278751" cy="0"/>
          </a:xfrm>
          <a:prstGeom prst="line">
            <a:avLst/>
          </a:prstGeom>
          <a:ln w="19050">
            <a:solidFill>
              <a:schemeClr val="dk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1" name="表格 24">
            <a:extLst>
              <a:ext uri="{FF2B5EF4-FFF2-40B4-BE49-F238E27FC236}">
                <a16:creationId xmlns:a16="http://schemas.microsoft.com/office/drawing/2014/main" id="{75E99BFF-DA1B-4745-A69D-72ED83F03A55}"/>
              </a:ext>
            </a:extLst>
          </p:cNvPr>
          <p:cNvGraphicFramePr>
            <a:graphicFrameLocks noGrp="1"/>
          </p:cNvGraphicFramePr>
          <p:nvPr/>
        </p:nvGraphicFramePr>
        <p:xfrm>
          <a:off x="1368999" y="3664405"/>
          <a:ext cx="1821118" cy="483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832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2" name="表格 24">
            <a:extLst>
              <a:ext uri="{FF2B5EF4-FFF2-40B4-BE49-F238E27FC236}">
                <a16:creationId xmlns:a16="http://schemas.microsoft.com/office/drawing/2014/main" id="{D7E4047D-FCC8-1948-8990-FB22D8456759}"/>
              </a:ext>
            </a:extLst>
          </p:cNvPr>
          <p:cNvGraphicFramePr>
            <a:graphicFrameLocks noGrp="1"/>
          </p:cNvGraphicFramePr>
          <p:nvPr/>
        </p:nvGraphicFramePr>
        <p:xfrm>
          <a:off x="1439406" y="4904642"/>
          <a:ext cx="1638606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60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3" name="表格 24">
            <a:extLst>
              <a:ext uri="{FF2B5EF4-FFF2-40B4-BE49-F238E27FC236}">
                <a16:creationId xmlns:a16="http://schemas.microsoft.com/office/drawing/2014/main" id="{9659AC5E-D2FD-6347-AA99-A033886552E3}"/>
              </a:ext>
            </a:extLst>
          </p:cNvPr>
          <p:cNvGraphicFramePr>
            <a:graphicFrameLocks noGrp="1"/>
          </p:cNvGraphicFramePr>
          <p:nvPr/>
        </p:nvGraphicFramePr>
        <p:xfrm>
          <a:off x="686093" y="5353115"/>
          <a:ext cx="275356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56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LSM-tree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54" name="Isosceles Triangle 62">
            <a:extLst>
              <a:ext uri="{FF2B5EF4-FFF2-40B4-BE49-F238E27FC236}">
                <a16:creationId xmlns:a16="http://schemas.microsoft.com/office/drawing/2014/main" id="{06E01E49-3921-F84A-885E-A389A149C73A}"/>
              </a:ext>
            </a:extLst>
          </p:cNvPr>
          <p:cNvSpPr/>
          <p:nvPr/>
        </p:nvSpPr>
        <p:spPr>
          <a:xfrm>
            <a:off x="1924787" y="4510071"/>
            <a:ext cx="682964" cy="18564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55" name="Isosceles Triangle 62">
            <a:extLst>
              <a:ext uri="{FF2B5EF4-FFF2-40B4-BE49-F238E27FC236}">
                <a16:creationId xmlns:a16="http://schemas.microsoft.com/office/drawing/2014/main" id="{FB2DC939-04CD-7D46-92F3-9EFF58A93F99}"/>
              </a:ext>
            </a:extLst>
          </p:cNvPr>
          <p:cNvSpPr/>
          <p:nvPr/>
        </p:nvSpPr>
        <p:spPr>
          <a:xfrm>
            <a:off x="1823242" y="4705158"/>
            <a:ext cx="884134" cy="18564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cxnSp>
        <p:nvCxnSpPr>
          <p:cNvPr id="56" name="直接箭头连接符 17">
            <a:extLst>
              <a:ext uri="{FF2B5EF4-FFF2-40B4-BE49-F238E27FC236}">
                <a16:creationId xmlns:a16="http://schemas.microsoft.com/office/drawing/2014/main" id="{7E2217C1-009B-AA42-87C9-6F213EDB9958}"/>
              </a:ext>
            </a:extLst>
          </p:cNvPr>
          <p:cNvCxnSpPr>
            <a:cxnSpLocks/>
            <a:endCxn id="61" idx="0"/>
          </p:cNvCxnSpPr>
          <p:nvPr/>
        </p:nvCxnSpPr>
        <p:spPr>
          <a:xfrm>
            <a:off x="3947259" y="3346221"/>
            <a:ext cx="0" cy="14972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表格 24">
            <a:extLst>
              <a:ext uri="{FF2B5EF4-FFF2-40B4-BE49-F238E27FC236}">
                <a16:creationId xmlns:a16="http://schemas.microsoft.com/office/drawing/2014/main" id="{E6441F9E-062F-3A4D-9B84-C1397ADA2D44}"/>
              </a:ext>
            </a:extLst>
          </p:cNvPr>
          <p:cNvGraphicFramePr>
            <a:graphicFrameLocks noGrp="1"/>
          </p:cNvGraphicFramePr>
          <p:nvPr/>
        </p:nvGraphicFramePr>
        <p:xfrm>
          <a:off x="3371498" y="3684918"/>
          <a:ext cx="600881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881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58" name="直接箭头连接符 17">
            <a:extLst>
              <a:ext uri="{FF2B5EF4-FFF2-40B4-BE49-F238E27FC236}">
                <a16:creationId xmlns:a16="http://schemas.microsoft.com/office/drawing/2014/main" id="{4BF39562-868B-5D4A-BDD4-3DACC1959BCC}"/>
              </a:ext>
            </a:extLst>
          </p:cNvPr>
          <p:cNvCxnSpPr>
            <a:cxnSpLocks/>
          </p:cNvCxnSpPr>
          <p:nvPr/>
        </p:nvCxnSpPr>
        <p:spPr>
          <a:xfrm flipH="1">
            <a:off x="3210984" y="3156922"/>
            <a:ext cx="274582" cy="2870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9" name="表格 24">
            <a:extLst>
              <a:ext uri="{FF2B5EF4-FFF2-40B4-BE49-F238E27FC236}">
                <a16:creationId xmlns:a16="http://schemas.microsoft.com/office/drawing/2014/main" id="{D167E584-94A8-B44A-BFC0-5424D51438B3}"/>
              </a:ext>
            </a:extLst>
          </p:cNvPr>
          <p:cNvGraphicFramePr>
            <a:graphicFrameLocks noGrp="1"/>
          </p:cNvGraphicFramePr>
          <p:nvPr/>
        </p:nvGraphicFramePr>
        <p:xfrm>
          <a:off x="688520" y="2638496"/>
          <a:ext cx="280665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65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7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60" name="直接箭头连接符 17">
            <a:extLst>
              <a:ext uri="{FF2B5EF4-FFF2-40B4-BE49-F238E27FC236}">
                <a16:creationId xmlns:a16="http://schemas.microsoft.com/office/drawing/2014/main" id="{B06D424C-7692-1F40-9296-0D9297B28B04}"/>
              </a:ext>
            </a:extLst>
          </p:cNvPr>
          <p:cNvCxnSpPr>
            <a:cxnSpLocks/>
          </p:cNvCxnSpPr>
          <p:nvPr/>
        </p:nvCxnSpPr>
        <p:spPr>
          <a:xfrm flipH="1">
            <a:off x="8422791" y="3346221"/>
            <a:ext cx="860066" cy="1476132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表格 24">
            <a:extLst>
              <a:ext uri="{FF2B5EF4-FFF2-40B4-BE49-F238E27FC236}">
                <a16:creationId xmlns:a16="http://schemas.microsoft.com/office/drawing/2014/main" id="{C0109850-2AE5-DA4F-9742-01B755CA2781}"/>
              </a:ext>
            </a:extLst>
          </p:cNvPr>
          <p:cNvGraphicFramePr>
            <a:graphicFrameLocks noGrp="1"/>
          </p:cNvGraphicFramePr>
          <p:nvPr/>
        </p:nvGraphicFramePr>
        <p:xfrm>
          <a:off x="3520442" y="4843463"/>
          <a:ext cx="853635" cy="490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9090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2" name="表格 24">
            <a:extLst>
              <a:ext uri="{FF2B5EF4-FFF2-40B4-BE49-F238E27FC236}">
                <a16:creationId xmlns:a16="http://schemas.microsoft.com/office/drawing/2014/main" id="{D1ECDDBF-7A12-404E-A60D-939C3F5D4343}"/>
              </a:ext>
            </a:extLst>
          </p:cNvPr>
          <p:cNvGraphicFramePr>
            <a:graphicFrameLocks noGrp="1"/>
          </p:cNvGraphicFramePr>
          <p:nvPr/>
        </p:nvGraphicFramePr>
        <p:xfrm>
          <a:off x="1369000" y="3110558"/>
          <a:ext cx="1821118" cy="47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807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63" name="直接箭头连接符 17">
            <a:extLst>
              <a:ext uri="{FF2B5EF4-FFF2-40B4-BE49-F238E27FC236}">
                <a16:creationId xmlns:a16="http://schemas.microsoft.com/office/drawing/2014/main" id="{B4CB768C-45AC-EB46-80F3-7B78551C0064}"/>
              </a:ext>
            </a:extLst>
          </p:cNvPr>
          <p:cNvCxnSpPr>
            <a:cxnSpLocks/>
          </p:cNvCxnSpPr>
          <p:nvPr/>
        </p:nvCxnSpPr>
        <p:spPr>
          <a:xfrm>
            <a:off x="4815068" y="3346221"/>
            <a:ext cx="649921" cy="45719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17">
            <a:extLst>
              <a:ext uri="{FF2B5EF4-FFF2-40B4-BE49-F238E27FC236}">
                <a16:creationId xmlns:a16="http://schemas.microsoft.com/office/drawing/2014/main" id="{A3D272D0-C453-244E-B549-9446E4C32E40}"/>
              </a:ext>
            </a:extLst>
          </p:cNvPr>
          <p:cNvCxnSpPr>
            <a:cxnSpLocks/>
          </p:cNvCxnSpPr>
          <p:nvPr/>
        </p:nvCxnSpPr>
        <p:spPr>
          <a:xfrm>
            <a:off x="7154418" y="4043018"/>
            <a:ext cx="0" cy="77933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表格 24">
            <a:extLst>
              <a:ext uri="{FF2B5EF4-FFF2-40B4-BE49-F238E27FC236}">
                <a16:creationId xmlns:a16="http://schemas.microsoft.com/office/drawing/2014/main" id="{FAD54FB6-B595-DA41-93EF-815679553D0B}"/>
              </a:ext>
            </a:extLst>
          </p:cNvPr>
          <p:cNvGraphicFramePr>
            <a:graphicFrameLocks noGrp="1"/>
          </p:cNvGraphicFramePr>
          <p:nvPr/>
        </p:nvGraphicFramePr>
        <p:xfrm>
          <a:off x="3485566" y="5398835"/>
          <a:ext cx="1079645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64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vLog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(values)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7" name="表格 24">
            <a:extLst>
              <a:ext uri="{FF2B5EF4-FFF2-40B4-BE49-F238E27FC236}">
                <a16:creationId xmlns:a16="http://schemas.microsoft.com/office/drawing/2014/main" id="{B82FCC97-EA34-674E-AAAD-6C9E29A47D52}"/>
              </a:ext>
            </a:extLst>
          </p:cNvPr>
          <p:cNvGraphicFramePr>
            <a:graphicFrameLocks noGrp="1"/>
          </p:cNvGraphicFramePr>
          <p:nvPr/>
        </p:nvGraphicFramePr>
        <p:xfrm>
          <a:off x="4096517" y="3452473"/>
          <a:ext cx="956779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77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anchor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8" name="表格 24">
            <a:extLst>
              <a:ext uri="{FF2B5EF4-FFF2-40B4-BE49-F238E27FC236}">
                <a16:creationId xmlns:a16="http://schemas.microsoft.com/office/drawing/2014/main" id="{11ED8E8A-5A61-9F48-820B-278C81259EF8}"/>
              </a:ext>
            </a:extLst>
          </p:cNvPr>
          <p:cNvGraphicFramePr>
            <a:graphicFrameLocks noGrp="1"/>
          </p:cNvGraphicFramePr>
          <p:nvPr/>
        </p:nvGraphicFramePr>
        <p:xfrm>
          <a:off x="8070372" y="3672639"/>
          <a:ext cx="860065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06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9" name="表格 24">
            <a:extLst>
              <a:ext uri="{FF2B5EF4-FFF2-40B4-BE49-F238E27FC236}">
                <a16:creationId xmlns:a16="http://schemas.microsoft.com/office/drawing/2014/main" id="{8F25CFA2-1563-DB4D-AD64-E3669FD3C3A4}"/>
              </a:ext>
            </a:extLst>
          </p:cNvPr>
          <p:cNvGraphicFramePr>
            <a:graphicFrameLocks noGrp="1"/>
          </p:cNvGraphicFramePr>
          <p:nvPr/>
        </p:nvGraphicFramePr>
        <p:xfrm>
          <a:off x="6689690" y="5398835"/>
          <a:ext cx="266610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10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5749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pairs,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anchors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0" name="表格 24">
            <a:extLst>
              <a:ext uri="{FF2B5EF4-FFF2-40B4-BE49-F238E27FC236}">
                <a16:creationId xmlns:a16="http://schemas.microsoft.com/office/drawing/2014/main" id="{876E3FC8-8FF6-D243-B9AA-628D00B1AB63}"/>
              </a:ext>
            </a:extLst>
          </p:cNvPr>
          <p:cNvGraphicFramePr>
            <a:graphicFrameLocks noGrp="1"/>
          </p:cNvGraphicFramePr>
          <p:nvPr/>
        </p:nvGraphicFramePr>
        <p:xfrm>
          <a:off x="5560395" y="3563805"/>
          <a:ext cx="1852199" cy="47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19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92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1" name="表格 24">
            <a:extLst>
              <a:ext uri="{FF2B5EF4-FFF2-40B4-BE49-F238E27FC236}">
                <a16:creationId xmlns:a16="http://schemas.microsoft.com/office/drawing/2014/main" id="{6BC4A61B-BC33-4E4B-9EF0-A3BDBA77D356}"/>
              </a:ext>
            </a:extLst>
          </p:cNvPr>
          <p:cNvGraphicFramePr>
            <a:graphicFrameLocks noGrp="1"/>
          </p:cNvGraphicFramePr>
          <p:nvPr/>
        </p:nvGraphicFramePr>
        <p:xfrm>
          <a:off x="3513713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buffer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2" name="表格 24">
            <a:extLst>
              <a:ext uri="{FF2B5EF4-FFF2-40B4-BE49-F238E27FC236}">
                <a16:creationId xmlns:a16="http://schemas.microsoft.com/office/drawing/2014/main" id="{E170E44F-41DA-D046-8C93-DC2E62A23BA4}"/>
              </a:ext>
            </a:extLst>
          </p:cNvPr>
          <p:cNvGraphicFramePr>
            <a:graphicFrameLocks noGrp="1"/>
          </p:cNvGraphicFramePr>
          <p:nvPr/>
        </p:nvGraphicFramePr>
        <p:xfrm>
          <a:off x="10129567" y="3812354"/>
          <a:ext cx="119063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3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3" name="表格 24">
            <a:extLst>
              <a:ext uri="{FF2B5EF4-FFF2-40B4-BE49-F238E27FC236}">
                <a16:creationId xmlns:a16="http://schemas.microsoft.com/office/drawing/2014/main" id="{9E2803E9-2D83-AD4D-8393-1BF7E30D8E52}"/>
              </a:ext>
            </a:extLst>
          </p:cNvPr>
          <p:cNvGraphicFramePr>
            <a:graphicFrameLocks noGrp="1"/>
          </p:cNvGraphicFramePr>
          <p:nvPr/>
        </p:nvGraphicFramePr>
        <p:xfrm>
          <a:off x="8736737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CN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62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B111BA1-2D08-3C4A-B102-8C2614D1D4E0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/>
              <a:t>Delta-based</a:t>
            </a:r>
            <a:r>
              <a:rPr lang="zh-CN" altLang="en-US" kern="0"/>
              <a:t> </a:t>
            </a:r>
            <a:r>
              <a:rPr lang="en-US" altLang="zh-CN" kern="0"/>
              <a:t>Garbage</a:t>
            </a:r>
            <a:r>
              <a:rPr lang="zh-CN" altLang="en-US" kern="0"/>
              <a:t> </a:t>
            </a:r>
            <a:r>
              <a:rPr lang="en-US" altLang="zh-CN" kern="0"/>
              <a:t>Collection</a:t>
            </a:r>
            <a:endParaRPr lang="en-US" kern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C0E3145-7111-F742-A9A2-B412A1083F17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>
                <a:ea typeface="微软雅黑" panose="020B0503020204020204" pitchFamily="34" charset="-122"/>
              </a:rPr>
              <a:t>Example: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Simple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steps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of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garbage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collection</a:t>
            </a:r>
          </a:p>
        </p:txBody>
      </p:sp>
      <p:graphicFrame>
        <p:nvGraphicFramePr>
          <p:cNvPr id="7" name="表格 24">
            <a:extLst>
              <a:ext uri="{FF2B5EF4-FFF2-40B4-BE49-F238E27FC236}">
                <a16:creationId xmlns:a16="http://schemas.microsoft.com/office/drawing/2014/main" id="{B0708D01-301D-424A-8A00-2E1AF8B7715F}"/>
              </a:ext>
            </a:extLst>
          </p:cNvPr>
          <p:cNvGraphicFramePr>
            <a:graphicFrameLocks noGrp="1"/>
          </p:cNvGraphicFramePr>
          <p:nvPr/>
        </p:nvGraphicFramePr>
        <p:xfrm>
          <a:off x="2646736" y="2749591"/>
          <a:ext cx="1418047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04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Sorted part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9" name="矩形: 圆角 14">
            <a:extLst>
              <a:ext uri="{FF2B5EF4-FFF2-40B4-BE49-F238E27FC236}">
                <a16:creationId xmlns:a16="http://schemas.microsoft.com/office/drawing/2014/main" id="{517747D6-5881-8F4D-B93F-FF2706E0EE34}"/>
              </a:ext>
            </a:extLst>
          </p:cNvPr>
          <p:cNvSpPr/>
          <p:nvPr/>
        </p:nvSpPr>
        <p:spPr>
          <a:xfrm>
            <a:off x="2564745" y="2106576"/>
            <a:ext cx="7511967" cy="540862"/>
          </a:xfrm>
          <a:prstGeom prst="roundRect">
            <a:avLst>
              <a:gd name="adj" fmla="val 0"/>
            </a:avLst>
          </a:prstGeom>
          <a:solidFill>
            <a:srgbClr val="F2EEC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45">
            <a:extLst>
              <a:ext uri="{FF2B5EF4-FFF2-40B4-BE49-F238E27FC236}">
                <a16:creationId xmlns:a16="http://schemas.microsoft.com/office/drawing/2014/main" id="{14266178-1369-A547-8742-0C00BB89D3AB}"/>
              </a:ext>
            </a:extLst>
          </p:cNvPr>
          <p:cNvCxnSpPr>
            <a:cxnSpLocks/>
          </p:cNvCxnSpPr>
          <p:nvPr/>
        </p:nvCxnSpPr>
        <p:spPr>
          <a:xfrm>
            <a:off x="4216456" y="2076717"/>
            <a:ext cx="0" cy="947194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6">
            <a:extLst>
              <a:ext uri="{FF2B5EF4-FFF2-40B4-BE49-F238E27FC236}">
                <a16:creationId xmlns:a16="http://schemas.microsoft.com/office/drawing/2014/main" id="{FEBC15B4-C1FA-3D40-9358-4966D11EA246}"/>
              </a:ext>
            </a:extLst>
          </p:cNvPr>
          <p:cNvSpPr txBox="1"/>
          <p:nvPr/>
        </p:nvSpPr>
        <p:spPr>
          <a:xfrm>
            <a:off x="2856301" y="2218486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12" name="矩形 26">
            <a:extLst>
              <a:ext uri="{FF2B5EF4-FFF2-40B4-BE49-F238E27FC236}">
                <a16:creationId xmlns:a16="http://schemas.microsoft.com/office/drawing/2014/main" id="{9734C401-783E-404A-A590-054F5F6DA2B5}"/>
              </a:ext>
            </a:extLst>
          </p:cNvPr>
          <p:cNvSpPr/>
          <p:nvPr/>
        </p:nvSpPr>
        <p:spPr>
          <a:xfrm>
            <a:off x="7327680" y="2193124"/>
            <a:ext cx="1004013" cy="38770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rved Up Arrow 12">
            <a:extLst>
              <a:ext uri="{FF2B5EF4-FFF2-40B4-BE49-F238E27FC236}">
                <a16:creationId xmlns:a16="http://schemas.microsoft.com/office/drawing/2014/main" id="{D58ACB4D-FEE5-9041-BB2D-1691DF97C6ED}"/>
              </a:ext>
            </a:extLst>
          </p:cNvPr>
          <p:cNvSpPr/>
          <p:nvPr/>
        </p:nvSpPr>
        <p:spPr>
          <a:xfrm flipH="1">
            <a:off x="3557397" y="3155917"/>
            <a:ext cx="4343261" cy="274319"/>
          </a:xfrm>
          <a:prstGeom prst="curved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N">
              <a:solidFill>
                <a:schemeClr val="tx1"/>
              </a:solidFill>
            </a:endParaRPr>
          </a:p>
        </p:txBody>
      </p:sp>
      <p:graphicFrame>
        <p:nvGraphicFramePr>
          <p:cNvPr id="14" name="表格 24">
            <a:extLst>
              <a:ext uri="{FF2B5EF4-FFF2-40B4-BE49-F238E27FC236}">
                <a16:creationId xmlns:a16="http://schemas.microsoft.com/office/drawing/2014/main" id="{A04A575F-46E1-2949-89F6-5E5CF3A11E66}"/>
              </a:ext>
            </a:extLst>
          </p:cNvPr>
          <p:cNvGraphicFramePr>
            <a:graphicFrameLocks noGrp="1"/>
          </p:cNvGraphicFramePr>
          <p:nvPr/>
        </p:nvGraphicFramePr>
        <p:xfrm>
          <a:off x="2743527" y="3498506"/>
          <a:ext cx="5692938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293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pairs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into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sorted</a:t>
                      </a:r>
                      <a:r>
                        <a:rPr lang="zh-CN" altLang="en-US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</a:t>
                      </a:r>
                      <a:endParaRPr lang="zh-CN" altLang="en-US" sz="18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15" name="表格 24">
            <a:extLst>
              <a:ext uri="{FF2B5EF4-FFF2-40B4-BE49-F238E27FC236}">
                <a16:creationId xmlns:a16="http://schemas.microsoft.com/office/drawing/2014/main" id="{2388EEC3-0DB1-C84D-BAD5-84F88F67C655}"/>
              </a:ext>
            </a:extLst>
          </p:cNvPr>
          <p:cNvGraphicFramePr>
            <a:graphicFrameLocks noGrp="1"/>
          </p:cNvGraphicFramePr>
          <p:nvPr/>
        </p:nvGraphicFramePr>
        <p:xfrm>
          <a:off x="5077153" y="2749591"/>
          <a:ext cx="234896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96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Unsorted part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16" name="文本框 6">
            <a:extLst>
              <a:ext uri="{FF2B5EF4-FFF2-40B4-BE49-F238E27FC236}">
                <a16:creationId xmlns:a16="http://schemas.microsoft.com/office/drawing/2014/main" id="{C6115686-CC79-4744-9AFA-CC2F078A8362}"/>
              </a:ext>
            </a:extLst>
          </p:cNvPr>
          <p:cNvSpPr txBox="1"/>
          <p:nvPr/>
        </p:nvSpPr>
        <p:spPr>
          <a:xfrm>
            <a:off x="3483175" y="2218486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17" name="文本框 6">
            <a:extLst>
              <a:ext uri="{FF2B5EF4-FFF2-40B4-BE49-F238E27FC236}">
                <a16:creationId xmlns:a16="http://schemas.microsoft.com/office/drawing/2014/main" id="{A9B907D4-6C5C-C64E-9259-88BA83C18FBF}"/>
              </a:ext>
            </a:extLst>
          </p:cNvPr>
          <p:cNvSpPr txBox="1"/>
          <p:nvPr/>
        </p:nvSpPr>
        <p:spPr>
          <a:xfrm>
            <a:off x="4314433" y="2218486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18" name="文本框 6">
            <a:extLst>
              <a:ext uri="{FF2B5EF4-FFF2-40B4-BE49-F238E27FC236}">
                <a16:creationId xmlns:a16="http://schemas.microsoft.com/office/drawing/2014/main" id="{137F9BD0-DBE8-0B45-A31D-8EA1865DA7BE}"/>
              </a:ext>
            </a:extLst>
          </p:cNvPr>
          <p:cNvSpPr txBox="1"/>
          <p:nvPr/>
        </p:nvSpPr>
        <p:spPr>
          <a:xfrm>
            <a:off x="9557013" y="2218486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19" name="矩形 26">
            <a:extLst>
              <a:ext uri="{FF2B5EF4-FFF2-40B4-BE49-F238E27FC236}">
                <a16:creationId xmlns:a16="http://schemas.microsoft.com/office/drawing/2014/main" id="{179AB073-F937-DA49-947E-B4BB33F24851}"/>
              </a:ext>
            </a:extLst>
          </p:cNvPr>
          <p:cNvSpPr/>
          <p:nvPr/>
        </p:nvSpPr>
        <p:spPr>
          <a:xfrm>
            <a:off x="5930885" y="2193124"/>
            <a:ext cx="1266267" cy="38770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Anchor</a:t>
            </a:r>
            <a:r>
              <a:rPr lang="zh-CN" altLang="en-US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矩形 26">
            <a:extLst>
              <a:ext uri="{FF2B5EF4-FFF2-40B4-BE49-F238E27FC236}">
                <a16:creationId xmlns:a16="http://schemas.microsoft.com/office/drawing/2014/main" id="{C5EB9224-7F88-D54E-B35B-782076F1AEEB}"/>
              </a:ext>
            </a:extLst>
          </p:cNvPr>
          <p:cNvSpPr/>
          <p:nvPr/>
        </p:nvSpPr>
        <p:spPr>
          <a:xfrm>
            <a:off x="4778545" y="2193124"/>
            <a:ext cx="1004013" cy="38770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187C67D-96CD-9944-BE73-554E1FFC08F8}"/>
              </a:ext>
            </a:extLst>
          </p:cNvPr>
          <p:cNvCxnSpPr/>
          <p:nvPr/>
        </p:nvCxnSpPr>
        <p:spPr>
          <a:xfrm>
            <a:off x="5069338" y="2201004"/>
            <a:ext cx="398585" cy="38604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ECE19D1-111E-F144-8A35-044691496671}"/>
              </a:ext>
            </a:extLst>
          </p:cNvPr>
          <p:cNvCxnSpPr>
            <a:cxnSpLocks/>
          </p:cNvCxnSpPr>
          <p:nvPr/>
        </p:nvCxnSpPr>
        <p:spPr>
          <a:xfrm flipV="1">
            <a:off x="5077153" y="2201004"/>
            <a:ext cx="398585" cy="38604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866391C-12FB-ED48-92D2-9EF17BF4DC66}"/>
              </a:ext>
            </a:extLst>
          </p:cNvPr>
          <p:cNvCxnSpPr/>
          <p:nvPr/>
        </p:nvCxnSpPr>
        <p:spPr>
          <a:xfrm>
            <a:off x="6331158" y="2201004"/>
            <a:ext cx="398585" cy="38604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3CBDBC-AC04-2F4D-B472-24D10E8E6613}"/>
              </a:ext>
            </a:extLst>
          </p:cNvPr>
          <p:cNvCxnSpPr>
            <a:cxnSpLocks/>
          </p:cNvCxnSpPr>
          <p:nvPr/>
        </p:nvCxnSpPr>
        <p:spPr>
          <a:xfrm flipV="1">
            <a:off x="6338973" y="2201004"/>
            <a:ext cx="398585" cy="386043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6">
            <a:extLst>
              <a:ext uri="{FF2B5EF4-FFF2-40B4-BE49-F238E27FC236}">
                <a16:creationId xmlns:a16="http://schemas.microsoft.com/office/drawing/2014/main" id="{73B684E1-48E3-5A40-8CCA-D17EDC4CC1E9}"/>
              </a:ext>
            </a:extLst>
          </p:cNvPr>
          <p:cNvSpPr/>
          <p:nvPr/>
        </p:nvSpPr>
        <p:spPr>
          <a:xfrm>
            <a:off x="8436465" y="2193124"/>
            <a:ext cx="1004013" cy="38770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矩形: 圆角 14">
            <a:extLst>
              <a:ext uri="{FF2B5EF4-FFF2-40B4-BE49-F238E27FC236}">
                <a16:creationId xmlns:a16="http://schemas.microsoft.com/office/drawing/2014/main" id="{9ADCCE86-0AA2-6F44-AF04-9034DADAF54E}"/>
              </a:ext>
            </a:extLst>
          </p:cNvPr>
          <p:cNvSpPr/>
          <p:nvPr/>
        </p:nvSpPr>
        <p:spPr>
          <a:xfrm>
            <a:off x="2564746" y="4437181"/>
            <a:ext cx="3129993" cy="540862"/>
          </a:xfrm>
          <a:prstGeom prst="roundRect">
            <a:avLst>
              <a:gd name="adj" fmla="val 0"/>
            </a:avLst>
          </a:prstGeom>
          <a:solidFill>
            <a:srgbClr val="F2EEC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7" name="直接连接符 45">
            <a:extLst>
              <a:ext uri="{FF2B5EF4-FFF2-40B4-BE49-F238E27FC236}">
                <a16:creationId xmlns:a16="http://schemas.microsoft.com/office/drawing/2014/main" id="{ACB0E391-4B13-D94B-B2E3-9B6C2E8C65AA}"/>
              </a:ext>
            </a:extLst>
          </p:cNvPr>
          <p:cNvCxnSpPr>
            <a:cxnSpLocks/>
          </p:cNvCxnSpPr>
          <p:nvPr/>
        </p:nvCxnSpPr>
        <p:spPr>
          <a:xfrm>
            <a:off x="5688480" y="4437181"/>
            <a:ext cx="0" cy="947194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表格 24">
            <a:extLst>
              <a:ext uri="{FF2B5EF4-FFF2-40B4-BE49-F238E27FC236}">
                <a16:creationId xmlns:a16="http://schemas.microsoft.com/office/drawing/2014/main" id="{FC5BA96A-8116-2F47-AEE3-A8127761E852}"/>
              </a:ext>
            </a:extLst>
          </p:cNvPr>
          <p:cNvGraphicFramePr>
            <a:graphicFrameLocks noGrp="1"/>
          </p:cNvGraphicFramePr>
          <p:nvPr/>
        </p:nvGraphicFramePr>
        <p:xfrm>
          <a:off x="2996618" y="5110055"/>
          <a:ext cx="1998812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81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Sorted part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29" name="文本框 6">
            <a:extLst>
              <a:ext uri="{FF2B5EF4-FFF2-40B4-BE49-F238E27FC236}">
                <a16:creationId xmlns:a16="http://schemas.microsoft.com/office/drawing/2014/main" id="{1FD51948-7336-BB4D-A442-E2E905B95E25}"/>
              </a:ext>
            </a:extLst>
          </p:cNvPr>
          <p:cNvSpPr txBox="1"/>
          <p:nvPr/>
        </p:nvSpPr>
        <p:spPr>
          <a:xfrm>
            <a:off x="2743527" y="4541446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graphicFrame>
        <p:nvGraphicFramePr>
          <p:cNvPr id="30" name="表格 24">
            <a:extLst>
              <a:ext uri="{FF2B5EF4-FFF2-40B4-BE49-F238E27FC236}">
                <a16:creationId xmlns:a16="http://schemas.microsoft.com/office/drawing/2014/main" id="{07701EFF-4474-7A49-9348-D4888522A9A4}"/>
              </a:ext>
            </a:extLst>
          </p:cNvPr>
          <p:cNvGraphicFramePr>
            <a:graphicFrameLocks noGrp="1"/>
          </p:cNvGraphicFramePr>
          <p:nvPr/>
        </p:nvGraphicFramePr>
        <p:xfrm>
          <a:off x="5682222" y="5110055"/>
          <a:ext cx="300005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05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4378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(Unsorted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empty)</a:t>
                      </a:r>
                      <a:endParaRPr lang="zh-CN" alt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31" name="文本框 6">
            <a:extLst>
              <a:ext uri="{FF2B5EF4-FFF2-40B4-BE49-F238E27FC236}">
                <a16:creationId xmlns:a16="http://schemas.microsoft.com/office/drawing/2014/main" id="{109A72E6-E577-E742-837A-7AF315143E34}"/>
              </a:ext>
            </a:extLst>
          </p:cNvPr>
          <p:cNvSpPr txBox="1"/>
          <p:nvPr/>
        </p:nvSpPr>
        <p:spPr>
          <a:xfrm>
            <a:off x="5077153" y="4541446"/>
            <a:ext cx="4031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zh-CN" altLang="en-US" dirty="0"/>
          </a:p>
        </p:txBody>
      </p:sp>
      <p:sp>
        <p:nvSpPr>
          <p:cNvPr id="32" name="矩形 26">
            <a:extLst>
              <a:ext uri="{FF2B5EF4-FFF2-40B4-BE49-F238E27FC236}">
                <a16:creationId xmlns:a16="http://schemas.microsoft.com/office/drawing/2014/main" id="{850986B8-5765-B94C-97D4-CAD0FDB8FCD7}"/>
              </a:ext>
            </a:extLst>
          </p:cNvPr>
          <p:cNvSpPr/>
          <p:nvPr/>
        </p:nvSpPr>
        <p:spPr>
          <a:xfrm>
            <a:off x="3273713" y="4513761"/>
            <a:ext cx="1610516" cy="38770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</a:t>
            </a:r>
            <a:r>
              <a:rPr lang="en-US" altLang="zh-CN" sz="1800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zh-CN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+D</a:t>
            </a:r>
            <a:r>
              <a:rPr lang="en-US" altLang="zh-CN" b="1" baseline="-25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zh-CN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24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6" grpId="0" animBg="1"/>
      <p:bldP spid="29" grpId="0"/>
      <p:bldP spid="31" grpId="0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CABFAB-F363-4C40-912C-EF5BFEE88999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/>
              <a:t>Crash</a:t>
            </a:r>
            <a:r>
              <a:rPr lang="zh-CN" altLang="en-US" kern="0"/>
              <a:t> </a:t>
            </a:r>
            <a:r>
              <a:rPr lang="en-US" altLang="zh-CN" kern="0"/>
              <a:t>Recovery</a:t>
            </a:r>
            <a:endParaRPr lang="en-US" kern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497370A-B204-A848-92A0-06D2070D7D34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>
                <a:ea typeface="微软雅黑" panose="020B0503020204020204" pitchFamily="34" charset="-122"/>
              </a:rPr>
              <a:t>Added:</a:t>
            </a:r>
          </a:p>
          <a:p>
            <a:pPr lvl="1"/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Commit</a:t>
            </a:r>
            <a:r>
              <a:rPr lang="zh-CN" altLang="en-US" b="1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log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manifest</a:t>
            </a:r>
            <a:r>
              <a:rPr lang="zh-CN" altLang="en-US" b="1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file</a:t>
            </a:r>
            <a:endParaRPr lang="en-US" altLang="zh-CN" b="1">
              <a:solidFill>
                <a:srgbClr val="FF0000"/>
              </a:solidFill>
            </a:endParaRPr>
          </a:p>
        </p:txBody>
      </p:sp>
      <p:graphicFrame>
        <p:nvGraphicFramePr>
          <p:cNvPr id="7" name="表格 24">
            <a:extLst>
              <a:ext uri="{FF2B5EF4-FFF2-40B4-BE49-F238E27FC236}">
                <a16:creationId xmlns:a16="http://schemas.microsoft.com/office/drawing/2014/main" id="{E1C44920-A60B-2846-BFAA-48636D8128E9}"/>
              </a:ext>
            </a:extLst>
          </p:cNvPr>
          <p:cNvGraphicFramePr>
            <a:graphicFrameLocks noGrp="1"/>
          </p:cNvGraphicFramePr>
          <p:nvPr/>
        </p:nvGraphicFramePr>
        <p:xfrm>
          <a:off x="10694367" y="4271280"/>
          <a:ext cx="62582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82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SSD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8" name="表格 24">
            <a:extLst>
              <a:ext uri="{FF2B5EF4-FFF2-40B4-BE49-F238E27FC236}">
                <a16:creationId xmlns:a16="http://schemas.microsoft.com/office/drawing/2014/main" id="{045A1D99-25C9-A942-B278-16EE3D32D033}"/>
              </a:ext>
            </a:extLst>
          </p:cNvPr>
          <p:cNvGraphicFramePr>
            <a:graphicFrameLocks noGrp="1"/>
          </p:cNvGraphicFramePr>
          <p:nvPr/>
        </p:nvGraphicFramePr>
        <p:xfrm>
          <a:off x="1263371" y="3021386"/>
          <a:ext cx="1994762" cy="230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76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309977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10" name="Isosceles Triangle 62">
            <a:extLst>
              <a:ext uri="{FF2B5EF4-FFF2-40B4-BE49-F238E27FC236}">
                <a16:creationId xmlns:a16="http://schemas.microsoft.com/office/drawing/2014/main" id="{D20CCB56-8DCC-2B4B-8C7C-0EDF830BE621}"/>
              </a:ext>
            </a:extLst>
          </p:cNvPr>
          <p:cNvSpPr/>
          <p:nvPr/>
        </p:nvSpPr>
        <p:spPr>
          <a:xfrm>
            <a:off x="2037417" y="4317020"/>
            <a:ext cx="457704" cy="1856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24">
            <a:extLst>
              <a:ext uri="{FF2B5EF4-FFF2-40B4-BE49-F238E27FC236}">
                <a16:creationId xmlns:a16="http://schemas.microsoft.com/office/drawing/2014/main" id="{F661A4F6-8FCA-384E-B629-C2E22CE6A3ED}"/>
              </a:ext>
            </a:extLst>
          </p:cNvPr>
          <p:cNvGraphicFramePr>
            <a:graphicFrameLocks noGrp="1"/>
          </p:cNvGraphicFramePr>
          <p:nvPr/>
        </p:nvGraphicFramePr>
        <p:xfrm>
          <a:off x="6877397" y="4843463"/>
          <a:ext cx="2052548" cy="49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13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2009506022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109429680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4055554082"/>
                    </a:ext>
                  </a:extLst>
                </a:gridCol>
              </a:tblGrid>
              <a:tr h="491089"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12" name="直接箭头连接符 20">
            <a:extLst>
              <a:ext uri="{FF2B5EF4-FFF2-40B4-BE49-F238E27FC236}">
                <a16:creationId xmlns:a16="http://schemas.microsoft.com/office/drawing/2014/main" id="{DB85BFBB-3DE3-F047-A0C5-D3603FDECEB7}"/>
              </a:ext>
            </a:extLst>
          </p:cNvPr>
          <p:cNvCxnSpPr>
            <a:cxnSpLocks/>
            <a:stCxn id="13" idx="1"/>
          </p:cNvCxnSpPr>
          <p:nvPr/>
        </p:nvCxnSpPr>
        <p:spPr>
          <a:xfrm flipH="1" flipV="1">
            <a:off x="8736737" y="5101820"/>
            <a:ext cx="1067986" cy="71178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格 24">
            <a:extLst>
              <a:ext uri="{FF2B5EF4-FFF2-40B4-BE49-F238E27FC236}">
                <a16:creationId xmlns:a16="http://schemas.microsoft.com/office/drawing/2014/main" id="{098D5FBC-D95D-EE4F-AA78-1D73C5363C9F}"/>
              </a:ext>
            </a:extLst>
          </p:cNvPr>
          <p:cNvGraphicFramePr>
            <a:graphicFrameLocks noGrp="1"/>
          </p:cNvGraphicFramePr>
          <p:nvPr/>
        </p:nvGraphicFramePr>
        <p:xfrm>
          <a:off x="9804723" y="5645960"/>
          <a:ext cx="1008461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461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14" name="直线连接符 38">
            <a:extLst>
              <a:ext uri="{FF2B5EF4-FFF2-40B4-BE49-F238E27FC236}">
                <a16:creationId xmlns:a16="http://schemas.microsoft.com/office/drawing/2014/main" id="{D26E9587-21EE-794B-BA85-EFC5D2B2399F}"/>
              </a:ext>
            </a:extLst>
          </p:cNvPr>
          <p:cNvCxnSpPr>
            <a:cxnSpLocks/>
          </p:cNvCxnSpPr>
          <p:nvPr/>
        </p:nvCxnSpPr>
        <p:spPr>
          <a:xfrm>
            <a:off x="1018556" y="4220026"/>
            <a:ext cx="10278751" cy="0"/>
          </a:xfrm>
          <a:prstGeom prst="line">
            <a:avLst/>
          </a:prstGeom>
          <a:ln w="19050">
            <a:solidFill>
              <a:schemeClr val="dk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5" name="表格 24">
            <a:extLst>
              <a:ext uri="{FF2B5EF4-FFF2-40B4-BE49-F238E27FC236}">
                <a16:creationId xmlns:a16="http://schemas.microsoft.com/office/drawing/2014/main" id="{97D13A73-B8AC-604C-9790-F555F22F7E7D}"/>
              </a:ext>
            </a:extLst>
          </p:cNvPr>
          <p:cNvGraphicFramePr>
            <a:graphicFrameLocks noGrp="1"/>
          </p:cNvGraphicFramePr>
          <p:nvPr/>
        </p:nvGraphicFramePr>
        <p:xfrm>
          <a:off x="1368999" y="3664405"/>
          <a:ext cx="1821118" cy="483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832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16" name="表格 24">
            <a:extLst>
              <a:ext uri="{FF2B5EF4-FFF2-40B4-BE49-F238E27FC236}">
                <a16:creationId xmlns:a16="http://schemas.microsoft.com/office/drawing/2014/main" id="{75913279-B062-6C44-B7F7-69717941EBC4}"/>
              </a:ext>
            </a:extLst>
          </p:cNvPr>
          <p:cNvGraphicFramePr>
            <a:graphicFrameLocks noGrp="1"/>
          </p:cNvGraphicFramePr>
          <p:nvPr/>
        </p:nvGraphicFramePr>
        <p:xfrm>
          <a:off x="1439406" y="4904642"/>
          <a:ext cx="1638606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60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17" name="表格 24">
            <a:extLst>
              <a:ext uri="{FF2B5EF4-FFF2-40B4-BE49-F238E27FC236}">
                <a16:creationId xmlns:a16="http://schemas.microsoft.com/office/drawing/2014/main" id="{E031FC34-724D-EF49-AA2B-95D0C4B5224B}"/>
              </a:ext>
            </a:extLst>
          </p:cNvPr>
          <p:cNvGraphicFramePr>
            <a:graphicFrameLocks noGrp="1"/>
          </p:cNvGraphicFramePr>
          <p:nvPr/>
        </p:nvGraphicFramePr>
        <p:xfrm>
          <a:off x="686093" y="5353115"/>
          <a:ext cx="275356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56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LSM-tree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18" name="Isosceles Triangle 62">
            <a:extLst>
              <a:ext uri="{FF2B5EF4-FFF2-40B4-BE49-F238E27FC236}">
                <a16:creationId xmlns:a16="http://schemas.microsoft.com/office/drawing/2014/main" id="{37FDB1D0-36E3-754D-A1B2-8AF65EA32641}"/>
              </a:ext>
            </a:extLst>
          </p:cNvPr>
          <p:cNvSpPr/>
          <p:nvPr/>
        </p:nvSpPr>
        <p:spPr>
          <a:xfrm>
            <a:off x="1924787" y="4510071"/>
            <a:ext cx="682964" cy="18564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19" name="Isosceles Triangle 62">
            <a:extLst>
              <a:ext uri="{FF2B5EF4-FFF2-40B4-BE49-F238E27FC236}">
                <a16:creationId xmlns:a16="http://schemas.microsoft.com/office/drawing/2014/main" id="{98BB9EC3-F023-F54C-B929-EAE64973FCE4}"/>
              </a:ext>
            </a:extLst>
          </p:cNvPr>
          <p:cNvSpPr/>
          <p:nvPr/>
        </p:nvSpPr>
        <p:spPr>
          <a:xfrm>
            <a:off x="1823242" y="4705158"/>
            <a:ext cx="884134" cy="18564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cxnSp>
        <p:nvCxnSpPr>
          <p:cNvPr id="20" name="直接箭头连接符 17">
            <a:extLst>
              <a:ext uri="{FF2B5EF4-FFF2-40B4-BE49-F238E27FC236}">
                <a16:creationId xmlns:a16="http://schemas.microsoft.com/office/drawing/2014/main" id="{B41C9F29-7797-4E4F-832F-954F1FEBE6D7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3947259" y="3346221"/>
            <a:ext cx="0" cy="14972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表格 24">
            <a:extLst>
              <a:ext uri="{FF2B5EF4-FFF2-40B4-BE49-F238E27FC236}">
                <a16:creationId xmlns:a16="http://schemas.microsoft.com/office/drawing/2014/main" id="{420FE38F-4363-EA46-80DB-BF39276E9C1E}"/>
              </a:ext>
            </a:extLst>
          </p:cNvPr>
          <p:cNvGraphicFramePr>
            <a:graphicFrameLocks noGrp="1"/>
          </p:cNvGraphicFramePr>
          <p:nvPr/>
        </p:nvGraphicFramePr>
        <p:xfrm>
          <a:off x="3371498" y="3684918"/>
          <a:ext cx="600881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881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22" name="直接箭头连接符 17">
            <a:extLst>
              <a:ext uri="{FF2B5EF4-FFF2-40B4-BE49-F238E27FC236}">
                <a16:creationId xmlns:a16="http://schemas.microsoft.com/office/drawing/2014/main" id="{4BE3051B-702A-8A4B-8663-F4E7214C93C8}"/>
              </a:ext>
            </a:extLst>
          </p:cNvPr>
          <p:cNvCxnSpPr>
            <a:cxnSpLocks/>
          </p:cNvCxnSpPr>
          <p:nvPr/>
        </p:nvCxnSpPr>
        <p:spPr>
          <a:xfrm>
            <a:off x="4942717" y="3346221"/>
            <a:ext cx="416538" cy="147613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17">
            <a:extLst>
              <a:ext uri="{FF2B5EF4-FFF2-40B4-BE49-F238E27FC236}">
                <a16:creationId xmlns:a16="http://schemas.microsoft.com/office/drawing/2014/main" id="{17394EDE-42DD-6748-84AC-E5916056229F}"/>
              </a:ext>
            </a:extLst>
          </p:cNvPr>
          <p:cNvCxnSpPr>
            <a:cxnSpLocks/>
          </p:cNvCxnSpPr>
          <p:nvPr/>
        </p:nvCxnSpPr>
        <p:spPr>
          <a:xfrm flipH="1">
            <a:off x="3210984" y="3156922"/>
            <a:ext cx="274582" cy="2870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表格 24">
            <a:extLst>
              <a:ext uri="{FF2B5EF4-FFF2-40B4-BE49-F238E27FC236}">
                <a16:creationId xmlns:a16="http://schemas.microsoft.com/office/drawing/2014/main" id="{19AE5997-89F9-B34A-B6C5-ACE0EB07DF61}"/>
              </a:ext>
            </a:extLst>
          </p:cNvPr>
          <p:cNvGraphicFramePr>
            <a:graphicFrameLocks noGrp="1"/>
          </p:cNvGraphicFramePr>
          <p:nvPr/>
        </p:nvGraphicFramePr>
        <p:xfrm>
          <a:off x="688520" y="2638496"/>
          <a:ext cx="280665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65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7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25" name="直接箭头连接符 17">
            <a:extLst>
              <a:ext uri="{FF2B5EF4-FFF2-40B4-BE49-F238E27FC236}">
                <a16:creationId xmlns:a16="http://schemas.microsoft.com/office/drawing/2014/main" id="{99AD6C80-B29F-0647-ADAF-51662397B375}"/>
              </a:ext>
            </a:extLst>
          </p:cNvPr>
          <p:cNvCxnSpPr>
            <a:cxnSpLocks/>
          </p:cNvCxnSpPr>
          <p:nvPr/>
        </p:nvCxnSpPr>
        <p:spPr>
          <a:xfrm>
            <a:off x="5359255" y="3117026"/>
            <a:ext cx="136586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17">
            <a:extLst>
              <a:ext uri="{FF2B5EF4-FFF2-40B4-BE49-F238E27FC236}">
                <a16:creationId xmlns:a16="http://schemas.microsoft.com/office/drawing/2014/main" id="{16C51D30-98F9-B346-BB06-FEEF94016A53}"/>
              </a:ext>
            </a:extLst>
          </p:cNvPr>
          <p:cNvCxnSpPr>
            <a:cxnSpLocks/>
          </p:cNvCxnSpPr>
          <p:nvPr/>
        </p:nvCxnSpPr>
        <p:spPr>
          <a:xfrm flipH="1">
            <a:off x="8422791" y="3346221"/>
            <a:ext cx="860066" cy="1476132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17">
            <a:extLst>
              <a:ext uri="{FF2B5EF4-FFF2-40B4-BE49-F238E27FC236}">
                <a16:creationId xmlns:a16="http://schemas.microsoft.com/office/drawing/2014/main" id="{776EFF66-FEE9-6946-A736-3BEB3D6BF63B}"/>
              </a:ext>
            </a:extLst>
          </p:cNvPr>
          <p:cNvCxnSpPr>
            <a:cxnSpLocks/>
          </p:cNvCxnSpPr>
          <p:nvPr/>
        </p:nvCxnSpPr>
        <p:spPr>
          <a:xfrm flipV="1">
            <a:off x="7744410" y="3371411"/>
            <a:ext cx="0" cy="14509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17">
            <a:extLst>
              <a:ext uri="{FF2B5EF4-FFF2-40B4-BE49-F238E27FC236}">
                <a16:creationId xmlns:a16="http://schemas.microsoft.com/office/drawing/2014/main" id="{433E036A-02AC-A741-98A9-4BF5E3A6B80E}"/>
              </a:ext>
            </a:extLst>
          </p:cNvPr>
          <p:cNvCxnSpPr>
            <a:cxnSpLocks/>
          </p:cNvCxnSpPr>
          <p:nvPr/>
        </p:nvCxnSpPr>
        <p:spPr>
          <a:xfrm>
            <a:off x="9684170" y="3330212"/>
            <a:ext cx="0" cy="1467767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表格 24">
            <a:extLst>
              <a:ext uri="{FF2B5EF4-FFF2-40B4-BE49-F238E27FC236}">
                <a16:creationId xmlns:a16="http://schemas.microsoft.com/office/drawing/2014/main" id="{C578BD94-7BA6-0442-814F-EFE0032C37ED}"/>
              </a:ext>
            </a:extLst>
          </p:cNvPr>
          <p:cNvGraphicFramePr>
            <a:graphicFrameLocks noGrp="1"/>
          </p:cNvGraphicFramePr>
          <p:nvPr/>
        </p:nvGraphicFramePr>
        <p:xfrm>
          <a:off x="3520442" y="4843463"/>
          <a:ext cx="853635" cy="490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9090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0" name="表格 24">
            <a:extLst>
              <a:ext uri="{FF2B5EF4-FFF2-40B4-BE49-F238E27FC236}">
                <a16:creationId xmlns:a16="http://schemas.microsoft.com/office/drawing/2014/main" id="{C0D5A7B7-2990-EF4A-BA7A-72EF5E5F26C7}"/>
              </a:ext>
            </a:extLst>
          </p:cNvPr>
          <p:cNvGraphicFramePr>
            <a:graphicFrameLocks noGrp="1"/>
          </p:cNvGraphicFramePr>
          <p:nvPr/>
        </p:nvGraphicFramePr>
        <p:xfrm>
          <a:off x="1369000" y="3110558"/>
          <a:ext cx="1821118" cy="47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807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31" name="直接箭头连接符 17">
            <a:extLst>
              <a:ext uri="{FF2B5EF4-FFF2-40B4-BE49-F238E27FC236}">
                <a16:creationId xmlns:a16="http://schemas.microsoft.com/office/drawing/2014/main" id="{2BD955C4-5F88-8341-A07D-877E608809EF}"/>
              </a:ext>
            </a:extLst>
          </p:cNvPr>
          <p:cNvCxnSpPr>
            <a:cxnSpLocks/>
          </p:cNvCxnSpPr>
          <p:nvPr/>
        </p:nvCxnSpPr>
        <p:spPr>
          <a:xfrm>
            <a:off x="5062591" y="3803411"/>
            <a:ext cx="40239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表格 24">
            <a:extLst>
              <a:ext uri="{FF2B5EF4-FFF2-40B4-BE49-F238E27FC236}">
                <a16:creationId xmlns:a16="http://schemas.microsoft.com/office/drawing/2014/main" id="{A81BF4B8-FC16-A043-89DB-4789C9943232}"/>
              </a:ext>
            </a:extLst>
          </p:cNvPr>
          <p:cNvGraphicFramePr>
            <a:graphicFrameLocks noGrp="1"/>
          </p:cNvGraphicFramePr>
          <p:nvPr/>
        </p:nvGraphicFramePr>
        <p:xfrm>
          <a:off x="4776248" y="4842342"/>
          <a:ext cx="1913442" cy="47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44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921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 log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33" name="直接箭头连接符 17">
            <a:extLst>
              <a:ext uri="{FF2B5EF4-FFF2-40B4-BE49-F238E27FC236}">
                <a16:creationId xmlns:a16="http://schemas.microsoft.com/office/drawing/2014/main" id="{72D24A46-79A0-B84B-BACD-78CCEEDBFB42}"/>
              </a:ext>
            </a:extLst>
          </p:cNvPr>
          <p:cNvCxnSpPr>
            <a:cxnSpLocks/>
          </p:cNvCxnSpPr>
          <p:nvPr/>
        </p:nvCxnSpPr>
        <p:spPr>
          <a:xfrm>
            <a:off x="7154418" y="4043018"/>
            <a:ext cx="0" cy="77933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表格 24">
            <a:extLst>
              <a:ext uri="{FF2B5EF4-FFF2-40B4-BE49-F238E27FC236}">
                <a16:creationId xmlns:a16="http://schemas.microsoft.com/office/drawing/2014/main" id="{942EBDB9-AFF8-3745-A048-21E6E930F33D}"/>
              </a:ext>
            </a:extLst>
          </p:cNvPr>
          <p:cNvGraphicFramePr>
            <a:graphicFrameLocks noGrp="1"/>
          </p:cNvGraphicFramePr>
          <p:nvPr/>
        </p:nvGraphicFramePr>
        <p:xfrm>
          <a:off x="4096517" y="3452473"/>
          <a:ext cx="956779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77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anchor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5" name="表格 24">
            <a:extLst>
              <a:ext uri="{FF2B5EF4-FFF2-40B4-BE49-F238E27FC236}">
                <a16:creationId xmlns:a16="http://schemas.microsoft.com/office/drawing/2014/main" id="{0CA7B5A3-1093-8F42-8C2D-E87B442EFB16}"/>
              </a:ext>
            </a:extLst>
          </p:cNvPr>
          <p:cNvGraphicFramePr>
            <a:graphicFrameLocks noGrp="1"/>
          </p:cNvGraphicFramePr>
          <p:nvPr/>
        </p:nvGraphicFramePr>
        <p:xfrm>
          <a:off x="8070372" y="3672639"/>
          <a:ext cx="860065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06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6" name="表格 24">
            <a:extLst>
              <a:ext uri="{FF2B5EF4-FFF2-40B4-BE49-F238E27FC236}">
                <a16:creationId xmlns:a16="http://schemas.microsoft.com/office/drawing/2014/main" id="{F6C1F620-C0B3-1C45-B10A-30E92E587BAC}"/>
              </a:ext>
            </a:extLst>
          </p:cNvPr>
          <p:cNvGraphicFramePr>
            <a:graphicFrameLocks noGrp="1"/>
          </p:cNvGraphicFramePr>
          <p:nvPr/>
        </p:nvGraphicFramePr>
        <p:xfrm>
          <a:off x="5485330" y="2734933"/>
          <a:ext cx="106947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47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52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anchor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7" name="表格 24">
            <a:extLst>
              <a:ext uri="{FF2B5EF4-FFF2-40B4-BE49-F238E27FC236}">
                <a16:creationId xmlns:a16="http://schemas.microsoft.com/office/drawing/2014/main" id="{689C14A0-16D6-EC4F-A70A-A02185B2C0A3}"/>
              </a:ext>
            </a:extLst>
          </p:cNvPr>
          <p:cNvGraphicFramePr>
            <a:graphicFrameLocks noGrp="1"/>
          </p:cNvGraphicFramePr>
          <p:nvPr/>
        </p:nvGraphicFramePr>
        <p:xfrm>
          <a:off x="6689690" y="5398835"/>
          <a:ext cx="266610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10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pairs,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anchors)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8" name="表格 24">
            <a:extLst>
              <a:ext uri="{FF2B5EF4-FFF2-40B4-BE49-F238E27FC236}">
                <a16:creationId xmlns:a16="http://schemas.microsoft.com/office/drawing/2014/main" id="{E90F187E-4103-CF4E-BC4F-130BFE4D03C8}"/>
              </a:ext>
            </a:extLst>
          </p:cNvPr>
          <p:cNvGraphicFramePr>
            <a:graphicFrameLocks noGrp="1"/>
          </p:cNvGraphicFramePr>
          <p:nvPr/>
        </p:nvGraphicFramePr>
        <p:xfrm>
          <a:off x="9372703" y="4842342"/>
          <a:ext cx="1778552" cy="47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55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92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Manifest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9" name="表格 24">
            <a:extLst>
              <a:ext uri="{FF2B5EF4-FFF2-40B4-BE49-F238E27FC236}">
                <a16:creationId xmlns:a16="http://schemas.microsoft.com/office/drawing/2014/main" id="{DAE3A9CE-3C65-CD4C-8484-6FB5F468859B}"/>
              </a:ext>
            </a:extLst>
          </p:cNvPr>
          <p:cNvGraphicFramePr>
            <a:graphicFrameLocks noGrp="1"/>
          </p:cNvGraphicFramePr>
          <p:nvPr/>
        </p:nvGraphicFramePr>
        <p:xfrm>
          <a:off x="5560395" y="3563805"/>
          <a:ext cx="1852199" cy="47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19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92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0" name="表格 24">
            <a:extLst>
              <a:ext uri="{FF2B5EF4-FFF2-40B4-BE49-F238E27FC236}">
                <a16:creationId xmlns:a16="http://schemas.microsoft.com/office/drawing/2014/main" id="{4334E937-9DD1-6548-B437-0BC6F71D3C5D}"/>
              </a:ext>
            </a:extLst>
          </p:cNvPr>
          <p:cNvGraphicFramePr>
            <a:graphicFrameLocks noGrp="1"/>
          </p:cNvGraphicFramePr>
          <p:nvPr/>
        </p:nvGraphicFramePr>
        <p:xfrm>
          <a:off x="6724554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1" name="表格 24">
            <a:extLst>
              <a:ext uri="{FF2B5EF4-FFF2-40B4-BE49-F238E27FC236}">
                <a16:creationId xmlns:a16="http://schemas.microsoft.com/office/drawing/2014/main" id="{CCD0964A-2929-C441-B86C-4C2E7840ED2D}"/>
              </a:ext>
            </a:extLst>
          </p:cNvPr>
          <p:cNvGraphicFramePr>
            <a:graphicFrameLocks noGrp="1"/>
          </p:cNvGraphicFramePr>
          <p:nvPr/>
        </p:nvGraphicFramePr>
        <p:xfrm>
          <a:off x="3513713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buffer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2" name="表格 24">
            <a:extLst>
              <a:ext uri="{FF2B5EF4-FFF2-40B4-BE49-F238E27FC236}">
                <a16:creationId xmlns:a16="http://schemas.microsoft.com/office/drawing/2014/main" id="{6D8B6AEB-F56F-534A-B219-2A7627B9E03E}"/>
              </a:ext>
            </a:extLst>
          </p:cNvPr>
          <p:cNvGraphicFramePr>
            <a:graphicFrameLocks noGrp="1"/>
          </p:cNvGraphicFramePr>
          <p:nvPr/>
        </p:nvGraphicFramePr>
        <p:xfrm>
          <a:off x="10129567" y="3812354"/>
          <a:ext cx="119063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3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3" name="表格 24">
            <a:extLst>
              <a:ext uri="{FF2B5EF4-FFF2-40B4-BE49-F238E27FC236}">
                <a16:creationId xmlns:a16="http://schemas.microsoft.com/office/drawing/2014/main" id="{3B36C180-7244-8948-A485-07DCA0AF599E}"/>
              </a:ext>
            </a:extLst>
          </p:cNvPr>
          <p:cNvGraphicFramePr>
            <a:graphicFrameLocks noGrp="1"/>
          </p:cNvGraphicFramePr>
          <p:nvPr/>
        </p:nvGraphicFramePr>
        <p:xfrm>
          <a:off x="8736737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CN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4" name="表格 24">
            <a:extLst>
              <a:ext uri="{FF2B5EF4-FFF2-40B4-BE49-F238E27FC236}">
                <a16:creationId xmlns:a16="http://schemas.microsoft.com/office/drawing/2014/main" id="{F0DD8D61-4C1F-6447-BF31-03A22BB56212}"/>
              </a:ext>
            </a:extLst>
          </p:cNvPr>
          <p:cNvGraphicFramePr>
            <a:graphicFrameLocks noGrp="1"/>
          </p:cNvGraphicFramePr>
          <p:nvPr/>
        </p:nvGraphicFramePr>
        <p:xfrm>
          <a:off x="3485566" y="5398835"/>
          <a:ext cx="1079645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64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vLog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(values)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5" name="直接箭头连接符 17">
            <a:extLst>
              <a:ext uri="{FF2B5EF4-FFF2-40B4-BE49-F238E27FC236}">
                <a16:creationId xmlns:a16="http://schemas.microsoft.com/office/drawing/2014/main" id="{E46ACD5E-58AE-5648-9587-BADDDC040D38}"/>
              </a:ext>
            </a:extLst>
          </p:cNvPr>
          <p:cNvCxnSpPr>
            <a:cxnSpLocks/>
          </p:cNvCxnSpPr>
          <p:nvPr/>
        </p:nvCxnSpPr>
        <p:spPr>
          <a:xfrm>
            <a:off x="4942717" y="3346221"/>
            <a:ext cx="522272" cy="46613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968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EC7E88B-F4F2-B442-96A9-B5F9EA3680BF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/>
              <a:t>Crash</a:t>
            </a:r>
            <a:r>
              <a:rPr lang="zh-CN" altLang="en-US" kern="0"/>
              <a:t> </a:t>
            </a:r>
            <a:r>
              <a:rPr lang="en-US" altLang="zh-CN" kern="0"/>
              <a:t>Recovery</a:t>
            </a:r>
            <a:endParaRPr lang="en-US" kern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14F37C3-CC52-AF4F-A4A2-2F5F7B295DE4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>
                <a:ea typeface="微软雅黑" panose="020B0503020204020204" pitchFamily="34" charset="-122"/>
              </a:rPr>
              <a:t>Crash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recovery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for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writes</a:t>
            </a: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Attach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sequence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numbers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for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each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pair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and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anchor</a:t>
            </a: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Introduce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commit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log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to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keep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pairs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and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anchors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(similar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to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WAL)</a:t>
            </a:r>
          </a:p>
          <a:p>
            <a:r>
              <a:rPr lang="en-US" altLang="zh-CN" dirty="0">
                <a:ea typeface="微软雅黑" panose="020B0503020204020204" pitchFamily="34" charset="-122"/>
              </a:rPr>
              <a:t>Crash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recovery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for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GC</a:t>
            </a: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Introduce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manifest</a:t>
            </a:r>
            <a:r>
              <a:rPr lang="zh-CN" altLang="en-US" b="1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ea typeface="微软雅黑" panose="020B0503020204020204" pitchFamily="34" charset="-122"/>
              </a:rPr>
              <a:t>file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to record the keys and bucket offsets in the skip list</a:t>
            </a:r>
          </a:p>
        </p:txBody>
      </p:sp>
    </p:spTree>
    <p:extLst>
      <p:ext uri="{BB962C8B-B14F-4D97-AF65-F5344CB8AC3E}">
        <p14:creationId xmlns:p14="http://schemas.microsoft.com/office/powerpoint/2010/main" val="122333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8837DC9-CB71-B04F-83A6-BBABD28ACD28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6"/>
            <a:ext cx="11250719" cy="266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0"/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Organizes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data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in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key-value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(KV)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pairs</a:t>
            </a:r>
          </a:p>
          <a:p>
            <a:pPr lvl="1"/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put()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inserts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a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KV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pair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to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the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store</a:t>
            </a:r>
          </a:p>
          <a:p>
            <a:pPr lvl="1"/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get()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retrieves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a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KV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pair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from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the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store</a:t>
            </a:r>
          </a:p>
          <a:p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An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example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of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an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LSM-tree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KV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store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on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the</a:t>
            </a:r>
            <a:r>
              <a:rPr lang="zh-CN" altLang="en-US" kern="0" dirty="0">
                <a:solidFill>
                  <a:srgbClr val="00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微软雅黑" panose="020B0503020204020204" pitchFamily="34" charset="-122"/>
              </a:rPr>
              <a:t>SSD</a:t>
            </a:r>
            <a:endParaRPr lang="en-US" altLang="zh-CN" kern="0" dirty="0"/>
          </a:p>
          <a:p>
            <a:pPr lvl="1"/>
            <a:r>
              <a:rPr lang="en-US" altLang="zh-CN" kern="0" dirty="0"/>
              <a:t>Arrange</a:t>
            </a:r>
            <a:r>
              <a:rPr lang="zh-CN" altLang="en-US" kern="0" dirty="0"/>
              <a:t> </a:t>
            </a:r>
            <a:r>
              <a:rPr lang="en-US" altLang="zh-CN" kern="0" dirty="0"/>
              <a:t>KV</a:t>
            </a:r>
            <a:r>
              <a:rPr lang="zh-CN" altLang="en-US" kern="0" dirty="0"/>
              <a:t> </a:t>
            </a:r>
            <a:r>
              <a:rPr lang="en-US" altLang="zh-CN" kern="0" dirty="0"/>
              <a:t>pairs</a:t>
            </a:r>
            <a:r>
              <a:rPr lang="zh-CN" altLang="en-US" kern="0" dirty="0"/>
              <a:t> </a:t>
            </a:r>
            <a:r>
              <a:rPr lang="en-US" altLang="zh-CN" kern="0" dirty="0"/>
              <a:t>in</a:t>
            </a:r>
            <a:r>
              <a:rPr lang="zh-CN" altLang="en-US" kern="0" dirty="0"/>
              <a:t> </a:t>
            </a:r>
            <a:r>
              <a:rPr lang="en-US" altLang="zh-CN" kern="0" dirty="0"/>
              <a:t>multiple</a:t>
            </a:r>
            <a:r>
              <a:rPr lang="zh-CN" altLang="en-US" kern="0" dirty="0"/>
              <a:t> </a:t>
            </a:r>
            <a:r>
              <a:rPr lang="en-US" altLang="zh-CN" kern="0" dirty="0"/>
              <a:t>levels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733563B-9C92-FE41-98EE-D3E706752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9" y="76200"/>
            <a:ext cx="10969943" cy="1143000"/>
          </a:xfrm>
        </p:spPr>
        <p:txBody>
          <a:bodyPr/>
          <a:lstStyle/>
          <a:p>
            <a:r>
              <a:rPr lang="en-US" altLang="zh-CN" kern="0" dirty="0"/>
              <a:t>Key-Value</a:t>
            </a:r>
            <a:r>
              <a:rPr lang="zh-CN" altLang="en-US" kern="0" dirty="0"/>
              <a:t> </a:t>
            </a:r>
            <a:r>
              <a:rPr lang="en-US" altLang="zh-CN" kern="0" dirty="0"/>
              <a:t>Stores</a:t>
            </a:r>
            <a:endParaRPr lang="en-HK" dirty="0"/>
          </a:p>
        </p:txBody>
      </p:sp>
      <p:sp>
        <p:nvSpPr>
          <p:cNvPr id="6" name="圆角矩形 9">
            <a:extLst>
              <a:ext uri="{FF2B5EF4-FFF2-40B4-BE49-F238E27FC236}">
                <a16:creationId xmlns:a16="http://schemas.microsoft.com/office/drawing/2014/main" id="{FC162B79-5216-644A-9DA1-DB3008C3F884}"/>
              </a:ext>
            </a:extLst>
          </p:cNvPr>
          <p:cNvSpPr/>
          <p:nvPr/>
        </p:nvSpPr>
        <p:spPr>
          <a:xfrm>
            <a:off x="4300707" y="4021527"/>
            <a:ext cx="1231075" cy="54423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zh-CN" sz="1600" b="1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Immutable</a:t>
            </a:r>
          </a:p>
          <a:p>
            <a:pPr algn="ctr"/>
            <a:r>
              <a:rPr kumimoji="1" lang="en-US" altLang="zh-CN" sz="1600" b="1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MemTable</a:t>
            </a:r>
          </a:p>
        </p:txBody>
      </p:sp>
      <p:cxnSp>
        <p:nvCxnSpPr>
          <p:cNvPr id="8" name="直线箭头连接符 12">
            <a:extLst>
              <a:ext uri="{FF2B5EF4-FFF2-40B4-BE49-F238E27FC236}">
                <a16:creationId xmlns:a16="http://schemas.microsoft.com/office/drawing/2014/main" id="{23AECA05-C282-BC4E-8D89-5576FF0AFB5C}"/>
              </a:ext>
            </a:extLst>
          </p:cNvPr>
          <p:cNvCxnSpPr>
            <a:cxnSpLocks/>
          </p:cNvCxnSpPr>
          <p:nvPr/>
        </p:nvCxnSpPr>
        <p:spPr>
          <a:xfrm flipH="1">
            <a:off x="5591421" y="4296721"/>
            <a:ext cx="33790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89">
            <a:extLst>
              <a:ext uri="{FF2B5EF4-FFF2-40B4-BE49-F238E27FC236}">
                <a16:creationId xmlns:a16="http://schemas.microsoft.com/office/drawing/2014/main" id="{93B8E712-4453-794F-BA78-901427AE65C8}"/>
              </a:ext>
            </a:extLst>
          </p:cNvPr>
          <p:cNvSpPr txBox="1"/>
          <p:nvPr/>
        </p:nvSpPr>
        <p:spPr>
          <a:xfrm>
            <a:off x="4309605" y="5248170"/>
            <a:ext cx="55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1" lang="en-US" altLang="zh-CN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kumimoji="1" lang="zh-CN" altLang="en-US" sz="16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直线箭头连接符 12">
            <a:extLst>
              <a:ext uri="{FF2B5EF4-FFF2-40B4-BE49-F238E27FC236}">
                <a16:creationId xmlns:a16="http://schemas.microsoft.com/office/drawing/2014/main" id="{A976D35E-9B48-DD45-8EC1-C807068BFF92}"/>
              </a:ext>
            </a:extLst>
          </p:cNvPr>
          <p:cNvCxnSpPr>
            <a:cxnSpLocks/>
          </p:cNvCxnSpPr>
          <p:nvPr/>
        </p:nvCxnSpPr>
        <p:spPr>
          <a:xfrm>
            <a:off x="4903428" y="4686614"/>
            <a:ext cx="0" cy="51845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线箭头连接符 12">
            <a:extLst>
              <a:ext uri="{FF2B5EF4-FFF2-40B4-BE49-F238E27FC236}">
                <a16:creationId xmlns:a16="http://schemas.microsoft.com/office/drawing/2014/main" id="{3382EEB5-F81A-4A44-A890-EEFB59D20025}"/>
              </a:ext>
            </a:extLst>
          </p:cNvPr>
          <p:cNvCxnSpPr>
            <a:cxnSpLocks/>
          </p:cNvCxnSpPr>
          <p:nvPr/>
        </p:nvCxnSpPr>
        <p:spPr>
          <a:xfrm>
            <a:off x="5992670" y="5499047"/>
            <a:ext cx="466711" cy="160936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文本框 102">
            <a:extLst>
              <a:ext uri="{FF2B5EF4-FFF2-40B4-BE49-F238E27FC236}">
                <a16:creationId xmlns:a16="http://schemas.microsoft.com/office/drawing/2014/main" id="{98C12692-9B62-B041-BED8-9BB2CB5E4A2E}"/>
              </a:ext>
            </a:extLst>
          </p:cNvPr>
          <p:cNvSpPr txBox="1"/>
          <p:nvPr/>
        </p:nvSpPr>
        <p:spPr>
          <a:xfrm rot="5400000">
            <a:off x="4697954" y="5946646"/>
            <a:ext cx="49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03">
            <a:extLst>
              <a:ext uri="{FF2B5EF4-FFF2-40B4-BE49-F238E27FC236}">
                <a16:creationId xmlns:a16="http://schemas.microsoft.com/office/drawing/2014/main" id="{1DC1631E-A239-3043-9BB6-A73A7E002F1C}"/>
              </a:ext>
            </a:extLst>
          </p:cNvPr>
          <p:cNvSpPr txBox="1"/>
          <p:nvPr/>
        </p:nvSpPr>
        <p:spPr>
          <a:xfrm>
            <a:off x="7056965" y="6184939"/>
            <a:ext cx="493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直线箭头连接符 12">
            <a:extLst>
              <a:ext uri="{FF2B5EF4-FFF2-40B4-BE49-F238E27FC236}">
                <a16:creationId xmlns:a16="http://schemas.microsoft.com/office/drawing/2014/main" id="{CF9EF400-CA6C-284B-BE8E-AF7908A58E7E}"/>
              </a:ext>
            </a:extLst>
          </p:cNvPr>
          <p:cNvCxnSpPr>
            <a:cxnSpLocks/>
          </p:cNvCxnSpPr>
          <p:nvPr/>
        </p:nvCxnSpPr>
        <p:spPr>
          <a:xfrm>
            <a:off x="7067045" y="5911783"/>
            <a:ext cx="594144" cy="20585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文本框 66">
            <a:extLst>
              <a:ext uri="{FF2B5EF4-FFF2-40B4-BE49-F238E27FC236}">
                <a16:creationId xmlns:a16="http://schemas.microsoft.com/office/drawing/2014/main" id="{5A105366-FE22-D54D-8D52-450C0BF02BD2}"/>
              </a:ext>
            </a:extLst>
          </p:cNvPr>
          <p:cNvSpPr txBox="1"/>
          <p:nvPr/>
        </p:nvSpPr>
        <p:spPr>
          <a:xfrm>
            <a:off x="5107016" y="5148207"/>
            <a:ext cx="358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66">
            <a:extLst>
              <a:ext uri="{FF2B5EF4-FFF2-40B4-BE49-F238E27FC236}">
                <a16:creationId xmlns:a16="http://schemas.microsoft.com/office/drawing/2014/main" id="{89943D3A-4132-954A-ACB1-2C2C3C159A06}"/>
              </a:ext>
            </a:extLst>
          </p:cNvPr>
          <p:cNvSpPr txBox="1"/>
          <p:nvPr/>
        </p:nvSpPr>
        <p:spPr>
          <a:xfrm>
            <a:off x="6067309" y="5600391"/>
            <a:ext cx="358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kumimoji="1" lang="zh-CN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本框 50">
            <a:extLst>
              <a:ext uri="{FF2B5EF4-FFF2-40B4-BE49-F238E27FC236}">
                <a16:creationId xmlns:a16="http://schemas.microsoft.com/office/drawing/2014/main" id="{A0C2D3C8-0B35-6046-972B-F1DD00B95E44}"/>
              </a:ext>
            </a:extLst>
          </p:cNvPr>
          <p:cNvSpPr txBox="1"/>
          <p:nvPr/>
        </p:nvSpPr>
        <p:spPr>
          <a:xfrm>
            <a:off x="7208284" y="5651126"/>
            <a:ext cx="982869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Compact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圆角矩形 9">
            <a:extLst>
              <a:ext uri="{FF2B5EF4-FFF2-40B4-BE49-F238E27FC236}">
                <a16:creationId xmlns:a16="http://schemas.microsoft.com/office/drawing/2014/main" id="{CDD6B416-3FA8-D84B-BCA1-654922CAFA83}"/>
              </a:ext>
            </a:extLst>
          </p:cNvPr>
          <p:cNvSpPr/>
          <p:nvPr/>
        </p:nvSpPr>
        <p:spPr>
          <a:xfrm>
            <a:off x="5988966" y="4023955"/>
            <a:ext cx="1182962" cy="541378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zh-CN" sz="1600" b="1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Mutable</a:t>
            </a:r>
          </a:p>
          <a:p>
            <a:pPr algn="ctr"/>
            <a:r>
              <a:rPr kumimoji="1" lang="en-US" altLang="zh-CN" sz="1600" b="1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MemTable</a:t>
            </a:r>
          </a:p>
        </p:txBody>
      </p:sp>
      <p:cxnSp>
        <p:nvCxnSpPr>
          <p:cNvPr id="25" name="直线连接符 38">
            <a:extLst>
              <a:ext uri="{FF2B5EF4-FFF2-40B4-BE49-F238E27FC236}">
                <a16:creationId xmlns:a16="http://schemas.microsoft.com/office/drawing/2014/main" id="{EEBA7AC9-C52A-074F-9551-CE7B445B0A1F}"/>
              </a:ext>
            </a:extLst>
          </p:cNvPr>
          <p:cNvCxnSpPr>
            <a:cxnSpLocks/>
          </p:cNvCxnSpPr>
          <p:nvPr/>
        </p:nvCxnSpPr>
        <p:spPr>
          <a:xfrm>
            <a:off x="3470790" y="4930069"/>
            <a:ext cx="4917072" cy="0"/>
          </a:xfrm>
          <a:prstGeom prst="line">
            <a:avLst/>
          </a:prstGeom>
          <a:ln w="19050">
            <a:solidFill>
              <a:schemeClr val="dk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文本框 50">
            <a:extLst>
              <a:ext uri="{FF2B5EF4-FFF2-40B4-BE49-F238E27FC236}">
                <a16:creationId xmlns:a16="http://schemas.microsoft.com/office/drawing/2014/main" id="{D4949D5D-C9FE-4749-A941-FDD0B2203569}"/>
              </a:ext>
            </a:extLst>
          </p:cNvPr>
          <p:cNvSpPr txBox="1"/>
          <p:nvPr/>
        </p:nvSpPr>
        <p:spPr>
          <a:xfrm>
            <a:off x="3470790" y="4572093"/>
            <a:ext cx="807814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Memory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32">
            <a:extLst>
              <a:ext uri="{FF2B5EF4-FFF2-40B4-BE49-F238E27FC236}">
                <a16:creationId xmlns:a16="http://schemas.microsoft.com/office/drawing/2014/main" id="{61FE6E9E-1CDD-3F41-B9B9-8BD7C3816456}"/>
              </a:ext>
            </a:extLst>
          </p:cNvPr>
          <p:cNvSpPr txBox="1"/>
          <p:nvPr/>
        </p:nvSpPr>
        <p:spPr>
          <a:xfrm>
            <a:off x="3493240" y="4923555"/>
            <a:ext cx="455798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SSD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Table 262">
            <a:extLst>
              <a:ext uri="{FF2B5EF4-FFF2-40B4-BE49-F238E27FC236}">
                <a16:creationId xmlns:a16="http://schemas.microsoft.com/office/drawing/2014/main" id="{F6C56296-835F-0040-9A67-4A6FBEFCDACB}"/>
              </a:ext>
            </a:extLst>
          </p:cNvPr>
          <p:cNvGraphicFramePr>
            <a:graphicFrameLocks noGrp="1"/>
          </p:cNvGraphicFramePr>
          <p:nvPr/>
        </p:nvGraphicFramePr>
        <p:xfrm>
          <a:off x="7683141" y="634049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29" name="Table 262">
            <a:extLst>
              <a:ext uri="{FF2B5EF4-FFF2-40B4-BE49-F238E27FC236}">
                <a16:creationId xmlns:a16="http://schemas.microsoft.com/office/drawing/2014/main" id="{1D210F30-CF04-5C47-87BE-5AD66DAAE805}"/>
              </a:ext>
            </a:extLst>
          </p:cNvPr>
          <p:cNvGraphicFramePr>
            <a:graphicFrameLocks noGrp="1"/>
          </p:cNvGraphicFramePr>
          <p:nvPr/>
        </p:nvGraphicFramePr>
        <p:xfrm>
          <a:off x="6281954" y="5035793"/>
          <a:ext cx="596987" cy="338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987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338547">
                <a:tc>
                  <a:txBody>
                    <a:bodyPr/>
                    <a:lstStyle/>
                    <a:p>
                      <a:pPr algn="ctr"/>
                      <a:r>
                        <a:rPr lang="en-HK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cxnSp>
        <p:nvCxnSpPr>
          <p:cNvPr id="30" name="直线箭头连接符 12">
            <a:extLst>
              <a:ext uri="{FF2B5EF4-FFF2-40B4-BE49-F238E27FC236}">
                <a16:creationId xmlns:a16="http://schemas.microsoft.com/office/drawing/2014/main" id="{8D3065E1-356D-4144-B0CA-89A5594F8648}"/>
              </a:ext>
            </a:extLst>
          </p:cNvPr>
          <p:cNvCxnSpPr>
            <a:cxnSpLocks/>
            <a:stCxn id="22" idx="2"/>
            <a:endCxn id="29" idx="0"/>
          </p:cNvCxnSpPr>
          <p:nvPr/>
        </p:nvCxnSpPr>
        <p:spPr>
          <a:xfrm>
            <a:off x="6580447" y="4565333"/>
            <a:ext cx="0" cy="470460"/>
          </a:xfrm>
          <a:prstGeom prst="straightConnector1">
            <a:avLst/>
          </a:prstGeom>
          <a:ln w="1270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文本框 50">
            <a:extLst>
              <a:ext uri="{FF2B5EF4-FFF2-40B4-BE49-F238E27FC236}">
                <a16:creationId xmlns:a16="http://schemas.microsoft.com/office/drawing/2014/main" id="{2F69E597-383D-6240-BEAE-355689144F2C}"/>
              </a:ext>
            </a:extLst>
          </p:cNvPr>
          <p:cNvSpPr txBox="1"/>
          <p:nvPr/>
        </p:nvSpPr>
        <p:spPr>
          <a:xfrm>
            <a:off x="6610539" y="4575869"/>
            <a:ext cx="871126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logging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" name="Table 262">
            <a:extLst>
              <a:ext uri="{FF2B5EF4-FFF2-40B4-BE49-F238E27FC236}">
                <a16:creationId xmlns:a16="http://schemas.microsoft.com/office/drawing/2014/main" id="{94812B35-7529-3143-9376-447EA4EB9E15}"/>
              </a:ext>
            </a:extLst>
          </p:cNvPr>
          <p:cNvGraphicFramePr>
            <a:graphicFrameLocks noGrp="1"/>
          </p:cNvGraphicFramePr>
          <p:nvPr/>
        </p:nvGraphicFramePr>
        <p:xfrm>
          <a:off x="4766701" y="634049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33" name="Table 262">
            <a:extLst>
              <a:ext uri="{FF2B5EF4-FFF2-40B4-BE49-F238E27FC236}">
                <a16:creationId xmlns:a16="http://schemas.microsoft.com/office/drawing/2014/main" id="{0FEC4B76-C452-2040-8DC7-3F977679FFDD}"/>
              </a:ext>
            </a:extLst>
          </p:cNvPr>
          <p:cNvGraphicFramePr>
            <a:graphicFrameLocks noGrp="1"/>
          </p:cNvGraphicFramePr>
          <p:nvPr/>
        </p:nvGraphicFramePr>
        <p:xfrm>
          <a:off x="5240238" y="634049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34" name="Table 262">
            <a:extLst>
              <a:ext uri="{FF2B5EF4-FFF2-40B4-BE49-F238E27FC236}">
                <a16:creationId xmlns:a16="http://schemas.microsoft.com/office/drawing/2014/main" id="{C81B9431-8E57-3646-A270-C75901F7578A}"/>
              </a:ext>
            </a:extLst>
          </p:cNvPr>
          <p:cNvGraphicFramePr>
            <a:graphicFrameLocks noGrp="1"/>
          </p:cNvGraphicFramePr>
          <p:nvPr/>
        </p:nvGraphicFramePr>
        <p:xfrm>
          <a:off x="5680222" y="634049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35" name="Table 262">
            <a:extLst>
              <a:ext uri="{FF2B5EF4-FFF2-40B4-BE49-F238E27FC236}">
                <a16:creationId xmlns:a16="http://schemas.microsoft.com/office/drawing/2014/main" id="{7D9B5C06-8D44-CE4A-A159-9CB11CBCA58E}"/>
              </a:ext>
            </a:extLst>
          </p:cNvPr>
          <p:cNvGraphicFramePr>
            <a:graphicFrameLocks noGrp="1"/>
          </p:cNvGraphicFramePr>
          <p:nvPr/>
        </p:nvGraphicFramePr>
        <p:xfrm>
          <a:off x="6155931" y="634049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36" name="Table 262">
            <a:extLst>
              <a:ext uri="{FF2B5EF4-FFF2-40B4-BE49-F238E27FC236}">
                <a16:creationId xmlns:a16="http://schemas.microsoft.com/office/drawing/2014/main" id="{4C13EF2C-EBAD-F448-8AD9-8B939F389C20}"/>
              </a:ext>
            </a:extLst>
          </p:cNvPr>
          <p:cNvGraphicFramePr>
            <a:graphicFrameLocks noGrp="1"/>
          </p:cNvGraphicFramePr>
          <p:nvPr/>
        </p:nvGraphicFramePr>
        <p:xfrm>
          <a:off x="6646887" y="634049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37" name="Table 262">
            <a:extLst>
              <a:ext uri="{FF2B5EF4-FFF2-40B4-BE49-F238E27FC236}">
                <a16:creationId xmlns:a16="http://schemas.microsoft.com/office/drawing/2014/main" id="{56E59033-C24D-FF45-9BF7-3172C9A51F37}"/>
              </a:ext>
            </a:extLst>
          </p:cNvPr>
          <p:cNvGraphicFramePr>
            <a:graphicFrameLocks noGrp="1"/>
          </p:cNvGraphicFramePr>
          <p:nvPr/>
        </p:nvGraphicFramePr>
        <p:xfrm>
          <a:off x="4766701" y="572515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38" name="Table 262">
            <a:extLst>
              <a:ext uri="{FF2B5EF4-FFF2-40B4-BE49-F238E27FC236}">
                <a16:creationId xmlns:a16="http://schemas.microsoft.com/office/drawing/2014/main" id="{E947EAD5-403B-0C45-AD69-A5D16E263B87}"/>
              </a:ext>
            </a:extLst>
          </p:cNvPr>
          <p:cNvGraphicFramePr>
            <a:graphicFrameLocks noGrp="1"/>
          </p:cNvGraphicFramePr>
          <p:nvPr/>
        </p:nvGraphicFramePr>
        <p:xfrm>
          <a:off x="5240238" y="572515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39" name="Table 262">
            <a:extLst>
              <a:ext uri="{FF2B5EF4-FFF2-40B4-BE49-F238E27FC236}">
                <a16:creationId xmlns:a16="http://schemas.microsoft.com/office/drawing/2014/main" id="{2FC12C2D-E5D8-0B4B-B76B-001E713DB3D1}"/>
              </a:ext>
            </a:extLst>
          </p:cNvPr>
          <p:cNvGraphicFramePr>
            <a:graphicFrameLocks noGrp="1"/>
          </p:cNvGraphicFramePr>
          <p:nvPr/>
        </p:nvGraphicFramePr>
        <p:xfrm>
          <a:off x="5680222" y="572515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40" name="Table 262">
            <a:extLst>
              <a:ext uri="{FF2B5EF4-FFF2-40B4-BE49-F238E27FC236}">
                <a16:creationId xmlns:a16="http://schemas.microsoft.com/office/drawing/2014/main" id="{C6E0D6B2-AAC8-684B-8B0C-41CCD6322D89}"/>
              </a:ext>
            </a:extLst>
          </p:cNvPr>
          <p:cNvGraphicFramePr>
            <a:graphicFrameLocks noGrp="1"/>
          </p:cNvGraphicFramePr>
          <p:nvPr/>
        </p:nvGraphicFramePr>
        <p:xfrm>
          <a:off x="6580287" y="5725151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41" name="Table 262">
            <a:extLst>
              <a:ext uri="{FF2B5EF4-FFF2-40B4-BE49-F238E27FC236}">
                <a16:creationId xmlns:a16="http://schemas.microsoft.com/office/drawing/2014/main" id="{A7FF8A85-814D-1444-BBBE-250C3D602A82}"/>
              </a:ext>
            </a:extLst>
          </p:cNvPr>
          <p:cNvGraphicFramePr>
            <a:graphicFrameLocks noGrp="1"/>
          </p:cNvGraphicFramePr>
          <p:nvPr/>
        </p:nvGraphicFramePr>
        <p:xfrm>
          <a:off x="4766701" y="5305774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graphicFrame>
        <p:nvGraphicFramePr>
          <p:cNvPr id="42" name="Table 262">
            <a:extLst>
              <a:ext uri="{FF2B5EF4-FFF2-40B4-BE49-F238E27FC236}">
                <a16:creationId xmlns:a16="http://schemas.microsoft.com/office/drawing/2014/main" id="{FD2E9487-1F90-8A47-A46B-929CB843D669}"/>
              </a:ext>
            </a:extLst>
          </p:cNvPr>
          <p:cNvGraphicFramePr>
            <a:graphicFrameLocks noGrp="1"/>
          </p:cNvGraphicFramePr>
          <p:nvPr/>
        </p:nvGraphicFramePr>
        <p:xfrm>
          <a:off x="5531782" y="5305774"/>
          <a:ext cx="291544" cy="186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44">
                  <a:extLst>
                    <a:ext uri="{9D8B030D-6E8A-4147-A177-3AD203B41FA5}">
                      <a16:colId xmlns:a16="http://schemas.microsoft.com/office/drawing/2014/main" val="4005005796"/>
                    </a:ext>
                  </a:extLst>
                </a:gridCol>
              </a:tblGrid>
              <a:tr h="186632">
                <a:tc>
                  <a:txBody>
                    <a:bodyPr/>
                    <a:lstStyle/>
                    <a:p>
                      <a:endParaRPr lang="en-HK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45315"/>
                  </a:ext>
                </a:extLst>
              </a:tr>
            </a:tbl>
          </a:graphicData>
        </a:graphic>
      </p:graphicFrame>
      <p:sp>
        <p:nvSpPr>
          <p:cNvPr id="43" name="圆角矩形 9">
            <a:extLst>
              <a:ext uri="{FF2B5EF4-FFF2-40B4-BE49-F238E27FC236}">
                <a16:creationId xmlns:a16="http://schemas.microsoft.com/office/drawing/2014/main" id="{82CC84BD-B95A-C647-AE72-572DAF2E1605}"/>
              </a:ext>
            </a:extLst>
          </p:cNvPr>
          <p:cNvSpPr/>
          <p:nvPr/>
        </p:nvSpPr>
        <p:spPr>
          <a:xfrm>
            <a:off x="7335512" y="4017245"/>
            <a:ext cx="964426" cy="548088"/>
          </a:xfrm>
          <a:prstGeom prst="roundRect">
            <a:avLst>
              <a:gd name="adj" fmla="val 10618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zh-CN" sz="1600" b="1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</a:t>
            </a:r>
          </a:p>
          <a:p>
            <a:pPr algn="ctr"/>
            <a:r>
              <a:rPr kumimoji="1" lang="en-US" altLang="zh-CN" sz="1600" b="1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cache</a:t>
            </a:r>
          </a:p>
        </p:txBody>
      </p:sp>
      <p:cxnSp>
        <p:nvCxnSpPr>
          <p:cNvPr id="44" name="直线箭头连接符 12">
            <a:extLst>
              <a:ext uri="{FF2B5EF4-FFF2-40B4-BE49-F238E27FC236}">
                <a16:creationId xmlns:a16="http://schemas.microsoft.com/office/drawing/2014/main" id="{8BCCD171-1BEA-2942-AFDE-92FA0F2AB50E}"/>
              </a:ext>
            </a:extLst>
          </p:cNvPr>
          <p:cNvCxnSpPr>
            <a:cxnSpLocks/>
          </p:cNvCxnSpPr>
          <p:nvPr/>
        </p:nvCxnSpPr>
        <p:spPr>
          <a:xfrm flipV="1">
            <a:off x="6900665" y="4676855"/>
            <a:ext cx="866885" cy="958624"/>
          </a:xfrm>
          <a:prstGeom prst="straightConnector1">
            <a:avLst/>
          </a:prstGeom>
          <a:ln w="12700"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文本框 50">
            <a:extLst>
              <a:ext uri="{FF2B5EF4-FFF2-40B4-BE49-F238E27FC236}">
                <a16:creationId xmlns:a16="http://schemas.microsoft.com/office/drawing/2014/main" id="{B1B17127-CF28-1048-AE1B-117BB8C116F5}"/>
              </a:ext>
            </a:extLst>
          </p:cNvPr>
          <p:cNvSpPr txBox="1"/>
          <p:nvPr/>
        </p:nvSpPr>
        <p:spPr>
          <a:xfrm>
            <a:off x="3242164" y="5828979"/>
            <a:ext cx="994573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SSTable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直线箭头连接符 12">
            <a:extLst>
              <a:ext uri="{FF2B5EF4-FFF2-40B4-BE49-F238E27FC236}">
                <a16:creationId xmlns:a16="http://schemas.microsoft.com/office/drawing/2014/main" id="{B00354E3-2C1C-4A48-A7C6-46056C047F9E}"/>
              </a:ext>
            </a:extLst>
          </p:cNvPr>
          <p:cNvCxnSpPr>
            <a:cxnSpLocks/>
          </p:cNvCxnSpPr>
          <p:nvPr/>
        </p:nvCxnSpPr>
        <p:spPr>
          <a:xfrm>
            <a:off x="4217551" y="6071372"/>
            <a:ext cx="565288" cy="239823"/>
          </a:xfrm>
          <a:prstGeom prst="straightConnector1">
            <a:avLst/>
          </a:prstGeom>
          <a:ln w="12700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文本框 50">
            <a:extLst>
              <a:ext uri="{FF2B5EF4-FFF2-40B4-BE49-F238E27FC236}">
                <a16:creationId xmlns:a16="http://schemas.microsoft.com/office/drawing/2014/main" id="{762F8C89-2C32-1042-BAA7-2008721EC962}"/>
              </a:ext>
            </a:extLst>
          </p:cNvPr>
          <p:cNvSpPr txBox="1"/>
          <p:nvPr/>
        </p:nvSpPr>
        <p:spPr>
          <a:xfrm>
            <a:off x="7428832" y="5071430"/>
            <a:ext cx="648874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cache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文本框 50">
            <a:extLst>
              <a:ext uri="{FF2B5EF4-FFF2-40B4-BE49-F238E27FC236}">
                <a16:creationId xmlns:a16="http://schemas.microsoft.com/office/drawing/2014/main" id="{D5C88657-02A8-1241-BFA3-9F96DAB9F8AE}"/>
              </a:ext>
            </a:extLst>
          </p:cNvPr>
          <p:cNvSpPr txBox="1"/>
          <p:nvPr/>
        </p:nvSpPr>
        <p:spPr>
          <a:xfrm>
            <a:off x="4960180" y="4575869"/>
            <a:ext cx="768367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Flush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文本框 50">
            <a:extLst>
              <a:ext uri="{FF2B5EF4-FFF2-40B4-BE49-F238E27FC236}">
                <a16:creationId xmlns:a16="http://schemas.microsoft.com/office/drawing/2014/main" id="{7D56ECA9-9DAD-D549-BA9C-CD6B95653F58}"/>
              </a:ext>
            </a:extLst>
          </p:cNvPr>
          <p:cNvSpPr txBox="1"/>
          <p:nvPr/>
        </p:nvSpPr>
        <p:spPr>
          <a:xfrm>
            <a:off x="4997703" y="4917577"/>
            <a:ext cx="972085" cy="338554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kumimoji="1" lang="zh-CN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endParaRPr kumimoji="1" lang="zh-CN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文本框 89">
            <a:extLst>
              <a:ext uri="{FF2B5EF4-FFF2-40B4-BE49-F238E27FC236}">
                <a16:creationId xmlns:a16="http://schemas.microsoft.com/office/drawing/2014/main" id="{124BA034-BD11-4F45-99CA-6E12F520025D}"/>
              </a:ext>
            </a:extLst>
          </p:cNvPr>
          <p:cNvSpPr txBox="1"/>
          <p:nvPr/>
        </p:nvSpPr>
        <p:spPr>
          <a:xfrm>
            <a:off x="4309605" y="5659983"/>
            <a:ext cx="55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1" lang="en-US" altLang="zh-CN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kumimoji="1" lang="zh-CN" altLang="en-US" sz="16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文本框 89">
            <a:extLst>
              <a:ext uri="{FF2B5EF4-FFF2-40B4-BE49-F238E27FC236}">
                <a16:creationId xmlns:a16="http://schemas.microsoft.com/office/drawing/2014/main" id="{0B5C7D60-7EBD-1A44-BF73-AB0230B6B1F8}"/>
              </a:ext>
            </a:extLst>
          </p:cNvPr>
          <p:cNvSpPr txBox="1"/>
          <p:nvPr/>
        </p:nvSpPr>
        <p:spPr>
          <a:xfrm>
            <a:off x="4309605" y="6275970"/>
            <a:ext cx="553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6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1" lang="en-US" altLang="zh-CN" sz="1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kumimoji="1" lang="zh-CN" altLang="en-US" sz="16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88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0"/>
    </mc:Choice>
    <mc:Fallback xmlns="">
      <p:transition spd="slow" advTm="81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07B0EAD-B2EE-EA41-9D81-ADEA0E094F74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/>
              <a:t>Implementation</a:t>
            </a:r>
            <a:endParaRPr lang="en-US" kern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4CC1F7-01C0-754E-9F94-2D74A85062A6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6"/>
            <a:ext cx="11250719" cy="422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>
                <a:ea typeface="微软雅黑" panose="020B0503020204020204" pitchFamily="34" charset="-122"/>
              </a:rPr>
              <a:t>LSM-tree: </a:t>
            </a:r>
            <a:r>
              <a:rPr lang="en-US" altLang="zh-CN" err="1">
                <a:ea typeface="微软雅黑" panose="020B0503020204020204" pitchFamily="34" charset="-122"/>
              </a:rPr>
              <a:t>RocksDB</a:t>
            </a:r>
            <a:r>
              <a:rPr lang="en-US" altLang="zh-CN">
                <a:ea typeface="微软雅黑" panose="020B0503020204020204" pitchFamily="34" charset="-122"/>
              </a:rPr>
              <a:t> v7.7.3</a:t>
            </a:r>
          </a:p>
          <a:p>
            <a:r>
              <a:rPr lang="en-US" altLang="zh-CN">
                <a:ea typeface="微软雅黑" panose="020B0503020204020204" pitchFamily="34" charset="-122"/>
              </a:rPr>
              <a:t>Two KV separation implementations:</a:t>
            </a:r>
          </a:p>
          <a:p>
            <a:pPr lvl="1"/>
            <a:r>
              <a:rPr lang="en-US" altLang="zh-CN" err="1">
                <a:ea typeface="微软雅黑" panose="020B0503020204020204" pitchFamily="34" charset="-122"/>
              </a:rPr>
              <a:t>BlobDB</a:t>
            </a:r>
            <a:r>
              <a:rPr lang="en-US" altLang="zh-CN">
                <a:ea typeface="微软雅黑" panose="020B0503020204020204" pitchFamily="34" charset="-122"/>
              </a:rPr>
              <a:t>: integrated in </a:t>
            </a:r>
            <a:r>
              <a:rPr lang="en-US" altLang="zh-CN" err="1">
                <a:ea typeface="微软雅黑" panose="020B0503020204020204" pitchFamily="34" charset="-122"/>
              </a:rPr>
              <a:t>RocksDB</a:t>
            </a:r>
            <a:endParaRPr lang="en-US" altLang="zh-CN">
              <a:ea typeface="微软雅黑" panose="020B0503020204020204" pitchFamily="34" charset="-122"/>
            </a:endParaRP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vLog: Adopt the implementation from </a:t>
            </a:r>
            <a:r>
              <a:rPr lang="en-US" altLang="zh-CN" err="1">
                <a:ea typeface="微软雅黑" panose="020B0503020204020204" pitchFamily="34" charset="-122"/>
              </a:rPr>
              <a:t>HashKV</a:t>
            </a:r>
            <a:r>
              <a:rPr lang="zh-CN" altLang="en-US" err="1">
                <a:ea typeface="微软雅黑" panose="020B0503020204020204" pitchFamily="34" charset="-122"/>
              </a:rPr>
              <a:t> </a:t>
            </a:r>
            <a:r>
              <a:rPr lang="en-US" altLang="zh-CN" baseline="30000" err="1">
                <a:ea typeface="微软雅黑" panose="020B0503020204020204" pitchFamily="34" charset="-122"/>
              </a:rPr>
              <a:t>[4]</a:t>
            </a:r>
          </a:p>
          <a:p>
            <a:r>
              <a:rPr lang="en-US" altLang="zh-CN" err="1">
                <a:ea typeface="微软雅黑" panose="020B0503020204020204" pitchFamily="34" charset="-122"/>
              </a:rPr>
              <a:t>Implemented</a:t>
            </a:r>
            <a:r>
              <a:rPr lang="zh-CN" altLang="en-US" err="1">
                <a:ea typeface="微软雅黑" panose="020B0503020204020204" pitchFamily="34" charset="-122"/>
              </a:rPr>
              <a:t> </a:t>
            </a:r>
            <a:r>
              <a:rPr lang="en-US" altLang="zh-CN" err="1">
                <a:ea typeface="微软雅黑" panose="020B0503020204020204" pitchFamily="34" charset="-122"/>
              </a:rPr>
              <a:t>in</a:t>
            </a:r>
            <a:r>
              <a:rPr lang="zh-CN" altLang="en-US" err="1">
                <a:ea typeface="微软雅黑" panose="020B0503020204020204" pitchFamily="34" charset="-122"/>
              </a:rPr>
              <a:t> </a:t>
            </a:r>
            <a:r>
              <a:rPr lang="en-US" altLang="zh-CN" err="1">
                <a:ea typeface="微软雅黑" panose="020B0503020204020204" pitchFamily="34" charset="-122"/>
              </a:rPr>
              <a:t>C++</a:t>
            </a:r>
            <a:r>
              <a:rPr lang="zh-CN" altLang="en-US" err="1">
                <a:ea typeface="微软雅黑" panose="020B0503020204020204" pitchFamily="34" charset="-122"/>
              </a:rPr>
              <a:t> </a:t>
            </a:r>
            <a:r>
              <a:rPr lang="en-US" altLang="zh-CN" err="1">
                <a:ea typeface="微软雅黑" panose="020B0503020204020204" pitchFamily="34" charset="-122"/>
              </a:rPr>
              <a:t>on</a:t>
            </a:r>
            <a:r>
              <a:rPr lang="zh-CN" altLang="en-US" err="1">
                <a:ea typeface="微软雅黑" panose="020B0503020204020204" pitchFamily="34" charset="-122"/>
              </a:rPr>
              <a:t> </a:t>
            </a:r>
            <a:r>
              <a:rPr lang="en-US" altLang="zh-CN" err="1">
                <a:ea typeface="微软雅黑" panose="020B0503020204020204" pitchFamily="34" charset="-122"/>
              </a:rPr>
              <a:t>Linux</a:t>
            </a:r>
            <a:r>
              <a:rPr lang="zh-CN" altLang="en-US" err="1">
                <a:ea typeface="微软雅黑" panose="020B0503020204020204" pitchFamily="34" charset="-122"/>
              </a:rPr>
              <a:t> </a:t>
            </a:r>
            <a:r>
              <a:rPr lang="en-US" altLang="zh-CN" err="1">
                <a:ea typeface="微软雅黑" panose="020B0503020204020204" pitchFamily="34" charset="-122"/>
              </a:rPr>
              <a:t>with</a:t>
            </a:r>
            <a:r>
              <a:rPr lang="zh-CN" altLang="en-US" err="1">
                <a:ea typeface="微软雅黑" panose="020B0503020204020204" pitchFamily="34" charset="-122"/>
              </a:rPr>
              <a:t> </a:t>
            </a:r>
            <a:r>
              <a:rPr lang="en-US" altLang="zh-CN" err="1">
                <a:ea typeface="微软雅黑" panose="020B0503020204020204" pitchFamily="34" charset="-122"/>
              </a:rPr>
              <a:t>14.4</a:t>
            </a:r>
            <a:r>
              <a:rPr lang="zh-CN" altLang="en-US" err="1">
                <a:ea typeface="微软雅黑" panose="020B0503020204020204" pitchFamily="34" charset="-122"/>
              </a:rPr>
              <a:t> </a:t>
            </a:r>
            <a:r>
              <a:rPr lang="en-US" altLang="zh-CN" err="1">
                <a:ea typeface="微软雅黑" panose="020B0503020204020204" pitchFamily="34" charset="-122"/>
              </a:rPr>
              <a:t>KLOC</a:t>
            </a:r>
            <a:endParaRPr lang="en-US" altLang="zh-CN">
              <a:ea typeface="微软雅黑" panose="020B0503020204020204" pitchFamily="34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3F6D89-F5FF-AE42-8774-BFF83D7E5E66}"/>
              </a:ext>
            </a:extLst>
          </p:cNvPr>
          <p:cNvSpPr txBox="1"/>
          <p:nvPr/>
        </p:nvSpPr>
        <p:spPr>
          <a:xfrm>
            <a:off x="0" y="6550223"/>
            <a:ext cx="7769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1400" baseline="30000" dirty="0"/>
              <a:t>[</a:t>
            </a:r>
            <a:r>
              <a:rPr lang="en-US" altLang="zh-CN" sz="1400" baseline="30000" dirty="0"/>
              <a:t>4</a:t>
            </a:r>
            <a:r>
              <a:rPr lang="en-HK" sz="1400" baseline="30000" dirty="0"/>
              <a:t>]</a:t>
            </a:r>
            <a:r>
              <a:rPr lang="en-HK" sz="1400" dirty="0"/>
              <a:t> </a:t>
            </a:r>
            <a:r>
              <a:rPr lang="en-US" altLang="zh-CN" sz="1400" dirty="0"/>
              <a:t>HashKV: Enabling efﬁcient updates in KV storage via hashing. In Proc. of USENIX ATC</a:t>
            </a:r>
            <a:r>
              <a:rPr lang="zh-CN" altLang="en-US" sz="1400" dirty="0"/>
              <a:t> </a:t>
            </a:r>
            <a:r>
              <a:rPr lang="en-US" altLang="zh-CN" sz="1400" dirty="0"/>
              <a:t>2018.</a:t>
            </a:r>
            <a:endParaRPr lang="en-HK" sz="1400" dirty="0"/>
          </a:p>
        </p:txBody>
      </p:sp>
    </p:spTree>
    <p:extLst>
      <p:ext uri="{BB962C8B-B14F-4D97-AF65-F5344CB8AC3E}">
        <p14:creationId xmlns:p14="http://schemas.microsoft.com/office/powerpoint/2010/main" val="286376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529DE8-4F9C-4341-9937-4EEF1AF860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7316" y="4073297"/>
            <a:ext cx="9623238" cy="25753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8317E7-70F9-2B4A-A5C6-4F8524F66F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4703" y="3785174"/>
            <a:ext cx="9363401" cy="30276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F648397-55C4-1C46-B4F4-0D905125245C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/>
              <a:t>Evaluation</a:t>
            </a:r>
            <a:r>
              <a:rPr lang="zh-CN" altLang="en-US" kern="0"/>
              <a:t> </a:t>
            </a:r>
            <a:r>
              <a:rPr lang="en-US" altLang="zh-CN" kern="0"/>
              <a:t>Results</a:t>
            </a:r>
            <a:endParaRPr lang="en-US" kern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E403709-3761-DD4A-8E03-1149F96F627C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2417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>
                <a:ea typeface="微软雅黑" panose="020B0503020204020204" pitchFamily="34" charset="-122"/>
              </a:rPr>
              <a:t>Exp#1: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Custom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synthetic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(RMW-intensive)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workloads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RMWs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issued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solidFill>
                  <a:srgbClr val="FF0000"/>
                </a:solidFill>
                <a:ea typeface="微软雅黑" panose="020B0503020204020204" pitchFamily="34" charset="-122"/>
              </a:rPr>
              <a:t>merge()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Increases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throughput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67.0-80.5%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Reduces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average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99p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read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latencies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41.9-49.9%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36.5-48.2%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Maintain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low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RMW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latencies</a:t>
            </a:r>
          </a:p>
        </p:txBody>
      </p:sp>
    </p:spTree>
    <p:extLst>
      <p:ext uri="{BB962C8B-B14F-4D97-AF65-F5344CB8AC3E}">
        <p14:creationId xmlns:p14="http://schemas.microsoft.com/office/powerpoint/2010/main" val="304397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DF9930-4F72-2B4A-9588-7673074ACF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2252" y="3171122"/>
            <a:ext cx="7484320" cy="272601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A4452C4-D45C-654D-B079-2943ED72B3FA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/>
              <a:t>Evaluation</a:t>
            </a:r>
            <a:r>
              <a:rPr lang="zh-CN" altLang="en-US" kern="0"/>
              <a:t> </a:t>
            </a:r>
            <a:r>
              <a:rPr lang="en-US" altLang="zh-CN" kern="0"/>
              <a:t>Results</a:t>
            </a:r>
            <a:endParaRPr lang="en-US" kern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8F854F9-07FD-7F4E-B028-2E29BDCE86B0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>
                <a:ea typeface="微软雅黑" panose="020B0503020204020204" pitchFamily="34" charset="-122"/>
              </a:rPr>
              <a:t>Exp#2: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UP2X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workloads</a:t>
            </a: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We synthesize the AI/ML workloads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with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statistics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in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UP2X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workloads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baseline="30000" dirty="0">
                <a:ea typeface="微软雅黑" panose="020B0503020204020204" pitchFamily="34" charset="-122"/>
              </a:rPr>
              <a:t>[1]</a:t>
            </a: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KDSep improves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throughput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by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30.3-51.3%</a:t>
            </a:r>
          </a:p>
          <a:p>
            <a:pPr lvl="1">
              <a:lnSpc>
                <a:spcPct val="114000"/>
              </a:lnSpc>
            </a:pPr>
            <a:endParaRPr lang="en-US" altLang="zh-CN" dirty="0">
              <a:ea typeface="微软雅黑" panose="020B0503020204020204" pitchFamily="34" charset="-122"/>
            </a:endParaRPr>
          </a:p>
          <a:p>
            <a:pPr lvl="1">
              <a:lnSpc>
                <a:spcPct val="114000"/>
              </a:lnSpc>
            </a:pPr>
            <a:endParaRPr lang="en-US" altLang="zh-CN" dirty="0">
              <a:ea typeface="微软雅黑" panose="020B0503020204020204" pitchFamily="34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B392BB-1594-CB47-9485-3B0EDCA8DE36}"/>
              </a:ext>
            </a:extLst>
          </p:cNvPr>
          <p:cNvSpPr txBox="1"/>
          <p:nvPr/>
        </p:nvSpPr>
        <p:spPr>
          <a:xfrm>
            <a:off x="0" y="6550223"/>
            <a:ext cx="9991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1400" baseline="30000" dirty="0"/>
              <a:t>[</a:t>
            </a:r>
            <a:r>
              <a:rPr lang="en-US" altLang="zh-CN" sz="1400" baseline="30000" dirty="0"/>
              <a:t>1</a:t>
            </a:r>
            <a:r>
              <a:rPr lang="en-HK" sz="1400" baseline="30000" dirty="0"/>
              <a:t>]</a:t>
            </a:r>
            <a:r>
              <a:rPr lang="en-HK" sz="1400" dirty="0"/>
              <a:t> Characterizing, modeling, and benchmarking RocksDB key-value workloads at facebook. In Proc. of USENIX FAST</a:t>
            </a:r>
            <a:r>
              <a:rPr lang="zh-CN" altLang="en-US" sz="1400" dirty="0"/>
              <a:t> </a:t>
            </a:r>
            <a:r>
              <a:rPr lang="en-HK" sz="1400" dirty="0"/>
              <a:t>2020</a:t>
            </a:r>
            <a:r>
              <a:rPr lang="en-US" altLang="zh-CN" sz="1400" dirty="0"/>
              <a:t>.</a:t>
            </a:r>
            <a:endParaRPr lang="en-HK" sz="1400" dirty="0"/>
          </a:p>
        </p:txBody>
      </p:sp>
    </p:spTree>
    <p:extLst>
      <p:ext uri="{BB962C8B-B14F-4D97-AF65-F5344CB8AC3E}">
        <p14:creationId xmlns:p14="http://schemas.microsoft.com/office/powerpoint/2010/main" val="18594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F2A1A17-EA53-2C4E-9398-9F6C439FE71C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/>
              <a:t>Conclusion</a:t>
            </a:r>
            <a:endParaRPr lang="en-US" kern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4EA611F-5539-5A42-988E-E99686CB8B17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4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b="1">
                <a:ea typeface="微软雅黑" panose="020B0503020204020204" pitchFamily="34" charset="-122"/>
              </a:rPr>
              <a:t>KDSep:</a:t>
            </a:r>
            <a:r>
              <a:rPr lang="zh-CN" altLang="en-US" b="1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Separate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from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LSM-tree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store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into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buckets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Bucket-based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delta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placement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Delta-based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garbage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collection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Crash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recovery</a:t>
            </a:r>
          </a:p>
          <a:p>
            <a:r>
              <a:rPr lang="en-US" altLang="zh-CN">
                <a:ea typeface="微软雅黑" panose="020B0503020204020204" pitchFamily="34" charset="-122"/>
              </a:rPr>
              <a:t>Source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code: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hlinkClick r:id="rId3"/>
              </a:rPr>
              <a:t>https://github.com/adslabcuhk/kdsep</a:t>
            </a:r>
            <a:endParaRPr lang="en-US" altLang="zh-CN" b="1" i="1" dirty="0">
              <a:solidFill>
                <a:srgbClr val="C00000"/>
              </a:solidFill>
            </a:endParaRPr>
          </a:p>
          <a:p>
            <a:pPr marL="0" indent="0">
              <a:lnSpc>
                <a:spcPct val="114000"/>
              </a:lnSpc>
              <a:buNone/>
            </a:pPr>
            <a:endParaRPr lang="en-US" altLang="zh-CN">
              <a:ea typeface="微软雅黑" panose="020B0503020204020204" pitchFamily="34" charset="-122"/>
            </a:endParaRPr>
          </a:p>
          <a:p>
            <a:pPr lvl="1">
              <a:lnSpc>
                <a:spcPct val="114000"/>
              </a:lnSpc>
            </a:pPr>
            <a:endParaRPr lang="en-US" altLang="zh-CN" dirty="0">
              <a:ea typeface="微软雅黑" panose="020B0503020204020204" pitchFamily="34" charset="-122"/>
            </a:endParaRPr>
          </a:p>
          <a:p>
            <a:pPr lvl="1">
              <a:lnSpc>
                <a:spcPct val="114000"/>
              </a:lnSpc>
            </a:pPr>
            <a:endParaRPr lang="en-US" altLang="zh-CN" dirty="0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762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0" y="2857500"/>
            <a:ext cx="10969943" cy="1143000"/>
          </a:xfrm>
        </p:spPr>
        <p:txBody>
          <a:bodyPr/>
          <a:lstStyle/>
          <a:p>
            <a:r>
              <a:rPr lang="en-US"/>
              <a:t>Thank You!</a:t>
            </a:r>
            <a:br>
              <a:rPr lang="en-US"/>
            </a:br>
            <a:r>
              <a:rPr lang="en-US"/>
              <a:t>Q </a:t>
            </a:r>
            <a:r>
              <a:rPr lang="en-US" altLang="zh-CN"/>
              <a:t>&amp; 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97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0F594D2-4CC2-DD4D-AAD1-31948A04C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9" y="76200"/>
            <a:ext cx="10969943" cy="1143000"/>
          </a:xfrm>
        </p:spPr>
        <p:txBody>
          <a:bodyPr/>
          <a:lstStyle/>
          <a:p>
            <a:r>
              <a:rPr lang="en-US" altLang="zh-CN" dirty="0"/>
              <a:t>U</a:t>
            </a:r>
            <a:r>
              <a:rPr lang="en-US" altLang="zh-CN" kern="0" dirty="0"/>
              <a:t>pdates in KV Stores</a:t>
            </a:r>
            <a:endParaRPr lang="en-H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C48E308-1E3C-FB44-A314-25C05C94EFFC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6"/>
            <a:ext cx="11250719" cy="5146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updates</a:t>
            </a:r>
            <a:endParaRPr lang="en-US" altLang="zh-CN" dirty="0">
              <a:ea typeface="微软雅黑" panose="020B0503020204020204" pitchFamily="34" charset="-122"/>
            </a:endParaRP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Blind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updates: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Directly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overwrite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old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pair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with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put()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  <a:ea typeface="微软雅黑" panose="020B0503020204020204" pitchFamily="34" charset="-122"/>
              </a:rPr>
              <a:t>Read-Modify-Writes</a:t>
            </a:r>
            <a:r>
              <a:rPr lang="zh-CN" altLang="en-US" dirty="0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ea typeface="微软雅黑" panose="020B0503020204020204" pitchFamily="34" charset="-122"/>
              </a:rPr>
              <a:t>(RMWs)</a:t>
            </a:r>
            <a:r>
              <a:rPr lang="en-US" altLang="zh-CN" dirty="0">
                <a:ea typeface="微软雅黑" panose="020B0503020204020204" pitchFamily="34" charset="-122"/>
              </a:rPr>
              <a:t>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Update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value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based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old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value</a:t>
            </a:r>
          </a:p>
          <a:p>
            <a:pPr lvl="0"/>
            <a:r>
              <a:rPr lang="en-US" altLang="zh-CN" kern="0" dirty="0"/>
              <a:t>RMWs</a:t>
            </a:r>
            <a:r>
              <a:rPr lang="zh-CN" altLang="en-US" kern="0" dirty="0"/>
              <a:t> </a:t>
            </a:r>
            <a:r>
              <a:rPr lang="en-US" altLang="zh-CN" kern="0" dirty="0"/>
              <a:t>are</a:t>
            </a:r>
            <a:r>
              <a:rPr lang="zh-CN" altLang="en-US" kern="0" dirty="0"/>
              <a:t> </a:t>
            </a:r>
            <a:r>
              <a:rPr lang="en-US" altLang="zh-CN" kern="0" dirty="0"/>
              <a:t>common</a:t>
            </a:r>
            <a:r>
              <a:rPr lang="zh-CN" altLang="en-US" kern="0" dirty="0"/>
              <a:t> </a:t>
            </a:r>
            <a:r>
              <a:rPr lang="en-US" altLang="zh-CN" kern="0" dirty="0"/>
              <a:t>in</a:t>
            </a:r>
            <a:r>
              <a:rPr lang="zh-CN" altLang="en-US" kern="0" dirty="0"/>
              <a:t> </a:t>
            </a:r>
            <a:r>
              <a:rPr lang="en-US" altLang="zh-CN" kern="0" dirty="0"/>
              <a:t>key-value</a:t>
            </a:r>
            <a:r>
              <a:rPr lang="zh-CN" altLang="en-US" kern="0" dirty="0"/>
              <a:t> </a:t>
            </a:r>
            <a:r>
              <a:rPr lang="en-US" altLang="zh-CN" kern="0" dirty="0"/>
              <a:t>stores</a:t>
            </a:r>
          </a:p>
          <a:p>
            <a:pPr lvl="1"/>
            <a:r>
              <a:rPr lang="en-US" altLang="zh-CN" kern="0" dirty="0">
                <a:solidFill>
                  <a:srgbClr val="FF0000"/>
                </a:solidFill>
              </a:rPr>
              <a:t>92.5%</a:t>
            </a:r>
            <a:r>
              <a:rPr lang="zh-CN" altLang="en-US" kern="0" dirty="0"/>
              <a:t> </a:t>
            </a:r>
            <a:r>
              <a:rPr lang="en-US" altLang="zh-CN" kern="0" dirty="0"/>
              <a:t>of</a:t>
            </a:r>
            <a:r>
              <a:rPr lang="zh-CN" altLang="en-US" kern="0" dirty="0"/>
              <a:t> </a:t>
            </a:r>
            <a:r>
              <a:rPr lang="en-US" altLang="zh-CN" kern="0" dirty="0"/>
              <a:t>all</a:t>
            </a:r>
            <a:r>
              <a:rPr lang="zh-CN" altLang="en-US" kern="0" dirty="0"/>
              <a:t> </a:t>
            </a:r>
            <a:r>
              <a:rPr lang="en-US" altLang="zh-CN" kern="0" dirty="0"/>
              <a:t>requests</a:t>
            </a:r>
            <a:r>
              <a:rPr lang="zh-CN" altLang="en-US" kern="0" dirty="0"/>
              <a:t> </a:t>
            </a:r>
            <a:r>
              <a:rPr lang="en-US" altLang="zh-CN" kern="0" dirty="0"/>
              <a:t>are</a:t>
            </a:r>
            <a:r>
              <a:rPr lang="zh-CN" altLang="en-US" kern="0" dirty="0"/>
              <a:t> </a:t>
            </a:r>
            <a:r>
              <a:rPr lang="en-US" altLang="zh-CN" kern="0" dirty="0"/>
              <a:t>RMWs</a:t>
            </a:r>
            <a:r>
              <a:rPr lang="zh-CN" altLang="en-US" kern="0" dirty="0"/>
              <a:t> </a:t>
            </a:r>
            <a:r>
              <a:rPr lang="en-US" altLang="zh-CN" kern="0" dirty="0"/>
              <a:t>in</a:t>
            </a:r>
            <a:r>
              <a:rPr lang="zh-CN" altLang="en-US" kern="0" dirty="0"/>
              <a:t> </a:t>
            </a:r>
            <a:r>
              <a:rPr lang="en-US" altLang="zh-CN" kern="0" dirty="0"/>
              <a:t>AI/ML</a:t>
            </a:r>
            <a:r>
              <a:rPr lang="zh-CN" altLang="en-US" kern="0" dirty="0"/>
              <a:t> </a:t>
            </a:r>
            <a:r>
              <a:rPr lang="en-US" altLang="zh-CN" kern="0" dirty="0"/>
              <a:t>services</a:t>
            </a:r>
            <a:r>
              <a:rPr lang="zh-CN" altLang="en-US" kern="0" dirty="0"/>
              <a:t> </a:t>
            </a:r>
            <a:r>
              <a:rPr lang="en-US" altLang="zh-CN" kern="0" dirty="0"/>
              <a:t>in</a:t>
            </a:r>
            <a:r>
              <a:rPr lang="zh-CN" altLang="en-US" kern="0" dirty="0"/>
              <a:t> </a:t>
            </a:r>
            <a:r>
              <a:rPr lang="en-US" altLang="zh-CN" kern="0" dirty="0"/>
              <a:t>RocksDB</a:t>
            </a:r>
            <a:r>
              <a:rPr lang="zh-CN" altLang="en-US" kern="0" dirty="0"/>
              <a:t> </a:t>
            </a:r>
            <a:r>
              <a:rPr lang="en-US" altLang="zh-CN" kern="0" dirty="0"/>
              <a:t>production</a:t>
            </a:r>
            <a:r>
              <a:rPr lang="en-HK" sz="2400" baseline="30000" dirty="0"/>
              <a:t> [</a:t>
            </a:r>
            <a:r>
              <a:rPr lang="en-US" altLang="zh-CN" sz="2400" baseline="30000" dirty="0"/>
              <a:t>1</a:t>
            </a:r>
            <a:r>
              <a:rPr lang="en-HK" sz="2400" baseline="30000" dirty="0"/>
              <a:t>]</a:t>
            </a:r>
            <a:endParaRPr lang="en-US" altLang="zh-CN" kern="0" dirty="0"/>
          </a:p>
          <a:p>
            <a:pPr lvl="1"/>
            <a:r>
              <a:rPr lang="en-US" altLang="zh-CN" kern="0" dirty="0">
                <a:solidFill>
                  <a:srgbClr val="FF0000"/>
                </a:solidFill>
              </a:rPr>
              <a:t>More</a:t>
            </a:r>
            <a:r>
              <a:rPr lang="zh-CN" altLang="en-US" kern="0" dirty="0">
                <a:solidFill>
                  <a:srgbClr val="FF0000"/>
                </a:solidFill>
              </a:rPr>
              <a:t> </a:t>
            </a:r>
            <a:r>
              <a:rPr lang="en-US" altLang="zh-CN" kern="0" dirty="0">
                <a:solidFill>
                  <a:srgbClr val="FF0000"/>
                </a:solidFill>
              </a:rPr>
              <a:t>than</a:t>
            </a:r>
            <a:r>
              <a:rPr lang="zh-CN" altLang="en-US" kern="0" dirty="0">
                <a:solidFill>
                  <a:srgbClr val="FF0000"/>
                </a:solidFill>
              </a:rPr>
              <a:t> </a:t>
            </a:r>
            <a:r>
              <a:rPr lang="en-US" altLang="zh-CN" kern="0" dirty="0">
                <a:solidFill>
                  <a:srgbClr val="FF0000"/>
                </a:solidFill>
              </a:rPr>
              <a:t>90%</a:t>
            </a:r>
            <a:r>
              <a:rPr lang="zh-CN" altLang="en-US" kern="0" dirty="0">
                <a:solidFill>
                  <a:srgbClr val="FF0000"/>
                </a:solidFill>
              </a:rPr>
              <a:t> </a:t>
            </a:r>
            <a:r>
              <a:rPr lang="en-US" altLang="zh-CN" kern="0" dirty="0"/>
              <a:t>of</a:t>
            </a:r>
            <a:r>
              <a:rPr lang="zh-CN" altLang="en-US" kern="0" dirty="0"/>
              <a:t> </a:t>
            </a:r>
            <a:r>
              <a:rPr lang="en-US" altLang="zh-CN" kern="0" dirty="0"/>
              <a:t>transaction</a:t>
            </a:r>
            <a:r>
              <a:rPr lang="zh-CN" altLang="en-US" kern="0" dirty="0"/>
              <a:t> </a:t>
            </a:r>
            <a:r>
              <a:rPr lang="en-US" altLang="zh-CN" kern="0" dirty="0"/>
              <a:t>requests</a:t>
            </a:r>
            <a:r>
              <a:rPr lang="zh-CN" altLang="en-US" kern="0" dirty="0"/>
              <a:t> </a:t>
            </a:r>
            <a:r>
              <a:rPr lang="en-US" altLang="zh-CN" kern="0" dirty="0"/>
              <a:t>are</a:t>
            </a:r>
            <a:r>
              <a:rPr lang="zh-CN" altLang="en-US" kern="0" dirty="0"/>
              <a:t> </a:t>
            </a:r>
            <a:r>
              <a:rPr lang="en-US" altLang="zh-CN" kern="0" dirty="0"/>
              <a:t>RMWs</a:t>
            </a:r>
            <a:r>
              <a:rPr lang="zh-CN" altLang="en-US" kern="0" dirty="0"/>
              <a:t> </a:t>
            </a:r>
            <a:r>
              <a:rPr lang="en-US" altLang="zh-CN" kern="0" dirty="0"/>
              <a:t>in</a:t>
            </a:r>
            <a:r>
              <a:rPr lang="zh-CN" altLang="en-US" kern="0" dirty="0"/>
              <a:t> </a:t>
            </a:r>
            <a:r>
              <a:rPr lang="en-US" altLang="zh-CN" kern="0" dirty="0"/>
              <a:t>the</a:t>
            </a:r>
            <a:r>
              <a:rPr lang="zh-CN" altLang="en-US" kern="0" dirty="0"/>
              <a:t> </a:t>
            </a:r>
            <a:r>
              <a:rPr lang="en-US" altLang="zh-CN" kern="0" dirty="0"/>
              <a:t>transactional</a:t>
            </a:r>
            <a:r>
              <a:rPr lang="zh-CN" altLang="en-US" kern="0" dirty="0"/>
              <a:t> </a:t>
            </a:r>
            <a:r>
              <a:rPr lang="en-US" altLang="zh-CN" kern="0" dirty="0"/>
              <a:t>database</a:t>
            </a:r>
            <a:r>
              <a:rPr lang="zh-CN" altLang="en-US" kern="0" dirty="0"/>
              <a:t> </a:t>
            </a:r>
            <a:r>
              <a:rPr lang="en-US" altLang="zh-CN" kern="0" dirty="0"/>
              <a:t>benchmarks</a:t>
            </a:r>
            <a:r>
              <a:rPr lang="zh-CN" altLang="en-US" kern="0" dirty="0"/>
              <a:t> </a:t>
            </a:r>
            <a:r>
              <a:rPr lang="en-HK" sz="2400" baseline="30000" dirty="0"/>
              <a:t>[</a:t>
            </a:r>
            <a:r>
              <a:rPr lang="en-US" altLang="zh-CN" baseline="30000" dirty="0"/>
              <a:t>2</a:t>
            </a:r>
            <a:r>
              <a:rPr lang="en-HK" sz="2400" baseline="30000" dirty="0"/>
              <a:t>]</a:t>
            </a:r>
            <a:endParaRPr lang="en-US" altLang="zh-CN" kern="0" dirty="0"/>
          </a:p>
          <a:p>
            <a:pPr lvl="1"/>
            <a:r>
              <a:rPr lang="en-US" altLang="zh-CN" kern="0" dirty="0">
                <a:solidFill>
                  <a:srgbClr val="FF0000"/>
                </a:solidFill>
              </a:rPr>
              <a:t>50%</a:t>
            </a:r>
            <a:r>
              <a:rPr lang="en-US" altLang="zh-CN" kern="0" dirty="0"/>
              <a:t> of requests are RMWs in Workload F in YCSB benchmarks</a:t>
            </a:r>
            <a:r>
              <a:rPr lang="en-HK" sz="2400" baseline="30000" dirty="0"/>
              <a:t> [</a:t>
            </a:r>
            <a:r>
              <a:rPr lang="en-US" altLang="zh-CN" sz="2400" baseline="30000" dirty="0"/>
              <a:t>3</a:t>
            </a:r>
            <a:r>
              <a:rPr lang="en-HK" sz="2400" baseline="30000" dirty="0"/>
              <a:t>]</a:t>
            </a:r>
            <a:endParaRPr lang="en-US" altLang="zh-CN" kern="0" dirty="0"/>
          </a:p>
          <a:p>
            <a:pPr lvl="1"/>
            <a:r>
              <a:rPr lang="en-US" altLang="zh-CN" kern="0" dirty="0"/>
              <a:t>Also</a:t>
            </a:r>
            <a:r>
              <a:rPr lang="zh-CN" altLang="en-US" kern="0" dirty="0"/>
              <a:t> </a:t>
            </a:r>
            <a:r>
              <a:rPr lang="en-US" altLang="zh-CN" kern="0" dirty="0"/>
              <a:t>common</a:t>
            </a:r>
            <a:r>
              <a:rPr lang="zh-CN" altLang="en-US" kern="0" dirty="0"/>
              <a:t> </a:t>
            </a:r>
            <a:r>
              <a:rPr lang="en-US" altLang="zh-CN" kern="0" dirty="0"/>
              <a:t>in</a:t>
            </a:r>
            <a:r>
              <a:rPr lang="zh-CN" altLang="en-US" kern="0" dirty="0"/>
              <a:t> </a:t>
            </a:r>
            <a:r>
              <a:rPr lang="en-US" altLang="zh-CN" kern="0" dirty="0"/>
              <a:t>real-time data processing and social graph databases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8DB729-7EC7-FA47-ADE2-B8E7A051AA15}"/>
              </a:ext>
            </a:extLst>
          </p:cNvPr>
          <p:cNvSpPr txBox="1"/>
          <p:nvPr/>
        </p:nvSpPr>
        <p:spPr>
          <a:xfrm>
            <a:off x="0" y="6119075"/>
            <a:ext cx="999151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1400" baseline="30000" dirty="0"/>
              <a:t>[</a:t>
            </a:r>
            <a:r>
              <a:rPr lang="en-US" altLang="zh-CN" sz="1400" baseline="30000" dirty="0"/>
              <a:t>1</a:t>
            </a:r>
            <a:r>
              <a:rPr lang="en-HK" sz="1400" baseline="30000" dirty="0"/>
              <a:t>]</a:t>
            </a:r>
            <a:r>
              <a:rPr lang="en-HK" sz="1400" dirty="0"/>
              <a:t> Characterizing, modeling, and benchmarking RocksDB key-value workloads at facebook. In Proc. of USENIX FAST</a:t>
            </a:r>
            <a:r>
              <a:rPr lang="zh-CN" altLang="en-US" sz="1400" dirty="0"/>
              <a:t> </a:t>
            </a:r>
            <a:r>
              <a:rPr lang="en-HK" sz="1400" dirty="0"/>
              <a:t>2020</a:t>
            </a:r>
            <a:r>
              <a:rPr lang="en-US" altLang="zh-CN" sz="1400" dirty="0"/>
              <a:t>.</a:t>
            </a:r>
            <a:endParaRPr lang="en-HK" sz="1400" dirty="0"/>
          </a:p>
          <a:p>
            <a:r>
              <a:rPr lang="en-HK" sz="1400" baseline="30000" dirty="0"/>
              <a:t>[</a:t>
            </a:r>
            <a:r>
              <a:rPr lang="en-US" altLang="zh-CN" sz="1400" baseline="30000" dirty="0"/>
              <a:t>2</a:t>
            </a:r>
            <a:r>
              <a:rPr lang="en-HK" sz="1400" baseline="30000" dirty="0"/>
              <a:t>]</a:t>
            </a:r>
            <a:r>
              <a:rPr lang="en-HK" sz="1400" dirty="0"/>
              <a:t> TPC-C. </a:t>
            </a:r>
            <a:r>
              <a:rPr lang="en-HK" sz="1400" dirty="0">
                <a:hlinkClick r:id="rId3"/>
              </a:rPr>
              <a:t>http://www.tpc.org/tpcc/</a:t>
            </a:r>
            <a:r>
              <a:rPr lang="en-HK" sz="1400" dirty="0"/>
              <a:t>.</a:t>
            </a:r>
            <a:r>
              <a:rPr lang="zh-CN" altLang="en-US" sz="1400" dirty="0"/>
              <a:t> </a:t>
            </a:r>
            <a:endParaRPr lang="en-US" altLang="zh-CN" sz="1400" dirty="0"/>
          </a:p>
          <a:p>
            <a:r>
              <a:rPr lang="en-HK" sz="1400" baseline="30000" dirty="0"/>
              <a:t>[</a:t>
            </a:r>
            <a:r>
              <a:rPr lang="en-US" altLang="zh-CN" sz="1400" baseline="30000" dirty="0"/>
              <a:t>3</a:t>
            </a:r>
            <a:r>
              <a:rPr lang="en-HK" sz="1400" baseline="30000" dirty="0"/>
              <a:t>]</a:t>
            </a:r>
            <a:r>
              <a:rPr lang="en-HK" sz="1400" dirty="0"/>
              <a:t> </a:t>
            </a:r>
            <a:r>
              <a:rPr lang="en-US" altLang="zh-CN" sz="1400" dirty="0"/>
              <a:t>Benchmarking cloud serving systems with YCSB. In Proc. of ACM SoCC 2010.</a:t>
            </a:r>
            <a:endParaRPr lang="en-HK" sz="1400" dirty="0"/>
          </a:p>
        </p:txBody>
      </p:sp>
    </p:spTree>
    <p:extLst>
      <p:ext uri="{BB962C8B-B14F-4D97-AF65-F5344CB8AC3E}">
        <p14:creationId xmlns:p14="http://schemas.microsoft.com/office/powerpoint/2010/main" val="120636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0"/>
    </mc:Choice>
    <mc:Fallback xmlns="">
      <p:transition spd="slow" advTm="8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表格 24">
            <a:extLst>
              <a:ext uri="{FF2B5EF4-FFF2-40B4-BE49-F238E27FC236}">
                <a16:creationId xmlns:a16="http://schemas.microsoft.com/office/drawing/2014/main" id="{FDACF77F-FB10-9445-BAED-34980815CB8B}"/>
              </a:ext>
            </a:extLst>
          </p:cNvPr>
          <p:cNvGraphicFramePr>
            <a:graphicFrameLocks noGrp="1"/>
          </p:cNvGraphicFramePr>
          <p:nvPr/>
        </p:nvGraphicFramePr>
        <p:xfrm>
          <a:off x="944830" y="3666821"/>
          <a:ext cx="4890635" cy="2843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843816">
                <a:tc>
                  <a:txBody>
                    <a:bodyPr/>
                    <a:lstStyle/>
                    <a:p>
                      <a:pPr algn="l"/>
                      <a:endParaRPr lang="zh-CN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180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7" name="表格 24">
            <a:extLst>
              <a:ext uri="{FF2B5EF4-FFF2-40B4-BE49-F238E27FC236}">
                <a16:creationId xmlns:a16="http://schemas.microsoft.com/office/drawing/2014/main" id="{94988DB0-5042-444E-9C08-210A5DC8A6BD}"/>
              </a:ext>
            </a:extLst>
          </p:cNvPr>
          <p:cNvGraphicFramePr>
            <a:graphicFrameLocks noGrp="1"/>
          </p:cNvGraphicFramePr>
          <p:nvPr/>
        </p:nvGraphicFramePr>
        <p:xfrm>
          <a:off x="6493154" y="3666821"/>
          <a:ext cx="4890635" cy="2843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843816">
                <a:tc>
                  <a:txBody>
                    <a:bodyPr/>
                    <a:lstStyle/>
                    <a:p>
                      <a:pPr algn="l"/>
                      <a:endParaRPr lang="zh-CN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180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0F594D2-4CC2-DD4D-AAD1-31948A04C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9" y="76200"/>
            <a:ext cx="10969943" cy="1143000"/>
          </a:xfrm>
        </p:spPr>
        <p:txBody>
          <a:bodyPr/>
          <a:lstStyle/>
          <a:p>
            <a:r>
              <a:rPr lang="en-US" altLang="zh-CN" dirty="0"/>
              <a:t>RMW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  <a:r>
              <a:rPr lang="zh-CN" altLang="en-US" dirty="0"/>
              <a:t> </a:t>
            </a:r>
            <a:r>
              <a:rPr lang="en-US" altLang="zh-CN" dirty="0"/>
              <a:t>1:</a:t>
            </a:r>
            <a:r>
              <a:rPr lang="zh-CN" altLang="en-US" dirty="0"/>
              <a:t> </a:t>
            </a:r>
            <a:r>
              <a:rPr lang="en-US" altLang="zh-CN" dirty="0"/>
              <a:t>Get-Put</a:t>
            </a:r>
            <a:endParaRPr lang="en-H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C48E308-1E3C-FB44-A314-25C05C94EFFC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6"/>
            <a:ext cx="11250719" cy="214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>
                <a:ea typeface="微软雅黑" panose="020B0503020204020204" pitchFamily="34" charset="-122"/>
              </a:rPr>
              <a:t>Get-Put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approach: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Read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rgbClr val="3333CC"/>
                </a:solidFill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solidFill>
                  <a:srgbClr val="3333CC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rgbClr val="3333CC"/>
                </a:solidFill>
                <a:ea typeface="微软雅黑" panose="020B0503020204020204" pitchFamily="34" charset="-122"/>
              </a:rPr>
              <a:t>pair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first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with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ea typeface="微软雅黑" panose="020B0503020204020204" pitchFamily="34" charset="-122"/>
              </a:rPr>
              <a:t>get()</a:t>
            </a:r>
            <a:r>
              <a:rPr lang="en-US" altLang="zh-CN" dirty="0">
                <a:ea typeface="微软雅黑" panose="020B0503020204020204" pitchFamily="34" charset="-122"/>
              </a:rPr>
              <a:t>,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modify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pair,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and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write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pair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with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ea typeface="微软雅黑" panose="020B0503020204020204" pitchFamily="34" charset="-122"/>
              </a:rPr>
              <a:t>put()</a:t>
            </a:r>
          </a:p>
          <a:p>
            <a:r>
              <a:rPr lang="en-US" altLang="zh-CN" dirty="0">
                <a:ea typeface="微软雅黑" panose="020B0503020204020204" pitchFamily="34" charset="-122"/>
              </a:rPr>
              <a:t>Limitation: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endParaRPr lang="en-US" altLang="zh-CN" dirty="0">
              <a:ea typeface="微软雅黑" panose="020B0503020204020204" pitchFamily="34" charset="-122"/>
            </a:endParaRP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RMW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operations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are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slow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because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they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repeatedly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read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old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value</a:t>
            </a:r>
          </a:p>
        </p:txBody>
      </p:sp>
      <p:graphicFrame>
        <p:nvGraphicFramePr>
          <p:cNvPr id="20" name="表格 24">
            <a:extLst>
              <a:ext uri="{FF2B5EF4-FFF2-40B4-BE49-F238E27FC236}">
                <a16:creationId xmlns:a16="http://schemas.microsoft.com/office/drawing/2014/main" id="{167F1BA0-D427-F948-AEBD-3DC2C62E63A5}"/>
              </a:ext>
            </a:extLst>
          </p:cNvPr>
          <p:cNvGraphicFramePr>
            <a:graphicFrameLocks noGrp="1"/>
          </p:cNvGraphicFramePr>
          <p:nvPr/>
        </p:nvGraphicFramePr>
        <p:xfrm>
          <a:off x="1454710" y="4727113"/>
          <a:ext cx="90023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23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get()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21" name="表格 24">
            <a:extLst>
              <a:ext uri="{FF2B5EF4-FFF2-40B4-BE49-F238E27FC236}">
                <a16:creationId xmlns:a16="http://schemas.microsoft.com/office/drawing/2014/main" id="{5D3841A4-3C8D-6A40-8385-977EDA3A8524}"/>
              </a:ext>
            </a:extLst>
          </p:cNvPr>
          <p:cNvGraphicFramePr>
            <a:graphicFrameLocks noGrp="1"/>
          </p:cNvGraphicFramePr>
          <p:nvPr/>
        </p:nvGraphicFramePr>
        <p:xfrm>
          <a:off x="2860705" y="3730270"/>
          <a:ext cx="105240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240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modify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26" name="表格 24">
            <a:extLst>
              <a:ext uri="{FF2B5EF4-FFF2-40B4-BE49-F238E27FC236}">
                <a16:creationId xmlns:a16="http://schemas.microsoft.com/office/drawing/2014/main" id="{FA03084C-244E-8D4F-9BF8-32383BFA5905}"/>
              </a:ext>
            </a:extLst>
          </p:cNvPr>
          <p:cNvGraphicFramePr>
            <a:graphicFrameLocks noGrp="1"/>
          </p:cNvGraphicFramePr>
          <p:nvPr/>
        </p:nvGraphicFramePr>
        <p:xfrm>
          <a:off x="1010242" y="4035705"/>
          <a:ext cx="1912753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753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(key,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value)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B1BEB6F-4078-8443-B542-9584D3A61F17}"/>
              </a:ext>
            </a:extLst>
          </p:cNvPr>
          <p:cNvCxnSpPr/>
          <p:nvPr/>
        </p:nvCxnSpPr>
        <p:spPr bwMode="auto">
          <a:xfrm flipH="1" flipV="1">
            <a:off x="2354948" y="4466188"/>
            <a:ext cx="505757" cy="82665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DF4C972-E041-364B-8ECD-D6CE8402ABEB}"/>
              </a:ext>
            </a:extLst>
          </p:cNvPr>
          <p:cNvCxnSpPr/>
          <p:nvPr/>
        </p:nvCxnSpPr>
        <p:spPr bwMode="auto">
          <a:xfrm>
            <a:off x="3055716" y="4193519"/>
            <a:ext cx="655236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9" name="表格 24">
            <a:extLst>
              <a:ext uri="{FF2B5EF4-FFF2-40B4-BE49-F238E27FC236}">
                <a16:creationId xmlns:a16="http://schemas.microsoft.com/office/drawing/2014/main" id="{10333C4E-DBBE-E442-806F-6B170CF1FD20}"/>
              </a:ext>
            </a:extLst>
          </p:cNvPr>
          <p:cNvGraphicFramePr>
            <a:graphicFrameLocks noGrp="1"/>
          </p:cNvGraphicFramePr>
          <p:nvPr/>
        </p:nvGraphicFramePr>
        <p:xfrm>
          <a:off x="3863540" y="4035705"/>
          <a:ext cx="195076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76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(key,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value)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0" name="表格 24">
            <a:extLst>
              <a:ext uri="{FF2B5EF4-FFF2-40B4-BE49-F238E27FC236}">
                <a16:creationId xmlns:a16="http://schemas.microsoft.com/office/drawing/2014/main" id="{885D4AA7-778C-944B-9C3A-1587828C46C5}"/>
              </a:ext>
            </a:extLst>
          </p:cNvPr>
          <p:cNvGraphicFramePr>
            <a:graphicFrameLocks noGrp="1"/>
          </p:cNvGraphicFramePr>
          <p:nvPr/>
        </p:nvGraphicFramePr>
        <p:xfrm>
          <a:off x="4292403" y="4727113"/>
          <a:ext cx="90023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23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put()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E421247-5E1B-2C40-B019-217D967E7A2A}"/>
              </a:ext>
            </a:extLst>
          </p:cNvPr>
          <p:cNvCxnSpPr/>
          <p:nvPr/>
        </p:nvCxnSpPr>
        <p:spPr bwMode="auto">
          <a:xfrm flipH="1">
            <a:off x="3710952" y="4485827"/>
            <a:ext cx="839862" cy="8266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表格 24">
            <a:extLst>
              <a:ext uri="{FF2B5EF4-FFF2-40B4-BE49-F238E27FC236}">
                <a16:creationId xmlns:a16="http://schemas.microsoft.com/office/drawing/2014/main" id="{A316E139-F33E-7241-8903-55B9A7BAC3E9}"/>
              </a:ext>
            </a:extLst>
          </p:cNvPr>
          <p:cNvGraphicFramePr>
            <a:graphicFrameLocks noGrp="1"/>
          </p:cNvGraphicFramePr>
          <p:nvPr/>
        </p:nvGraphicFramePr>
        <p:xfrm>
          <a:off x="923667" y="5222190"/>
          <a:ext cx="1592645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64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Too</a:t>
                      </a:r>
                      <a:r>
                        <a:rPr lang="zh-CN" altLang="en-US" sz="200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slow!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pic>
        <p:nvPicPr>
          <p:cNvPr id="35" name="图形 14" descr="数据库 纯色填充">
            <a:extLst>
              <a:ext uri="{FF2B5EF4-FFF2-40B4-BE49-F238E27FC236}">
                <a16:creationId xmlns:a16="http://schemas.microsoft.com/office/drawing/2014/main" id="{DFDA52CC-F5AE-5B45-89C3-DCF8DD41FF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70222" y="5292841"/>
            <a:ext cx="1217795" cy="1217795"/>
          </a:xfrm>
          <a:prstGeom prst="rect">
            <a:avLst/>
          </a:prstGeom>
        </p:spPr>
      </p:pic>
      <p:graphicFrame>
        <p:nvGraphicFramePr>
          <p:cNvPr id="37" name="表格 24">
            <a:extLst>
              <a:ext uri="{FF2B5EF4-FFF2-40B4-BE49-F238E27FC236}">
                <a16:creationId xmlns:a16="http://schemas.microsoft.com/office/drawing/2014/main" id="{ECFC1935-4367-564A-A286-E7DFB85A5B41}"/>
              </a:ext>
            </a:extLst>
          </p:cNvPr>
          <p:cNvGraphicFramePr>
            <a:graphicFrameLocks noGrp="1"/>
          </p:cNvGraphicFramePr>
          <p:nvPr/>
        </p:nvGraphicFramePr>
        <p:xfrm>
          <a:off x="7970523" y="4727113"/>
          <a:ext cx="90023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23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get()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804CD10-F755-964B-94FC-06A6ADC8E62B}"/>
              </a:ext>
            </a:extLst>
          </p:cNvPr>
          <p:cNvCxnSpPr>
            <a:stCxn id="46" idx="0"/>
          </p:cNvCxnSpPr>
          <p:nvPr/>
        </p:nvCxnSpPr>
        <p:spPr bwMode="auto">
          <a:xfrm flipH="1" flipV="1">
            <a:off x="8847651" y="4466189"/>
            <a:ext cx="956" cy="82665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2" name="表格 24">
            <a:extLst>
              <a:ext uri="{FF2B5EF4-FFF2-40B4-BE49-F238E27FC236}">
                <a16:creationId xmlns:a16="http://schemas.microsoft.com/office/drawing/2014/main" id="{E7FED454-41D1-1C42-8989-C826E138D67F}"/>
              </a:ext>
            </a:extLst>
          </p:cNvPr>
          <p:cNvGraphicFramePr>
            <a:graphicFrameLocks noGrp="1"/>
          </p:cNvGraphicFramePr>
          <p:nvPr/>
        </p:nvGraphicFramePr>
        <p:xfrm>
          <a:off x="7730451" y="4035705"/>
          <a:ext cx="2234396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439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(key,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value)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pic>
        <p:nvPicPr>
          <p:cNvPr id="46" name="图形 14" descr="数据库 纯色填充">
            <a:extLst>
              <a:ext uri="{FF2B5EF4-FFF2-40B4-BE49-F238E27FC236}">
                <a16:creationId xmlns:a16="http://schemas.microsoft.com/office/drawing/2014/main" id="{F4BD36F0-51AB-2849-A54C-F373D01115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39709" y="5292841"/>
            <a:ext cx="1217795" cy="1217795"/>
          </a:xfrm>
          <a:prstGeom prst="rect">
            <a:avLst/>
          </a:prstGeom>
        </p:spPr>
      </p:pic>
      <p:graphicFrame>
        <p:nvGraphicFramePr>
          <p:cNvPr id="49" name="表格 24">
            <a:extLst>
              <a:ext uri="{FF2B5EF4-FFF2-40B4-BE49-F238E27FC236}">
                <a16:creationId xmlns:a16="http://schemas.microsoft.com/office/drawing/2014/main" id="{CCDC7426-418D-A644-BAAA-D6A88CA5708E}"/>
              </a:ext>
            </a:extLst>
          </p:cNvPr>
          <p:cNvGraphicFramePr>
            <a:graphicFrameLocks noGrp="1"/>
          </p:cNvGraphicFramePr>
          <p:nvPr/>
        </p:nvGraphicFramePr>
        <p:xfrm>
          <a:off x="1206783" y="5805011"/>
          <a:ext cx="930714" cy="516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71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5166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RMW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0" name="表格 24">
            <a:extLst>
              <a:ext uri="{FF2B5EF4-FFF2-40B4-BE49-F238E27FC236}">
                <a16:creationId xmlns:a16="http://schemas.microsoft.com/office/drawing/2014/main" id="{F406B1C9-305E-CB40-9287-DDE741DDDE21}"/>
              </a:ext>
            </a:extLst>
          </p:cNvPr>
          <p:cNvGraphicFramePr>
            <a:graphicFrameLocks noGrp="1"/>
          </p:cNvGraphicFramePr>
          <p:nvPr/>
        </p:nvGraphicFramePr>
        <p:xfrm>
          <a:off x="6694256" y="5726701"/>
          <a:ext cx="140465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65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5166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RMWs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11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0"/>
    </mc:Choice>
    <mc:Fallback xmlns="">
      <p:transition spd="slow" advTm="8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格 24">
            <a:extLst>
              <a:ext uri="{FF2B5EF4-FFF2-40B4-BE49-F238E27FC236}">
                <a16:creationId xmlns:a16="http://schemas.microsoft.com/office/drawing/2014/main" id="{5E9CD22A-0544-4048-B331-FE3A9E5E9EDE}"/>
              </a:ext>
            </a:extLst>
          </p:cNvPr>
          <p:cNvGraphicFramePr>
            <a:graphicFrameLocks noGrp="1"/>
          </p:cNvGraphicFramePr>
          <p:nvPr/>
        </p:nvGraphicFramePr>
        <p:xfrm>
          <a:off x="6493154" y="3809999"/>
          <a:ext cx="4890635" cy="2700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00637">
                <a:tc>
                  <a:txBody>
                    <a:bodyPr/>
                    <a:lstStyle/>
                    <a:p>
                      <a:pPr algn="l"/>
                      <a:endParaRPr lang="zh-CN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180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24" name="表格 24">
            <a:extLst>
              <a:ext uri="{FF2B5EF4-FFF2-40B4-BE49-F238E27FC236}">
                <a16:creationId xmlns:a16="http://schemas.microsoft.com/office/drawing/2014/main" id="{7A4C8D77-7B08-B442-9C44-ACD4CD30EFCE}"/>
              </a:ext>
            </a:extLst>
          </p:cNvPr>
          <p:cNvGraphicFramePr>
            <a:graphicFrameLocks noGrp="1"/>
          </p:cNvGraphicFramePr>
          <p:nvPr/>
        </p:nvGraphicFramePr>
        <p:xfrm>
          <a:off x="944830" y="3809999"/>
          <a:ext cx="4890635" cy="2700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0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00637">
                <a:tc>
                  <a:txBody>
                    <a:bodyPr/>
                    <a:lstStyle/>
                    <a:p>
                      <a:pPr algn="l"/>
                      <a:endParaRPr lang="zh-CN" alt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0000" marR="0" marT="0" marB="1800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0F594D2-4CC2-DD4D-AAD1-31948A04C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9" y="76200"/>
            <a:ext cx="10969943" cy="1143000"/>
          </a:xfrm>
        </p:spPr>
        <p:txBody>
          <a:bodyPr/>
          <a:lstStyle/>
          <a:p>
            <a:r>
              <a:rPr lang="en-US" altLang="zh-CN" dirty="0"/>
              <a:t>RMW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  <a:r>
              <a:rPr lang="zh-CN" altLang="en-US" dirty="0"/>
              <a:t> </a:t>
            </a:r>
            <a:r>
              <a:rPr lang="en-US" altLang="zh-CN" dirty="0"/>
              <a:t>2: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endParaRPr lang="en-H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C48E308-1E3C-FB44-A314-25C05C94EFFC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6"/>
            <a:ext cx="11250719" cy="2298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>
                <a:ea typeface="微软雅黑" panose="020B0503020204020204" pitchFamily="34" charset="-122"/>
              </a:rPr>
              <a:t>Merge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approach: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Write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rgbClr val="3333CC"/>
                </a:solidFill>
                <a:ea typeface="微软雅黑" panose="020B0503020204020204" pitchFamily="34" charset="-122"/>
              </a:rPr>
              <a:t>key-delta</a:t>
            </a:r>
            <a:r>
              <a:rPr lang="zh-CN" altLang="en-US" dirty="0">
                <a:solidFill>
                  <a:srgbClr val="3333CC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rgbClr val="3333CC"/>
                </a:solidFill>
                <a:ea typeface="微软雅黑" panose="020B0503020204020204" pitchFamily="34" charset="-122"/>
              </a:rPr>
              <a:t>(KD)</a:t>
            </a:r>
            <a:r>
              <a:rPr lang="zh-CN" altLang="en-US" dirty="0">
                <a:solidFill>
                  <a:srgbClr val="3333CC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rgbClr val="3333CC"/>
                </a:solidFill>
                <a:ea typeface="微软雅黑" panose="020B0503020204020204" pitchFamily="34" charset="-122"/>
              </a:rPr>
              <a:t>pair</a:t>
            </a: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delta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is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change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of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value.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endParaRPr lang="en-US" altLang="zh-CN" dirty="0">
              <a:ea typeface="微软雅黑" panose="020B0503020204020204" pitchFamily="34" charset="-122"/>
            </a:endParaRP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Written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with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support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of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new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interfaces,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e.g.,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solidFill>
                  <a:srgbClr val="FF0000"/>
                </a:solidFill>
                <a:ea typeface="微软雅黑" panose="020B0503020204020204" pitchFamily="34" charset="-122"/>
              </a:rPr>
              <a:t>merge()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in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RocksDB</a:t>
            </a:r>
          </a:p>
          <a:p>
            <a:r>
              <a:rPr lang="en-US" altLang="zh-CN" dirty="0">
                <a:ea typeface="微软雅黑" panose="020B0503020204020204" pitchFamily="34" charset="-122"/>
              </a:rPr>
              <a:t>Limitation: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endParaRPr lang="en-US" altLang="zh-CN" dirty="0">
              <a:ea typeface="微软雅黑" panose="020B0503020204020204" pitchFamily="34" charset="-122"/>
            </a:endParaRP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Merge needs to search for the value and all deltas of a key</a:t>
            </a:r>
          </a:p>
        </p:txBody>
      </p:sp>
      <p:graphicFrame>
        <p:nvGraphicFramePr>
          <p:cNvPr id="26" name="表格 24">
            <a:extLst>
              <a:ext uri="{FF2B5EF4-FFF2-40B4-BE49-F238E27FC236}">
                <a16:creationId xmlns:a16="http://schemas.microsoft.com/office/drawing/2014/main" id="{FA03084C-244E-8D4F-9BF8-32383BFA5905}"/>
              </a:ext>
            </a:extLst>
          </p:cNvPr>
          <p:cNvGraphicFramePr>
            <a:graphicFrameLocks noGrp="1"/>
          </p:cNvGraphicFramePr>
          <p:nvPr/>
        </p:nvGraphicFramePr>
        <p:xfrm>
          <a:off x="2531237" y="4202154"/>
          <a:ext cx="168745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45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(key,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CN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ta)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0" name="表格 24">
            <a:extLst>
              <a:ext uri="{FF2B5EF4-FFF2-40B4-BE49-F238E27FC236}">
                <a16:creationId xmlns:a16="http://schemas.microsoft.com/office/drawing/2014/main" id="{885D4AA7-778C-944B-9C3A-1587828C46C5}"/>
              </a:ext>
            </a:extLst>
          </p:cNvPr>
          <p:cNvGraphicFramePr>
            <a:graphicFrameLocks noGrp="1"/>
          </p:cNvGraphicFramePr>
          <p:nvPr/>
        </p:nvGraphicFramePr>
        <p:xfrm>
          <a:off x="3406170" y="4740386"/>
          <a:ext cx="1074895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89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merge()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E421247-5E1B-2C40-B019-217D967E7A2A}"/>
              </a:ext>
            </a:extLst>
          </p:cNvPr>
          <p:cNvCxnSpPr/>
          <p:nvPr/>
        </p:nvCxnSpPr>
        <p:spPr bwMode="auto">
          <a:xfrm>
            <a:off x="3274274" y="4636825"/>
            <a:ext cx="0" cy="59861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0" name="表格 24">
            <a:extLst>
              <a:ext uri="{FF2B5EF4-FFF2-40B4-BE49-F238E27FC236}">
                <a16:creationId xmlns:a16="http://schemas.microsoft.com/office/drawing/2014/main" id="{937640C8-7864-8B49-8640-7BDF14B1DB77}"/>
              </a:ext>
            </a:extLst>
          </p:cNvPr>
          <p:cNvGraphicFramePr>
            <a:graphicFrameLocks noGrp="1"/>
          </p:cNvGraphicFramePr>
          <p:nvPr/>
        </p:nvGraphicFramePr>
        <p:xfrm>
          <a:off x="7919997" y="4955015"/>
          <a:ext cx="90023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23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get()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D4C7D05-F041-5E44-AE8E-0AB9903880B0}"/>
              </a:ext>
            </a:extLst>
          </p:cNvPr>
          <p:cNvCxnSpPr/>
          <p:nvPr/>
        </p:nvCxnSpPr>
        <p:spPr bwMode="auto">
          <a:xfrm flipV="1">
            <a:off x="8798081" y="4955015"/>
            <a:ext cx="0" cy="34265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2" name="表格 24">
            <a:extLst>
              <a:ext uri="{FF2B5EF4-FFF2-40B4-BE49-F238E27FC236}">
                <a16:creationId xmlns:a16="http://schemas.microsoft.com/office/drawing/2014/main" id="{2CE8CFA2-0EBD-154F-95EB-07E886C985C1}"/>
              </a:ext>
            </a:extLst>
          </p:cNvPr>
          <p:cNvGraphicFramePr>
            <a:graphicFrameLocks noGrp="1"/>
          </p:cNvGraphicFramePr>
          <p:nvPr/>
        </p:nvGraphicFramePr>
        <p:xfrm>
          <a:off x="6663731" y="4603349"/>
          <a:ext cx="431300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00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(key,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old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value),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(key,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delta1),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C1FD9A0-5CDB-0B42-AADD-55068EB3688B}"/>
              </a:ext>
            </a:extLst>
          </p:cNvPr>
          <p:cNvCxnSpPr/>
          <p:nvPr/>
        </p:nvCxnSpPr>
        <p:spPr bwMode="auto">
          <a:xfrm flipV="1">
            <a:off x="8798081" y="4367017"/>
            <a:ext cx="0" cy="23633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8" name="表格 24">
            <a:extLst>
              <a:ext uri="{FF2B5EF4-FFF2-40B4-BE49-F238E27FC236}">
                <a16:creationId xmlns:a16="http://schemas.microsoft.com/office/drawing/2014/main" id="{CF9B07F8-6E4F-0F47-843E-778FF3C9F50D}"/>
              </a:ext>
            </a:extLst>
          </p:cNvPr>
          <p:cNvGraphicFramePr>
            <a:graphicFrameLocks noGrp="1"/>
          </p:cNvGraphicFramePr>
          <p:nvPr/>
        </p:nvGraphicFramePr>
        <p:xfrm>
          <a:off x="6663731" y="3986733"/>
          <a:ext cx="4313008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300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(key,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value)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9" name="表格 24">
            <a:extLst>
              <a:ext uri="{FF2B5EF4-FFF2-40B4-BE49-F238E27FC236}">
                <a16:creationId xmlns:a16="http://schemas.microsoft.com/office/drawing/2014/main" id="{389A17E0-0A0F-894C-AB96-0442B1B65C3B}"/>
              </a:ext>
            </a:extLst>
          </p:cNvPr>
          <p:cNvGraphicFramePr>
            <a:graphicFrameLocks noGrp="1"/>
          </p:cNvGraphicFramePr>
          <p:nvPr/>
        </p:nvGraphicFramePr>
        <p:xfrm>
          <a:off x="6683449" y="5317190"/>
          <a:ext cx="1592645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264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Too</a:t>
                      </a:r>
                      <a:r>
                        <a:rPr lang="zh-CN" altLang="en-US" sz="200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rgbClr val="FF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slow!</a:t>
                      </a:r>
                      <a:endParaRPr lang="zh-CN" altLang="en-US" sz="2000" dirty="0">
                        <a:solidFill>
                          <a:srgbClr val="FF0000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pic>
        <p:nvPicPr>
          <p:cNvPr id="22" name="图形 14" descr="数据库 纯色填充">
            <a:extLst>
              <a:ext uri="{FF2B5EF4-FFF2-40B4-BE49-F238E27FC236}">
                <a16:creationId xmlns:a16="http://schemas.microsoft.com/office/drawing/2014/main" id="{6D25D055-2847-7A40-8CD5-956B56715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70222" y="5292841"/>
            <a:ext cx="1217795" cy="1217795"/>
          </a:xfrm>
          <a:prstGeom prst="rect">
            <a:avLst/>
          </a:prstGeom>
        </p:spPr>
      </p:pic>
      <p:graphicFrame>
        <p:nvGraphicFramePr>
          <p:cNvPr id="25" name="表格 24">
            <a:extLst>
              <a:ext uri="{FF2B5EF4-FFF2-40B4-BE49-F238E27FC236}">
                <a16:creationId xmlns:a16="http://schemas.microsoft.com/office/drawing/2014/main" id="{7CBF2E65-8A7E-1D49-A015-AC72937CB5B0}"/>
              </a:ext>
            </a:extLst>
          </p:cNvPr>
          <p:cNvGraphicFramePr>
            <a:graphicFrameLocks noGrp="1"/>
          </p:cNvGraphicFramePr>
          <p:nvPr/>
        </p:nvGraphicFramePr>
        <p:xfrm>
          <a:off x="1206783" y="5805011"/>
          <a:ext cx="930714" cy="516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71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51664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RMW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pic>
        <p:nvPicPr>
          <p:cNvPr id="28" name="图形 14" descr="数据库 纯色填充">
            <a:extLst>
              <a:ext uri="{FF2B5EF4-FFF2-40B4-BE49-F238E27FC236}">
                <a16:creationId xmlns:a16="http://schemas.microsoft.com/office/drawing/2014/main" id="{9DA8E369-D035-B04F-A822-BCD081B39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39709" y="5354154"/>
            <a:ext cx="1217795" cy="1156482"/>
          </a:xfrm>
          <a:prstGeom prst="rect">
            <a:avLst/>
          </a:prstGeom>
        </p:spPr>
      </p:pic>
      <p:graphicFrame>
        <p:nvGraphicFramePr>
          <p:cNvPr id="29" name="表格 24">
            <a:extLst>
              <a:ext uri="{FF2B5EF4-FFF2-40B4-BE49-F238E27FC236}">
                <a16:creationId xmlns:a16="http://schemas.microsoft.com/office/drawing/2014/main" id="{279D0480-10C9-824F-8BF1-E47C0B25E9FB}"/>
              </a:ext>
            </a:extLst>
          </p:cNvPr>
          <p:cNvGraphicFramePr>
            <a:graphicFrameLocks noGrp="1"/>
          </p:cNvGraphicFramePr>
          <p:nvPr/>
        </p:nvGraphicFramePr>
        <p:xfrm>
          <a:off x="6694256" y="5726701"/>
          <a:ext cx="1404654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65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57890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RMWs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6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0"/>
    </mc:Choice>
    <mc:Fallback xmlns="">
      <p:transition spd="slow" advTm="8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60F594D2-4CC2-DD4D-AAD1-31948A04C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9" y="76200"/>
            <a:ext cx="10969943" cy="1143000"/>
          </a:xfrm>
        </p:spPr>
        <p:txBody>
          <a:bodyPr/>
          <a:lstStyle/>
          <a:p>
            <a:r>
              <a:rPr lang="en-US" altLang="zh-CN" dirty="0"/>
              <a:t>Comparing</a:t>
            </a:r>
            <a:r>
              <a:rPr lang="zh-CN" altLang="en-US" dirty="0"/>
              <a:t> </a:t>
            </a:r>
            <a:r>
              <a:rPr lang="en-US" altLang="zh-CN" dirty="0"/>
              <a:t>Get-Put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Merge</a:t>
            </a:r>
            <a:endParaRPr lang="en-H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7C48E308-1E3C-FB44-A314-25C05C94EFFC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6"/>
            <a:ext cx="11250719" cy="2298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>
                <a:ea typeface="微软雅黑" panose="020B0503020204020204" pitchFamily="34" charset="-122"/>
              </a:rPr>
              <a:t>Numbers: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endParaRPr lang="en-US" altLang="zh-CN" dirty="0">
              <a:ea typeface="微软雅黑" panose="020B0503020204020204" pitchFamily="34" charset="-122"/>
            </a:endParaRP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Merge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signiﬁcantly reduces the RMW latencies of Get-Put by 95.7-96.9%</a:t>
            </a: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However, Merge also increases the read latencies of Get-Put by 50.8-74.1%</a:t>
            </a:r>
          </a:p>
          <a:p>
            <a:r>
              <a:rPr lang="en-US" altLang="zh-CN" dirty="0">
                <a:ea typeface="微软雅黑" panose="020B0503020204020204" pitchFamily="34" charset="-122"/>
              </a:rPr>
              <a:t>Problem: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How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can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reduce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read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latencies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of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Merge?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25CA6AE-954A-5349-8D50-3D86AB903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7152" y="3776713"/>
            <a:ext cx="8273349" cy="292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150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0"/>
    </mc:Choice>
    <mc:Fallback xmlns="">
      <p:transition spd="slow" advTm="8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7A7DA52-8A5A-784E-9087-46AE1A2F9034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6"/>
            <a:ext cx="11250719" cy="296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dirty="0"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separation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reduces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both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read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and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write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latencies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for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KV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pairs</a:t>
            </a:r>
          </a:p>
          <a:p>
            <a:pPr lvl="1"/>
            <a:r>
              <a:rPr lang="en-US" altLang="zh-CN" dirty="0">
                <a:ea typeface="微软雅黑" panose="020B0503020204020204" pitchFamily="34" charset="-122"/>
              </a:rPr>
              <a:t>Main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idea: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It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keeps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keys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and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metadata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in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LSM-tree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for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indexing,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while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storing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keys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and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values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in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circular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value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log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(vlog).</a:t>
            </a:r>
          </a:p>
          <a:p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Limitation: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KV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separation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cannot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simply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reduce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overhead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introduced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by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RMWs.</a:t>
            </a:r>
          </a:p>
          <a:p>
            <a:pPr lvl="1"/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reason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is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that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KD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pairs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are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still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stored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in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the</a:t>
            </a:r>
            <a:r>
              <a:rPr lang="zh-CN" altLang="en-US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LSM-tree.</a:t>
            </a:r>
          </a:p>
          <a:p>
            <a:pPr lvl="1">
              <a:lnSpc>
                <a:spcPct val="114000"/>
              </a:lnSpc>
            </a:pPr>
            <a:endParaRPr lang="en-US" altLang="zh-CN" dirty="0">
              <a:ea typeface="微软雅黑" panose="020B0503020204020204" pitchFamily="34" charset="-122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C86A4EF-3CAC-DE4B-BBCD-C00C51407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9" y="76200"/>
            <a:ext cx="10969943" cy="1143000"/>
          </a:xfrm>
        </p:spPr>
        <p:txBody>
          <a:bodyPr/>
          <a:lstStyle/>
          <a:p>
            <a:r>
              <a:rPr lang="en-US" altLang="zh-CN" kern="0" dirty="0"/>
              <a:t>Key-Value</a:t>
            </a:r>
            <a:r>
              <a:rPr lang="zh-CN" altLang="en-US" kern="0" dirty="0"/>
              <a:t> </a:t>
            </a:r>
            <a:r>
              <a:rPr lang="en-US" altLang="zh-CN" kern="0" dirty="0"/>
              <a:t>Separation</a:t>
            </a:r>
            <a:endParaRPr lang="en-HK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3E6AD957-F8B4-F74C-867F-7819AF911324}"/>
              </a:ext>
            </a:extLst>
          </p:cNvPr>
          <p:cNvSpPr/>
          <p:nvPr/>
        </p:nvSpPr>
        <p:spPr bwMode="auto">
          <a:xfrm>
            <a:off x="1638795" y="4391838"/>
            <a:ext cx="2671949" cy="1879113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5" name="表格 24">
            <a:extLst>
              <a:ext uri="{FF2B5EF4-FFF2-40B4-BE49-F238E27FC236}">
                <a16:creationId xmlns:a16="http://schemas.microsoft.com/office/drawing/2014/main" id="{A5E4A2FF-5D32-754C-B6FB-F10D1A86592A}"/>
              </a:ext>
            </a:extLst>
          </p:cNvPr>
          <p:cNvGraphicFramePr>
            <a:graphicFrameLocks noGrp="1"/>
          </p:cNvGraphicFramePr>
          <p:nvPr/>
        </p:nvGraphicFramePr>
        <p:xfrm>
          <a:off x="2045002" y="6388866"/>
          <a:ext cx="1743228" cy="392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22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929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LSM-tree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95F6E890-0A36-7C4A-A099-61D7C129F9FB}"/>
              </a:ext>
            </a:extLst>
          </p:cNvPr>
          <p:cNvSpPr/>
          <p:nvPr/>
        </p:nvSpPr>
        <p:spPr bwMode="auto">
          <a:xfrm>
            <a:off x="3265714" y="5226537"/>
            <a:ext cx="251986" cy="27251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F6FF8FC-40D3-0448-82C8-47E318729ED2}"/>
              </a:ext>
            </a:extLst>
          </p:cNvPr>
          <p:cNvCxnSpPr/>
          <p:nvPr/>
        </p:nvCxnSpPr>
        <p:spPr bwMode="auto">
          <a:xfrm flipV="1">
            <a:off x="3265714" y="4269401"/>
            <a:ext cx="1223159" cy="9571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18D096-D228-3E4E-A3A3-131E63FB19C1}"/>
              </a:ext>
            </a:extLst>
          </p:cNvPr>
          <p:cNvCxnSpPr/>
          <p:nvPr/>
        </p:nvCxnSpPr>
        <p:spPr bwMode="auto">
          <a:xfrm flipV="1">
            <a:off x="3517700" y="4863117"/>
            <a:ext cx="6243817" cy="6480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6CD311B5-FE25-3345-AC37-761D9059532B}"/>
              </a:ext>
            </a:extLst>
          </p:cNvPr>
          <p:cNvSpPr/>
          <p:nvPr/>
        </p:nvSpPr>
        <p:spPr bwMode="auto">
          <a:xfrm>
            <a:off x="4488873" y="4269401"/>
            <a:ext cx="783772" cy="593718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key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4EC2A2D-0442-9847-BD05-A6B836B90FD8}"/>
              </a:ext>
            </a:extLst>
          </p:cNvPr>
          <p:cNvSpPr/>
          <p:nvPr/>
        </p:nvSpPr>
        <p:spPr bwMode="auto">
          <a:xfrm>
            <a:off x="5272645" y="4269401"/>
            <a:ext cx="4488872" cy="593718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/>
              <a:t>metadata</a:t>
            </a:r>
            <a:r>
              <a:rPr lang="zh-CN" altLang="en-US" sz="2200"/>
              <a:t> </a:t>
            </a:r>
            <a:r>
              <a:rPr lang="en-US" altLang="zh-CN" sz="2200"/>
              <a:t>(location,</a:t>
            </a:r>
            <a:r>
              <a:rPr lang="zh-CN" altLang="en-US" sz="2200"/>
              <a:t> </a:t>
            </a:r>
            <a:r>
              <a:rPr lang="en-US" altLang="zh-CN" sz="2200"/>
              <a:t>value</a:t>
            </a:r>
            <a:r>
              <a:rPr lang="zh-CN" altLang="en-US" sz="2200"/>
              <a:t> </a:t>
            </a:r>
            <a:r>
              <a:rPr lang="en-US" altLang="zh-CN" sz="2200"/>
              <a:t>size)</a:t>
            </a:r>
            <a:endParaRPr kumimoji="0" lang="en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1E11ABD-18F3-F449-A942-617F84D638BE}"/>
              </a:ext>
            </a:extLst>
          </p:cNvPr>
          <p:cNvSpPr/>
          <p:nvPr/>
        </p:nvSpPr>
        <p:spPr bwMode="auto">
          <a:xfrm>
            <a:off x="5272645" y="5677233"/>
            <a:ext cx="5441107" cy="593718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N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EFD8B4-3365-284E-A4FB-8CA5595E9C83}"/>
              </a:ext>
            </a:extLst>
          </p:cNvPr>
          <p:cNvSpPr/>
          <p:nvPr/>
        </p:nvSpPr>
        <p:spPr bwMode="auto">
          <a:xfrm>
            <a:off x="6424551" y="5677233"/>
            <a:ext cx="2844059" cy="593718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key</a:t>
            </a: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</a:t>
            </a:r>
            <a:r>
              <a:rPr kumimoji="0" lang="zh-CN" altLang="en-US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value</a:t>
            </a:r>
            <a:endParaRPr kumimoji="0" lang="en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8" name="Curved Connector 27">
            <a:extLst>
              <a:ext uri="{FF2B5EF4-FFF2-40B4-BE49-F238E27FC236}">
                <a16:creationId xmlns:a16="http://schemas.microsoft.com/office/drawing/2014/main" id="{2D9CE44F-FE06-6E45-B1D2-856B8F075D65}"/>
              </a:ext>
            </a:extLst>
          </p:cNvPr>
          <p:cNvCxnSpPr>
            <a:stCxn id="21" idx="2"/>
            <a:endCxn id="26" idx="0"/>
          </p:cNvCxnSpPr>
          <p:nvPr/>
        </p:nvCxnSpPr>
        <p:spPr bwMode="auto">
          <a:xfrm rot="16200000" flipH="1">
            <a:off x="7274774" y="5105426"/>
            <a:ext cx="814114" cy="329500"/>
          </a:xfrm>
          <a:prstGeom prst="curvedConnector3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9" name="表格 24">
            <a:extLst>
              <a:ext uri="{FF2B5EF4-FFF2-40B4-BE49-F238E27FC236}">
                <a16:creationId xmlns:a16="http://schemas.microsoft.com/office/drawing/2014/main" id="{A0AA1AF3-BB6A-BD4F-9B33-944E7D61E40B}"/>
              </a:ext>
            </a:extLst>
          </p:cNvPr>
          <p:cNvGraphicFramePr>
            <a:graphicFrameLocks noGrp="1"/>
          </p:cNvGraphicFramePr>
          <p:nvPr/>
        </p:nvGraphicFramePr>
        <p:xfrm>
          <a:off x="6997013" y="6388866"/>
          <a:ext cx="1743228" cy="392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22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929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26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0"/>
    </mc:Choice>
    <mc:Fallback xmlns="">
      <p:transition spd="slow" advTm="8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AE62DF-D16D-AA49-A409-2EEE9DC191BB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6"/>
            <a:ext cx="11250719" cy="5123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>
                <a:ea typeface="微软雅黑" panose="020B0503020204020204" pitchFamily="34" charset="-122"/>
              </a:rPr>
              <a:t>We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design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KDSep</a:t>
            </a:r>
            <a:r>
              <a:rPr lang="en-US" altLang="zh-CN">
                <a:ea typeface="微软雅黑" panose="020B0503020204020204" pitchFamily="34" charset="-122"/>
              </a:rPr>
              <a:t>,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middleware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layer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that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integrates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key-delta</a:t>
            </a:r>
            <a:r>
              <a:rPr lang="zh-CN" altLang="en-US" b="1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(KD)</a:t>
            </a:r>
            <a:r>
              <a:rPr lang="zh-CN" altLang="en-US" b="1">
                <a:solidFill>
                  <a:srgbClr val="FF0000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b="1">
                <a:solidFill>
                  <a:srgbClr val="FF0000"/>
                </a:solidFill>
                <a:ea typeface="微软雅黑" panose="020B0503020204020204" pitchFamily="34" charset="-122"/>
              </a:rPr>
              <a:t>separation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into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existing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LSM-tree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KV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stores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to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efficiently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handle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RMW-intensive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workloads</a:t>
            </a:r>
          </a:p>
          <a:p>
            <a:r>
              <a:rPr lang="en-US" altLang="zh-CN">
                <a:ea typeface="微软雅黑" panose="020B0503020204020204" pitchFamily="34" charset="-122"/>
              </a:rPr>
              <a:t>Main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idea: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Separate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from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LSM-tree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store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pairs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into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buckets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Bucket-based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delta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placement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Delta-based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garbage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collection</a:t>
            </a:r>
          </a:p>
          <a:p>
            <a:pPr lvl="1"/>
            <a:r>
              <a:rPr lang="en-US" altLang="zh-CN">
                <a:ea typeface="微软雅黑" panose="020B0503020204020204" pitchFamily="34" charset="-122"/>
              </a:rPr>
              <a:t>Crash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recovery</a:t>
            </a:r>
          </a:p>
          <a:p>
            <a:r>
              <a:rPr lang="en-US" altLang="zh-CN">
                <a:ea typeface="微软雅黑" panose="020B0503020204020204" pitchFamily="34" charset="-122"/>
              </a:rPr>
              <a:t>Implementation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and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evaluation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on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the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KDSep</a:t>
            </a:r>
            <a:r>
              <a:rPr lang="zh-CN" altLang="en-US">
                <a:ea typeface="微软雅黑" panose="020B0503020204020204" pitchFamily="34" charset="-122"/>
              </a:rPr>
              <a:t> </a:t>
            </a:r>
            <a:r>
              <a:rPr lang="en-US" altLang="zh-CN">
                <a:ea typeface="微软雅黑" panose="020B0503020204020204" pitchFamily="34" charset="-122"/>
              </a:rPr>
              <a:t>prototype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3C9568B-4A22-8E4E-9DC6-6B2A04901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39" y="76200"/>
            <a:ext cx="10969943" cy="1143000"/>
          </a:xfrm>
        </p:spPr>
        <p:txBody>
          <a:bodyPr/>
          <a:lstStyle/>
          <a:p>
            <a:r>
              <a:rPr lang="en-US" altLang="zh-CN" kern="0" dirty="0"/>
              <a:t>Contribution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219423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6C99A-5327-F14B-A03D-03362AA4B2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0658039-9BF8-483A-8960-A68652A3BF22}"/>
              </a:ext>
            </a:extLst>
          </p:cNvPr>
          <p:cNvSpPr txBox="1">
            <a:spLocks/>
          </p:cNvSpPr>
          <p:nvPr/>
        </p:nvSpPr>
        <p:spPr bwMode="auto">
          <a:xfrm>
            <a:off x="609441" y="76200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9pPr>
          </a:lstStyle>
          <a:p>
            <a:r>
              <a:rPr lang="en-US" altLang="zh-CN" kern="0" err="1"/>
              <a:t>KDSep</a:t>
            </a:r>
            <a:r>
              <a:rPr lang="en-US" kern="0" dirty="0"/>
              <a:t> Overview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2DE8693-7454-5749-A762-78E69F7B3599}"/>
              </a:ext>
            </a:extLst>
          </p:cNvPr>
          <p:cNvSpPr txBox="1">
            <a:spLocks/>
          </p:cNvSpPr>
          <p:nvPr/>
        </p:nvSpPr>
        <p:spPr bwMode="auto">
          <a:xfrm>
            <a:off x="531812" y="1265237"/>
            <a:ext cx="11250719" cy="101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4000"/>
              </a:lnSpc>
            </a:pPr>
            <a:r>
              <a:rPr lang="en-US" altLang="zh-CN" dirty="0">
                <a:ea typeface="微软雅黑" panose="020B0503020204020204" pitchFamily="34" charset="-122"/>
              </a:rPr>
              <a:t>The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complete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architecture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of</a:t>
            </a:r>
            <a:r>
              <a:rPr lang="zh-CN" altLang="en-US" dirty="0">
                <a:ea typeface="微软雅黑" panose="020B0503020204020204" pitchFamily="34" charset="-122"/>
              </a:rPr>
              <a:t> </a:t>
            </a:r>
            <a:r>
              <a:rPr lang="en-US" altLang="zh-CN" dirty="0">
                <a:ea typeface="微软雅黑" panose="020B0503020204020204" pitchFamily="34" charset="-122"/>
              </a:rPr>
              <a:t>KDSep</a:t>
            </a:r>
          </a:p>
        </p:txBody>
      </p:sp>
      <p:graphicFrame>
        <p:nvGraphicFramePr>
          <p:cNvPr id="11" name="表格 24">
            <a:extLst>
              <a:ext uri="{FF2B5EF4-FFF2-40B4-BE49-F238E27FC236}">
                <a16:creationId xmlns:a16="http://schemas.microsoft.com/office/drawing/2014/main" id="{92FA9B3D-7CC0-4243-953D-DD263F6B5470}"/>
              </a:ext>
            </a:extLst>
          </p:cNvPr>
          <p:cNvGraphicFramePr>
            <a:graphicFrameLocks noGrp="1"/>
          </p:cNvGraphicFramePr>
          <p:nvPr/>
        </p:nvGraphicFramePr>
        <p:xfrm>
          <a:off x="10694367" y="4271280"/>
          <a:ext cx="625829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82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SSD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12" name="表格 24">
            <a:extLst>
              <a:ext uri="{FF2B5EF4-FFF2-40B4-BE49-F238E27FC236}">
                <a16:creationId xmlns:a16="http://schemas.microsoft.com/office/drawing/2014/main" id="{5327C642-A020-D143-B75E-6B819808F6EB}"/>
              </a:ext>
            </a:extLst>
          </p:cNvPr>
          <p:cNvGraphicFramePr>
            <a:graphicFrameLocks noGrp="1"/>
          </p:cNvGraphicFramePr>
          <p:nvPr/>
        </p:nvGraphicFramePr>
        <p:xfrm>
          <a:off x="1263371" y="3021386"/>
          <a:ext cx="1994762" cy="230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76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309977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13" name="Isosceles Triangle 62">
            <a:extLst>
              <a:ext uri="{FF2B5EF4-FFF2-40B4-BE49-F238E27FC236}">
                <a16:creationId xmlns:a16="http://schemas.microsoft.com/office/drawing/2014/main" id="{23F72EF4-4DCD-8D4F-87F8-C14FDEF855E9}"/>
              </a:ext>
            </a:extLst>
          </p:cNvPr>
          <p:cNvSpPr/>
          <p:nvPr/>
        </p:nvSpPr>
        <p:spPr>
          <a:xfrm>
            <a:off x="2037417" y="4317020"/>
            <a:ext cx="457704" cy="1856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表格 24">
            <a:extLst>
              <a:ext uri="{FF2B5EF4-FFF2-40B4-BE49-F238E27FC236}">
                <a16:creationId xmlns:a16="http://schemas.microsoft.com/office/drawing/2014/main" id="{437AFB87-B4D7-614C-B604-E9E38947DE89}"/>
              </a:ext>
            </a:extLst>
          </p:cNvPr>
          <p:cNvGraphicFramePr>
            <a:graphicFrameLocks noGrp="1"/>
          </p:cNvGraphicFramePr>
          <p:nvPr/>
        </p:nvGraphicFramePr>
        <p:xfrm>
          <a:off x="6877397" y="4843463"/>
          <a:ext cx="2052548" cy="491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13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2009506022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1094296803"/>
                    </a:ext>
                  </a:extLst>
                </a:gridCol>
                <a:gridCol w="513137">
                  <a:extLst>
                    <a:ext uri="{9D8B030D-6E8A-4147-A177-3AD203B41FA5}">
                      <a16:colId xmlns:a16="http://schemas.microsoft.com/office/drawing/2014/main" val="4055554082"/>
                    </a:ext>
                  </a:extLst>
                </a:gridCol>
              </a:tblGrid>
              <a:tr h="491089"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17" name="直接箭头连接符 20">
            <a:extLst>
              <a:ext uri="{FF2B5EF4-FFF2-40B4-BE49-F238E27FC236}">
                <a16:creationId xmlns:a16="http://schemas.microsoft.com/office/drawing/2014/main" id="{9274AD9F-B768-3546-A8C5-7F71B9843FEC}"/>
              </a:ext>
            </a:extLst>
          </p:cNvPr>
          <p:cNvCxnSpPr>
            <a:cxnSpLocks/>
            <a:stCxn id="18" idx="1"/>
          </p:cNvCxnSpPr>
          <p:nvPr/>
        </p:nvCxnSpPr>
        <p:spPr>
          <a:xfrm flipH="1" flipV="1">
            <a:off x="8736737" y="5101820"/>
            <a:ext cx="1067986" cy="711780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表格 24">
            <a:extLst>
              <a:ext uri="{FF2B5EF4-FFF2-40B4-BE49-F238E27FC236}">
                <a16:creationId xmlns:a16="http://schemas.microsoft.com/office/drawing/2014/main" id="{652040C5-D2D4-2544-BA5E-D915017827FD}"/>
              </a:ext>
            </a:extLst>
          </p:cNvPr>
          <p:cNvGraphicFramePr>
            <a:graphicFrameLocks noGrp="1"/>
          </p:cNvGraphicFramePr>
          <p:nvPr/>
        </p:nvGraphicFramePr>
        <p:xfrm>
          <a:off x="9804723" y="5645960"/>
          <a:ext cx="1008461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461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19" name="直线连接符 38">
            <a:extLst>
              <a:ext uri="{FF2B5EF4-FFF2-40B4-BE49-F238E27FC236}">
                <a16:creationId xmlns:a16="http://schemas.microsoft.com/office/drawing/2014/main" id="{431B4E59-0C42-444D-B1FC-4A23AA2C51AC}"/>
              </a:ext>
            </a:extLst>
          </p:cNvPr>
          <p:cNvCxnSpPr>
            <a:cxnSpLocks/>
          </p:cNvCxnSpPr>
          <p:nvPr/>
        </p:nvCxnSpPr>
        <p:spPr>
          <a:xfrm>
            <a:off x="1018556" y="4220026"/>
            <a:ext cx="10278751" cy="0"/>
          </a:xfrm>
          <a:prstGeom prst="line">
            <a:avLst/>
          </a:prstGeom>
          <a:ln w="19050">
            <a:solidFill>
              <a:schemeClr val="dk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表格 24">
            <a:extLst>
              <a:ext uri="{FF2B5EF4-FFF2-40B4-BE49-F238E27FC236}">
                <a16:creationId xmlns:a16="http://schemas.microsoft.com/office/drawing/2014/main" id="{A3C5A64B-4C1E-1D45-8715-411F1BB86E2B}"/>
              </a:ext>
            </a:extLst>
          </p:cNvPr>
          <p:cNvGraphicFramePr>
            <a:graphicFrameLocks noGrp="1"/>
          </p:cNvGraphicFramePr>
          <p:nvPr/>
        </p:nvGraphicFramePr>
        <p:xfrm>
          <a:off x="1368999" y="3664405"/>
          <a:ext cx="1821118" cy="483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832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22" name="表格 24">
            <a:extLst>
              <a:ext uri="{FF2B5EF4-FFF2-40B4-BE49-F238E27FC236}">
                <a16:creationId xmlns:a16="http://schemas.microsoft.com/office/drawing/2014/main" id="{92251E4B-983D-AD43-BEB3-B51D82FD9C67}"/>
              </a:ext>
            </a:extLst>
          </p:cNvPr>
          <p:cNvGraphicFramePr>
            <a:graphicFrameLocks noGrp="1"/>
          </p:cNvGraphicFramePr>
          <p:nvPr/>
        </p:nvGraphicFramePr>
        <p:xfrm>
          <a:off x="1439406" y="4904642"/>
          <a:ext cx="1638606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60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23" name="表格 24">
            <a:extLst>
              <a:ext uri="{FF2B5EF4-FFF2-40B4-BE49-F238E27FC236}">
                <a16:creationId xmlns:a16="http://schemas.microsoft.com/office/drawing/2014/main" id="{E418E8BE-1A4B-8741-84BB-BB9A4311197E}"/>
              </a:ext>
            </a:extLst>
          </p:cNvPr>
          <p:cNvGraphicFramePr>
            <a:graphicFrameLocks noGrp="1"/>
          </p:cNvGraphicFramePr>
          <p:nvPr/>
        </p:nvGraphicFramePr>
        <p:xfrm>
          <a:off x="686093" y="5353115"/>
          <a:ext cx="275356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56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0800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LSM-tree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sp>
        <p:nvSpPr>
          <p:cNvPr id="24" name="Isosceles Triangle 62">
            <a:extLst>
              <a:ext uri="{FF2B5EF4-FFF2-40B4-BE49-F238E27FC236}">
                <a16:creationId xmlns:a16="http://schemas.microsoft.com/office/drawing/2014/main" id="{3EA04C71-8DB7-D346-A335-35BF68159F28}"/>
              </a:ext>
            </a:extLst>
          </p:cNvPr>
          <p:cNvSpPr/>
          <p:nvPr/>
        </p:nvSpPr>
        <p:spPr>
          <a:xfrm>
            <a:off x="1924787" y="4510071"/>
            <a:ext cx="682964" cy="185641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25" name="Isosceles Triangle 62">
            <a:extLst>
              <a:ext uri="{FF2B5EF4-FFF2-40B4-BE49-F238E27FC236}">
                <a16:creationId xmlns:a16="http://schemas.microsoft.com/office/drawing/2014/main" id="{2EE94FAC-0526-0444-BBE7-AFB5996CCDE2}"/>
              </a:ext>
            </a:extLst>
          </p:cNvPr>
          <p:cNvSpPr/>
          <p:nvPr/>
        </p:nvSpPr>
        <p:spPr>
          <a:xfrm>
            <a:off x="1823242" y="4705158"/>
            <a:ext cx="884134" cy="18564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>
              <a:latin typeface="The Serif Hand Light" panose="020B0604020202020204" pitchFamily="66" charset="0"/>
              <a:cs typeface="Times New Roman" panose="02020603050405020304" pitchFamily="18" charset="0"/>
            </a:endParaRPr>
          </a:p>
        </p:txBody>
      </p:sp>
      <p:cxnSp>
        <p:nvCxnSpPr>
          <p:cNvPr id="28" name="直接箭头连接符 17">
            <a:extLst>
              <a:ext uri="{FF2B5EF4-FFF2-40B4-BE49-F238E27FC236}">
                <a16:creationId xmlns:a16="http://schemas.microsoft.com/office/drawing/2014/main" id="{6D3ED9C1-F29E-854E-B2D2-F0CA46BCCE87}"/>
              </a:ext>
            </a:extLst>
          </p:cNvPr>
          <p:cNvCxnSpPr>
            <a:cxnSpLocks/>
            <a:endCxn id="38" idx="0"/>
          </p:cNvCxnSpPr>
          <p:nvPr/>
        </p:nvCxnSpPr>
        <p:spPr>
          <a:xfrm>
            <a:off x="3947259" y="3346221"/>
            <a:ext cx="0" cy="14972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表格 24">
            <a:extLst>
              <a:ext uri="{FF2B5EF4-FFF2-40B4-BE49-F238E27FC236}">
                <a16:creationId xmlns:a16="http://schemas.microsoft.com/office/drawing/2014/main" id="{FAA0548C-DCD7-B644-9685-237BDF626C3E}"/>
              </a:ext>
            </a:extLst>
          </p:cNvPr>
          <p:cNvGraphicFramePr>
            <a:graphicFrameLocks noGrp="1"/>
          </p:cNvGraphicFramePr>
          <p:nvPr/>
        </p:nvGraphicFramePr>
        <p:xfrm>
          <a:off x="3371498" y="3684918"/>
          <a:ext cx="600881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881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KV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30" name="直接箭头连接符 17">
            <a:extLst>
              <a:ext uri="{FF2B5EF4-FFF2-40B4-BE49-F238E27FC236}">
                <a16:creationId xmlns:a16="http://schemas.microsoft.com/office/drawing/2014/main" id="{EF439891-0D1E-824F-BD54-D62FE37E9D10}"/>
              </a:ext>
            </a:extLst>
          </p:cNvPr>
          <p:cNvCxnSpPr>
            <a:cxnSpLocks/>
          </p:cNvCxnSpPr>
          <p:nvPr/>
        </p:nvCxnSpPr>
        <p:spPr>
          <a:xfrm>
            <a:off x="4942717" y="3346221"/>
            <a:ext cx="416538" cy="147613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17">
            <a:extLst>
              <a:ext uri="{FF2B5EF4-FFF2-40B4-BE49-F238E27FC236}">
                <a16:creationId xmlns:a16="http://schemas.microsoft.com/office/drawing/2014/main" id="{58F237C4-BEC0-594E-8A3B-6346D5E34DB3}"/>
              </a:ext>
            </a:extLst>
          </p:cNvPr>
          <p:cNvCxnSpPr>
            <a:cxnSpLocks/>
          </p:cNvCxnSpPr>
          <p:nvPr/>
        </p:nvCxnSpPr>
        <p:spPr>
          <a:xfrm flipH="1">
            <a:off x="3210984" y="3156922"/>
            <a:ext cx="274582" cy="28703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表格 24">
            <a:extLst>
              <a:ext uri="{FF2B5EF4-FFF2-40B4-BE49-F238E27FC236}">
                <a16:creationId xmlns:a16="http://schemas.microsoft.com/office/drawing/2014/main" id="{E97D6768-0CD4-D048-BC08-778B508C2495}"/>
              </a:ext>
            </a:extLst>
          </p:cNvPr>
          <p:cNvGraphicFramePr>
            <a:graphicFrameLocks noGrp="1"/>
          </p:cNvGraphicFramePr>
          <p:nvPr/>
        </p:nvGraphicFramePr>
        <p:xfrm>
          <a:off x="688520" y="2638496"/>
          <a:ext cx="280665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656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70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key, meta of values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33" name="直接箭头连接符 17">
            <a:extLst>
              <a:ext uri="{FF2B5EF4-FFF2-40B4-BE49-F238E27FC236}">
                <a16:creationId xmlns:a16="http://schemas.microsoft.com/office/drawing/2014/main" id="{895C7E42-B609-0143-A819-F4FB95A73ECA}"/>
              </a:ext>
            </a:extLst>
          </p:cNvPr>
          <p:cNvCxnSpPr>
            <a:cxnSpLocks/>
          </p:cNvCxnSpPr>
          <p:nvPr/>
        </p:nvCxnSpPr>
        <p:spPr>
          <a:xfrm>
            <a:off x="5359255" y="3117026"/>
            <a:ext cx="136586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17">
            <a:extLst>
              <a:ext uri="{FF2B5EF4-FFF2-40B4-BE49-F238E27FC236}">
                <a16:creationId xmlns:a16="http://schemas.microsoft.com/office/drawing/2014/main" id="{508E843D-F867-124F-9DC7-C6A036B68273}"/>
              </a:ext>
            </a:extLst>
          </p:cNvPr>
          <p:cNvCxnSpPr>
            <a:cxnSpLocks/>
          </p:cNvCxnSpPr>
          <p:nvPr/>
        </p:nvCxnSpPr>
        <p:spPr>
          <a:xfrm flipH="1">
            <a:off x="8422791" y="3346221"/>
            <a:ext cx="860066" cy="1476132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17">
            <a:extLst>
              <a:ext uri="{FF2B5EF4-FFF2-40B4-BE49-F238E27FC236}">
                <a16:creationId xmlns:a16="http://schemas.microsoft.com/office/drawing/2014/main" id="{557AA013-EA08-AA4A-9E6D-6022729B7651}"/>
              </a:ext>
            </a:extLst>
          </p:cNvPr>
          <p:cNvCxnSpPr>
            <a:cxnSpLocks/>
          </p:cNvCxnSpPr>
          <p:nvPr/>
        </p:nvCxnSpPr>
        <p:spPr>
          <a:xfrm flipV="1">
            <a:off x="7744410" y="3371411"/>
            <a:ext cx="0" cy="145094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17">
            <a:extLst>
              <a:ext uri="{FF2B5EF4-FFF2-40B4-BE49-F238E27FC236}">
                <a16:creationId xmlns:a16="http://schemas.microsoft.com/office/drawing/2014/main" id="{3C61BF01-0293-DD4A-B40A-BC00FB6E97C9}"/>
              </a:ext>
            </a:extLst>
          </p:cNvPr>
          <p:cNvCxnSpPr>
            <a:cxnSpLocks/>
          </p:cNvCxnSpPr>
          <p:nvPr/>
        </p:nvCxnSpPr>
        <p:spPr>
          <a:xfrm>
            <a:off x="9684170" y="3330212"/>
            <a:ext cx="0" cy="1467767"/>
          </a:xfrm>
          <a:prstGeom prst="straightConnector1">
            <a:avLst/>
          </a:prstGeom>
          <a:ln w="1905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表格 24">
            <a:extLst>
              <a:ext uri="{FF2B5EF4-FFF2-40B4-BE49-F238E27FC236}">
                <a16:creationId xmlns:a16="http://schemas.microsoft.com/office/drawing/2014/main" id="{33428105-6B99-DC45-9A37-6B2217F92647}"/>
              </a:ext>
            </a:extLst>
          </p:cNvPr>
          <p:cNvGraphicFramePr>
            <a:graphicFrameLocks noGrp="1"/>
          </p:cNvGraphicFramePr>
          <p:nvPr/>
        </p:nvGraphicFramePr>
        <p:xfrm>
          <a:off x="3520442" y="4843463"/>
          <a:ext cx="853635" cy="490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63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9090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39" name="表格 24">
            <a:extLst>
              <a:ext uri="{FF2B5EF4-FFF2-40B4-BE49-F238E27FC236}">
                <a16:creationId xmlns:a16="http://schemas.microsoft.com/office/drawing/2014/main" id="{4D377875-100D-D147-A30D-8888330D1724}"/>
              </a:ext>
            </a:extLst>
          </p:cNvPr>
          <p:cNvGraphicFramePr>
            <a:graphicFrameLocks noGrp="1"/>
          </p:cNvGraphicFramePr>
          <p:nvPr/>
        </p:nvGraphicFramePr>
        <p:xfrm>
          <a:off x="1369000" y="3110558"/>
          <a:ext cx="1821118" cy="478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118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807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Block 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1" name="直接箭头连接符 17">
            <a:extLst>
              <a:ext uri="{FF2B5EF4-FFF2-40B4-BE49-F238E27FC236}">
                <a16:creationId xmlns:a16="http://schemas.microsoft.com/office/drawing/2014/main" id="{992E8EC3-5DFF-F244-B9C3-29EB4289C756}"/>
              </a:ext>
            </a:extLst>
          </p:cNvPr>
          <p:cNvCxnSpPr>
            <a:cxnSpLocks/>
          </p:cNvCxnSpPr>
          <p:nvPr/>
        </p:nvCxnSpPr>
        <p:spPr>
          <a:xfrm>
            <a:off x="5062591" y="3803411"/>
            <a:ext cx="40239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表格 24">
            <a:extLst>
              <a:ext uri="{FF2B5EF4-FFF2-40B4-BE49-F238E27FC236}">
                <a16:creationId xmlns:a16="http://schemas.microsoft.com/office/drawing/2014/main" id="{A6AA104F-5838-6044-BA16-067DC6D22E41}"/>
              </a:ext>
            </a:extLst>
          </p:cNvPr>
          <p:cNvGraphicFramePr>
            <a:graphicFrameLocks noGrp="1"/>
          </p:cNvGraphicFramePr>
          <p:nvPr/>
        </p:nvGraphicFramePr>
        <p:xfrm>
          <a:off x="4776248" y="4842342"/>
          <a:ext cx="1913442" cy="47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44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9213">
                <a:tc>
                  <a:txBody>
                    <a:bodyPr/>
                    <a:lstStyle/>
                    <a:p>
                      <a:pPr algn="ctr"/>
                      <a:r>
                        <a:rPr lang="en-HK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Commit log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cxnSp>
        <p:nvCxnSpPr>
          <p:cNvPr id="43" name="直接箭头连接符 17">
            <a:extLst>
              <a:ext uri="{FF2B5EF4-FFF2-40B4-BE49-F238E27FC236}">
                <a16:creationId xmlns:a16="http://schemas.microsoft.com/office/drawing/2014/main" id="{B424A5AF-4351-644A-9553-E88041332CEC}"/>
              </a:ext>
            </a:extLst>
          </p:cNvPr>
          <p:cNvCxnSpPr>
            <a:cxnSpLocks/>
          </p:cNvCxnSpPr>
          <p:nvPr/>
        </p:nvCxnSpPr>
        <p:spPr>
          <a:xfrm>
            <a:off x="7154418" y="4043018"/>
            <a:ext cx="0" cy="77933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表格 24">
            <a:extLst>
              <a:ext uri="{FF2B5EF4-FFF2-40B4-BE49-F238E27FC236}">
                <a16:creationId xmlns:a16="http://schemas.microsoft.com/office/drawing/2014/main" id="{8C9C531C-C0D7-F841-923F-8E03AB7A44C2}"/>
              </a:ext>
            </a:extLst>
          </p:cNvPr>
          <p:cNvGraphicFramePr>
            <a:graphicFrameLocks noGrp="1"/>
          </p:cNvGraphicFramePr>
          <p:nvPr/>
        </p:nvGraphicFramePr>
        <p:xfrm>
          <a:off x="4096517" y="3452473"/>
          <a:ext cx="956779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77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3298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anchor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6" name="表格 24">
            <a:extLst>
              <a:ext uri="{FF2B5EF4-FFF2-40B4-BE49-F238E27FC236}">
                <a16:creationId xmlns:a16="http://schemas.microsoft.com/office/drawing/2014/main" id="{26D5CFFD-E51C-7347-9E8F-2A06745071CE}"/>
              </a:ext>
            </a:extLst>
          </p:cNvPr>
          <p:cNvGraphicFramePr>
            <a:graphicFrameLocks noGrp="1"/>
          </p:cNvGraphicFramePr>
          <p:nvPr/>
        </p:nvGraphicFramePr>
        <p:xfrm>
          <a:off x="8070372" y="3672639"/>
          <a:ext cx="860065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06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index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7" name="表格 24">
            <a:extLst>
              <a:ext uri="{FF2B5EF4-FFF2-40B4-BE49-F238E27FC236}">
                <a16:creationId xmlns:a16="http://schemas.microsoft.com/office/drawing/2014/main" id="{963D7172-A458-E446-94E8-437CA806CD2F}"/>
              </a:ext>
            </a:extLst>
          </p:cNvPr>
          <p:cNvGraphicFramePr>
            <a:graphicFrameLocks noGrp="1"/>
          </p:cNvGraphicFramePr>
          <p:nvPr/>
        </p:nvGraphicFramePr>
        <p:xfrm>
          <a:off x="5485330" y="2734933"/>
          <a:ext cx="106947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47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1352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anchor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50" name="表格 24">
            <a:extLst>
              <a:ext uri="{FF2B5EF4-FFF2-40B4-BE49-F238E27FC236}">
                <a16:creationId xmlns:a16="http://schemas.microsoft.com/office/drawing/2014/main" id="{BB94C283-3025-A14F-AD95-AE3B80705226}"/>
              </a:ext>
            </a:extLst>
          </p:cNvPr>
          <p:cNvGraphicFramePr>
            <a:graphicFrameLocks noGrp="1"/>
          </p:cNvGraphicFramePr>
          <p:nvPr/>
        </p:nvGraphicFramePr>
        <p:xfrm>
          <a:off x="6689690" y="5398835"/>
          <a:ext cx="266610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104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pairs,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anchors)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0" name="表格 24">
            <a:extLst>
              <a:ext uri="{FF2B5EF4-FFF2-40B4-BE49-F238E27FC236}">
                <a16:creationId xmlns:a16="http://schemas.microsoft.com/office/drawing/2014/main" id="{69A3ED4E-12AC-E347-AD4C-23AD45C9C398}"/>
              </a:ext>
            </a:extLst>
          </p:cNvPr>
          <p:cNvGraphicFramePr>
            <a:graphicFrameLocks noGrp="1"/>
          </p:cNvGraphicFramePr>
          <p:nvPr/>
        </p:nvGraphicFramePr>
        <p:xfrm>
          <a:off x="9372703" y="4842342"/>
          <a:ext cx="1778552" cy="47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552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92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Manifest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64" name="表格 24">
            <a:extLst>
              <a:ext uri="{FF2B5EF4-FFF2-40B4-BE49-F238E27FC236}">
                <a16:creationId xmlns:a16="http://schemas.microsoft.com/office/drawing/2014/main" id="{F58771BF-6F16-E744-B1AD-2429F782F726}"/>
              </a:ext>
            </a:extLst>
          </p:cNvPr>
          <p:cNvGraphicFramePr>
            <a:graphicFrameLocks noGrp="1"/>
          </p:cNvGraphicFramePr>
          <p:nvPr/>
        </p:nvGraphicFramePr>
        <p:xfrm>
          <a:off x="5560395" y="3563805"/>
          <a:ext cx="1852199" cy="479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2199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921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Bucket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3" name="表格 24">
            <a:extLst>
              <a:ext uri="{FF2B5EF4-FFF2-40B4-BE49-F238E27FC236}">
                <a16:creationId xmlns:a16="http://schemas.microsoft.com/office/drawing/2014/main" id="{16D25375-4A29-FD42-890A-2B152D5EA3A8}"/>
              </a:ext>
            </a:extLst>
          </p:cNvPr>
          <p:cNvGraphicFramePr>
            <a:graphicFrameLocks noGrp="1"/>
          </p:cNvGraphicFramePr>
          <p:nvPr/>
        </p:nvGraphicFramePr>
        <p:xfrm>
          <a:off x="6724554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KD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cache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4" name="表格 24">
            <a:extLst>
              <a:ext uri="{FF2B5EF4-FFF2-40B4-BE49-F238E27FC236}">
                <a16:creationId xmlns:a16="http://schemas.microsoft.com/office/drawing/2014/main" id="{3F1DA1E7-E3A9-5849-B28D-C62767C2FA5B}"/>
              </a:ext>
            </a:extLst>
          </p:cNvPr>
          <p:cNvGraphicFramePr>
            <a:graphicFrameLocks noGrp="1"/>
          </p:cNvGraphicFramePr>
          <p:nvPr/>
        </p:nvGraphicFramePr>
        <p:xfrm>
          <a:off x="3513713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 buffer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79" name="表格 24">
            <a:extLst>
              <a:ext uri="{FF2B5EF4-FFF2-40B4-BE49-F238E27FC236}">
                <a16:creationId xmlns:a16="http://schemas.microsoft.com/office/drawing/2014/main" id="{F8470036-D789-6543-BB6D-B35D4CF9F6A2}"/>
              </a:ext>
            </a:extLst>
          </p:cNvPr>
          <p:cNvGraphicFramePr>
            <a:graphicFrameLocks noGrp="1"/>
          </p:cNvGraphicFramePr>
          <p:nvPr/>
        </p:nvGraphicFramePr>
        <p:xfrm>
          <a:off x="10129567" y="3812354"/>
          <a:ext cx="1190630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0630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17120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80" name="表格 24">
            <a:extLst>
              <a:ext uri="{FF2B5EF4-FFF2-40B4-BE49-F238E27FC236}">
                <a16:creationId xmlns:a16="http://schemas.microsoft.com/office/drawing/2014/main" id="{F2CE8182-F1FB-8949-A235-6D933C0D7176}"/>
              </a:ext>
            </a:extLst>
          </p:cNvPr>
          <p:cNvGraphicFramePr>
            <a:graphicFrameLocks noGrp="1"/>
          </p:cNvGraphicFramePr>
          <p:nvPr/>
        </p:nvGraphicFramePr>
        <p:xfrm>
          <a:off x="8736737" y="2854632"/>
          <a:ext cx="1750077" cy="47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0077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475580">
                <a:tc>
                  <a:txBody>
                    <a:bodyPr/>
                    <a:lstStyle/>
                    <a:p>
                      <a:pPr algn="ctr"/>
                      <a:r>
                        <a:rPr lang="en-CN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</a:t>
                      </a:r>
                      <a:r>
                        <a:rPr lang="zh-CN" altLang="en-US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E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  <p:graphicFrame>
        <p:nvGraphicFramePr>
          <p:cNvPr id="48" name="表格 24">
            <a:extLst>
              <a:ext uri="{FF2B5EF4-FFF2-40B4-BE49-F238E27FC236}">
                <a16:creationId xmlns:a16="http://schemas.microsoft.com/office/drawing/2014/main" id="{0C09D09F-29B6-0344-94D9-33EAEC32E21E}"/>
              </a:ext>
            </a:extLst>
          </p:cNvPr>
          <p:cNvGraphicFramePr>
            <a:graphicFrameLocks noGrp="1"/>
          </p:cNvGraphicFramePr>
          <p:nvPr/>
        </p:nvGraphicFramePr>
        <p:xfrm>
          <a:off x="3485566" y="5398835"/>
          <a:ext cx="1079645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9645">
                  <a:extLst>
                    <a:ext uri="{9D8B030D-6E8A-4147-A177-3AD203B41FA5}">
                      <a16:colId xmlns:a16="http://schemas.microsoft.com/office/drawing/2014/main" val="1299889513"/>
                    </a:ext>
                  </a:extLst>
                </a:gridCol>
              </a:tblGrid>
              <a:tr h="2758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vLog</a:t>
                      </a:r>
                    </a:p>
                    <a:p>
                      <a:pPr algn="ctr"/>
                      <a:r>
                        <a:rPr lang="en-US" altLang="zh-CN" sz="2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(values)</a:t>
                      </a:r>
                      <a:endParaRPr lang="zh-CN" altLang="en-US" sz="2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6210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815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964"/>
    </mc:Choice>
    <mc:Fallback xmlns="">
      <p:transition spd="slow" advTm="65964"/>
    </mc:Fallback>
  </mc:AlternateContent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AE787AB880574788921D8C5D7E26BE" ma:contentTypeVersion="11" ma:contentTypeDescription="Create a new document." ma:contentTypeScope="" ma:versionID="1e680d2b41c54224d5a227f359b1fb40">
  <xsd:schema xmlns:xsd="http://www.w3.org/2001/XMLSchema" xmlns:xs="http://www.w3.org/2001/XMLSchema" xmlns:p="http://schemas.microsoft.com/office/2006/metadata/properties" xmlns:ns3="efda562f-098f-4b19-8a28-45daaf4f9203" targetNamespace="http://schemas.microsoft.com/office/2006/metadata/properties" ma:root="true" ma:fieldsID="83b411662c4d94a034beea2621fc2098" ns3:_="">
    <xsd:import namespace="efda562f-098f-4b19-8a28-45daaf4f920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da562f-098f-4b19-8a28-45daaf4f92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B7471F-937E-4D1B-BD32-1369A77C9F5F}">
  <ds:schemaRefs>
    <ds:schemaRef ds:uri="efda562f-098f-4b19-8a28-45daaf4f9203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275E37F-8EFB-4049-9054-6D5F4322DA76}">
  <ds:schemaRefs>
    <ds:schemaRef ds:uri="efda562f-098f-4b19-8a28-45daaf4f920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8831317-ECC3-4C5B-B2BD-0D9167C71C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7374</TotalTime>
  <Words>3400</Words>
  <Application>Microsoft Macintosh PowerPoint</Application>
  <PresentationFormat>Custom</PresentationFormat>
  <Paragraphs>477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The Serif Hand Light</vt:lpstr>
      <vt:lpstr>Times New Roman</vt:lpstr>
      <vt:lpstr>Wingdings</vt:lpstr>
      <vt:lpstr>Default Design</vt:lpstr>
      <vt:lpstr>Enhancing LSM-tree Key-Value Stores for Read-Modify-Writes via Key-Delta Separation</vt:lpstr>
      <vt:lpstr>Key-Value Stores</vt:lpstr>
      <vt:lpstr>Updates in KV Stores</vt:lpstr>
      <vt:lpstr>RMW Approach 1: Get-Put</vt:lpstr>
      <vt:lpstr>RMW Approach 2: Merge</vt:lpstr>
      <vt:lpstr>Comparing Get-Put with Merge</vt:lpstr>
      <vt:lpstr>Key-Value Separation</vt:lpstr>
      <vt:lpstr>Contribution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 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Jinhong Li (CSD)</cp:lastModifiedBy>
  <cp:revision>5</cp:revision>
  <cp:lastPrinted>2024-05-16T22:21:39Z</cp:lastPrinted>
  <dcterms:created xsi:type="dcterms:W3CDTF">1601-01-01T00:00:00Z</dcterms:created>
  <dcterms:modified xsi:type="dcterms:W3CDTF">2024-05-17T05:25:13Z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0x010100ACAE787AB880574788921D8C5D7E26BE</vt:lpwstr>
  </property>
</Properties>
</file>