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72" r:id="rId4"/>
    <p:sldId id="273" r:id="rId5"/>
    <p:sldId id="274" r:id="rId6"/>
    <p:sldId id="275" r:id="rId7"/>
    <p:sldId id="277" r:id="rId8"/>
    <p:sldId id="276" r:id="rId9"/>
    <p:sldId id="265" r:id="rId10"/>
    <p:sldId id="266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F547-EA49-43AD-8900-D5EA1A175BA1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24A8-AE2A-438A-846B-D9D8DDCA3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9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7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6B72-61B5-4536-99F3-8CD81295DCFF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6F59-4745-4A29-9849-402C24D027E3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CF50-BA00-486A-9C23-A96838806AB7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E98-F419-4E80-8D65-59297BAF08CF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89C2-0854-4DE0-974B-E41BFE4F10D5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5F88-744D-4662-816B-EAC15C15B3ED}" type="datetime1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D229-452F-4FFC-9A69-733663CAD786}" type="datetime1">
              <a:rPr lang="en-US" smtClean="0"/>
              <a:t>8/2/2020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73CA-3C54-419A-A566-3674B5AD4443}" type="datetime1">
              <a:rPr lang="en-US" smtClean="0"/>
              <a:t>8/2/2020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1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36FA-5181-42D3-867E-1A8786C8BC32}" type="datetime1">
              <a:rPr lang="en-US" smtClean="0"/>
              <a:t>8/2/2020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2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694A-7D15-47CD-924A-5A0A56F26170}" type="datetime1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4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314-D5D8-429D-AF26-52434309B66A}" type="datetime1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4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7A185-6789-4C8B-931D-A7F71B95CCC1}" type="datetime1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bib.uni-mannheim.de/tesserac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better-programming/beginners-guide-to-tesseract-ocr-using-python-10ecbb426c3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" TargetMode="External"/><Relationship Id="rId2" Type="http://schemas.openxmlformats.org/officeDocument/2006/relationships/hyperlink" Target="https://medium.com/%E9%9B%9E%E9%9B%9E%E8%88%87%E5%85%94%E5%85%94%E7%9A%84%E5%B7%A5%E7%A8%8B%E4%B8%96%E7%95%8C?source=post_page-----3ad34a4cac70---------------------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thtrieu/darkflow" TargetMode="External"/><Relationship Id="rId4" Type="http://schemas.openxmlformats.org/officeDocument/2006/relationships/hyperlink" Target="https://machinelearningmastery.com/how-to-perform-object-detection-with-yolov3-in-kera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hongslinks/tensor_window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hongslinks/tensor_window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hongslinks/tensor_windows/juptere3-noteboo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better-programming/beginners-guide-to-tesseract-ocr-using-python-10ecbb426c3d" TargetMode="External"/><Relationship Id="rId2" Type="http://schemas.openxmlformats.org/officeDocument/2006/relationships/hyperlink" Target="https://digi.bib.uni-mannheim.de/tesserac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Stem 7</a:t>
            </a:r>
            <a:br>
              <a:rPr lang="en-US" dirty="0" smtClean="0"/>
            </a:br>
            <a:r>
              <a:rPr lang="en-US" dirty="0" smtClean="0"/>
              <a:t>AT using </a:t>
            </a:r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 </a:t>
            </a:r>
            <a:r>
              <a:rPr lang="en-US" dirty="0"/>
              <a:t>W</a:t>
            </a:r>
            <a:r>
              <a:rPr lang="en-US" dirty="0" smtClean="0"/>
              <a:t>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Stem7:4: AI and </a:t>
            </a:r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9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Test 4.3a Tesseract Optical character recognition (OCR), send text to Arduino LCD display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From 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://digi.bib.uni-mannheim.de/tesseract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Download</a:t>
            </a:r>
            <a:r>
              <a:rPr lang="en-US" sz="1600" dirty="0"/>
              <a:t>: e.g. </a:t>
            </a:r>
            <a:r>
              <a:rPr lang="en-US" sz="1600" dirty="0" smtClean="0"/>
              <a:t>tesseract-ocr-w64-setup-v5.0.0.20190623.exe ,execute this file and Install tesseract</a:t>
            </a:r>
          </a:p>
          <a:p>
            <a:r>
              <a:rPr lang="en-US" sz="1600" dirty="0" smtClean="0"/>
              <a:t> </a:t>
            </a:r>
            <a:r>
              <a:rPr lang="en-US" sz="1600" dirty="0"/>
              <a:t>Add </a:t>
            </a:r>
            <a:r>
              <a:rPr lang="en-US" sz="1600" dirty="0" smtClean="0"/>
              <a:t>win10-path: C</a:t>
            </a:r>
            <a:r>
              <a:rPr lang="en-US" sz="1600" dirty="0"/>
              <a:t>:\Program Files\Tesseract-OCR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Anacoda</a:t>
            </a:r>
            <a:r>
              <a:rPr lang="en-US" sz="1600" dirty="0" smtClean="0"/>
              <a:t>-prompt (administrator user) type</a:t>
            </a:r>
          </a:p>
          <a:p>
            <a:r>
              <a:rPr lang="en-US" sz="1600" dirty="0" smtClean="0"/>
              <a:t>Pip install </a:t>
            </a:r>
            <a:r>
              <a:rPr lang="en-US" sz="1600" dirty="0" err="1"/>
              <a:t>pytesseract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3752850"/>
            <a:ext cx="826972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#</a:t>
            </a:r>
            <a:r>
              <a:rPr lang="en-US" dirty="0">
                <a:hlinkClick r:id="rId4"/>
              </a:rPr>
              <a:t>https://medium.com/better-programming/beginners-guide-to-tesseract-ocr-using-python-10ecbb426c3d</a:t>
            </a:r>
            <a:endParaRPr lang="en-US" dirty="0"/>
          </a:p>
          <a:p>
            <a:r>
              <a:rPr lang="en-US" dirty="0" smtClean="0"/>
              <a:t>import </a:t>
            </a:r>
            <a:r>
              <a:rPr lang="en-US" dirty="0" err="1"/>
              <a:t>pytesseract</a:t>
            </a:r>
            <a:endParaRPr lang="en-US" dirty="0"/>
          </a:p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Image.open</a:t>
            </a:r>
            <a:r>
              <a:rPr lang="en-US" dirty="0"/>
              <a:t>("c://images//test1.png</a:t>
            </a:r>
            <a:r>
              <a:rPr lang="en-US" dirty="0" smtClean="0"/>
              <a:t>") #type text and save as  image test1.png</a:t>
            </a:r>
            <a:endParaRPr lang="en-US" dirty="0"/>
          </a:p>
          <a:p>
            <a:r>
              <a:rPr lang="en-US" dirty="0"/>
              <a:t>text = </a:t>
            </a:r>
            <a:r>
              <a:rPr lang="en-US" dirty="0" err="1"/>
              <a:t>pytesseract.image_to_string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, </a:t>
            </a:r>
            <a:r>
              <a:rPr lang="en-US" dirty="0" err="1"/>
              <a:t>lang</a:t>
            </a:r>
            <a:r>
              <a:rPr lang="en-US" dirty="0"/>
              <a:t>='</a:t>
            </a:r>
            <a:r>
              <a:rPr lang="en-US" dirty="0" err="1"/>
              <a:t>eng</a:t>
            </a:r>
            <a:r>
              <a:rPr lang="en-US" dirty="0"/>
              <a:t>')</a:t>
            </a:r>
          </a:p>
          <a:p>
            <a:r>
              <a:rPr lang="en-US" dirty="0"/>
              <a:t>print(text)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30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Yolo </a:t>
            </a:r>
            <a:r>
              <a:rPr lang="en-US" dirty="0" smtClean="0"/>
              <a:t>test (not successful)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From </a:t>
            </a:r>
            <a:r>
              <a:rPr lang="zh-TW" altLang="en-US" b="1" dirty="0">
                <a:hlinkClick r:id="rId2"/>
              </a:rPr>
              <a:t>雞雞與兔兔的工程世界</a:t>
            </a:r>
            <a:r>
              <a:rPr lang="en-US" dirty="0" smtClean="0"/>
              <a:t>: </a:t>
            </a:r>
            <a:r>
              <a:rPr lang="en-US" dirty="0">
                <a:hlinkClick r:id="rId3"/>
              </a:rPr>
              <a:t>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</a:t>
            </a:r>
            <a:endParaRPr lang="en-US" dirty="0">
              <a:hlinkClick r:id="rId4"/>
            </a:endParaRPr>
          </a:p>
          <a:p>
            <a:endParaRPr lang="en-US" dirty="0" smtClean="0"/>
          </a:p>
          <a:p>
            <a:r>
              <a:rPr lang="en-US" dirty="0" smtClean="0"/>
              <a:t>In anaconda prompt (administrator mode)</a:t>
            </a:r>
            <a:endParaRPr lang="en-US" dirty="0"/>
          </a:p>
          <a:p>
            <a:pPr lvl="1"/>
            <a:r>
              <a:rPr lang="en-US" dirty="0" smtClean="0"/>
              <a:t>&gt;</a:t>
            </a:r>
            <a:r>
              <a:rPr lang="en-US" dirty="0" err="1" smtClean="0"/>
              <a:t>conda</a:t>
            </a:r>
            <a:r>
              <a:rPr lang="en-US" dirty="0" smtClean="0"/>
              <a:t> </a:t>
            </a:r>
            <a:r>
              <a:rPr lang="en-US" dirty="0"/>
              <a:t>install </a:t>
            </a:r>
            <a:r>
              <a:rPr lang="en-US" dirty="0" err="1"/>
              <a:t>git</a:t>
            </a:r>
            <a:endParaRPr lang="en-US" dirty="0"/>
          </a:p>
          <a:p>
            <a:pPr lvl="1"/>
            <a:r>
              <a:rPr lang="en-US" dirty="0" smtClean="0"/>
              <a:t>&gt;</a:t>
            </a:r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clone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github.com/thtrieu/darkflow</a:t>
            </a:r>
            <a:endParaRPr lang="en-US" dirty="0" smtClean="0"/>
          </a:p>
          <a:p>
            <a:pPr lvl="1"/>
            <a:r>
              <a:rPr lang="en-US" dirty="0" smtClean="0"/>
              <a:t>&gt;</a:t>
            </a:r>
            <a:r>
              <a:rPr lang="en-US" dirty="0"/>
              <a:t>pip install </a:t>
            </a:r>
            <a:r>
              <a:rPr lang="en-US" dirty="0" err="1"/>
              <a:t>Cython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5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Installation of </a:t>
            </a:r>
            <a:r>
              <a:rPr lang="en-US" dirty="0" err="1" smtClean="0"/>
              <a:t>tensorflow</a:t>
            </a:r>
            <a:endParaRPr lang="en-US" dirty="0" smtClean="0"/>
          </a:p>
          <a:p>
            <a:r>
              <a:rPr lang="en-US" dirty="0" smtClean="0"/>
              <a:t>Tutorial of </a:t>
            </a:r>
            <a:r>
              <a:rPr lang="en-US" dirty="0" err="1" smtClean="0"/>
              <a:t>tensorflow</a:t>
            </a:r>
            <a:endParaRPr lang="en-US" dirty="0" smtClean="0"/>
          </a:p>
          <a:p>
            <a:r>
              <a:rPr lang="en-US" dirty="0" smtClean="0"/>
              <a:t>Use of </a:t>
            </a:r>
            <a:r>
              <a:rPr lang="en-US" dirty="0" err="1" smtClean="0"/>
              <a:t>jupyter</a:t>
            </a:r>
            <a:r>
              <a:rPr lang="en-US" dirty="0" smtClean="0"/>
              <a:t> notebook</a:t>
            </a:r>
          </a:p>
          <a:p>
            <a:r>
              <a:rPr lang="en-US" dirty="0" smtClean="0"/>
              <a:t>Tests : CNN</a:t>
            </a:r>
            <a:endParaRPr lang="en-US" dirty="0"/>
          </a:p>
          <a:p>
            <a:r>
              <a:rPr lang="en-US" dirty="0"/>
              <a:t>Music genre classification </a:t>
            </a:r>
            <a:r>
              <a:rPr lang="en-US" dirty="0" smtClean="0"/>
              <a:t>test</a:t>
            </a:r>
          </a:p>
          <a:p>
            <a:r>
              <a:rPr lang="en-US" dirty="0"/>
              <a:t>Tesseract Optical Character Recognition (OCR</a:t>
            </a:r>
            <a:r>
              <a:rPr lang="en-US" dirty="0" smtClean="0"/>
              <a:t>)</a:t>
            </a:r>
          </a:p>
          <a:p>
            <a:r>
              <a:rPr lang="en-US" dirty="0"/>
              <a:t>Yolo </a:t>
            </a:r>
            <a:r>
              <a:rPr lang="en-US" dirty="0" smtClean="0"/>
              <a:t>test (</a:t>
            </a:r>
            <a:r>
              <a:rPr lang="en-US" smtClean="0"/>
              <a:t>object recognition)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3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Tensorflow</a:t>
            </a:r>
            <a:endParaRPr lang="en-US" dirty="0" smtClean="0"/>
          </a:p>
          <a:p>
            <a:r>
              <a:rPr lang="en-US" dirty="0" err="1" smtClean="0"/>
              <a:t>Tensorflow</a:t>
            </a:r>
            <a:r>
              <a:rPr lang="en-US" dirty="0" smtClean="0"/>
              <a:t> test</a:t>
            </a:r>
          </a:p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1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of </a:t>
            </a:r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https://sites.google.com/site/hongslinks/tensor_windows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0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of </a:t>
            </a:r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https://sites.google.com/site/hongslinks/tensor_windows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5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jupyter</a:t>
            </a:r>
            <a:r>
              <a:rPr lang="en-US" dirty="0" smtClean="0"/>
              <a:t>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https://sites.google.com/site/hongslinks/tensor_windows/juptere3-notebook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genre </a:t>
            </a:r>
            <a:r>
              <a:rPr lang="en-US" dirty="0" smtClean="0"/>
              <a:t>classification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#</a:t>
            </a:r>
            <a:r>
              <a:rPr lang="en-US" dirty="0"/>
              <a:t>for music genre lstm_genre_classifier_keras.py from (https://github.com/ruohoruotsi/LSTM-Music-Genre-Classification)</a:t>
            </a:r>
          </a:p>
          <a:p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Sequential</a:t>
            </a:r>
          </a:p>
          <a:p>
            <a:r>
              <a:rPr lang="en-US" dirty="0"/>
              <a:t>from </a:t>
            </a:r>
            <a:r>
              <a:rPr lang="en-US" dirty="0" err="1"/>
              <a:t>python.keras.layers.recurrent</a:t>
            </a:r>
            <a:r>
              <a:rPr lang="en-US" dirty="0"/>
              <a:t> import LSTM</a:t>
            </a:r>
          </a:p>
          <a:p>
            <a:r>
              <a:rPr lang="en-US" dirty="0"/>
              <a:t>from </a:t>
            </a:r>
            <a:r>
              <a:rPr lang="en-US" dirty="0" err="1"/>
              <a:t>python.keras.layers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keras.optimizers</a:t>
            </a:r>
            <a:r>
              <a:rPr lang="en-US" dirty="0"/>
              <a:t> import Adam</a:t>
            </a:r>
          </a:p>
          <a:p>
            <a:r>
              <a:rPr lang="en-US" dirty="0"/>
              <a:t>need to change to if you use </a:t>
            </a:r>
            <a:r>
              <a:rPr lang="en-US" dirty="0" err="1"/>
              <a:t>Tensorflow</a:t>
            </a:r>
            <a:r>
              <a:rPr lang="en-US" dirty="0"/>
              <a:t> 2.x instead of tensorflow1</a:t>
            </a:r>
          </a:p>
          <a:p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tensorflow.python.keras.models</a:t>
            </a:r>
            <a:r>
              <a:rPr lang="en-US" dirty="0"/>
              <a:t> import Sequential #add </a:t>
            </a:r>
            <a:r>
              <a:rPr lang="en-US" dirty="0" err="1"/>
              <a:t>tensorflow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tensorflow.python.keras.layers.recurrent</a:t>
            </a:r>
            <a:r>
              <a:rPr lang="en-US" dirty="0"/>
              <a:t> import LSTM #add </a:t>
            </a:r>
            <a:r>
              <a:rPr lang="en-US" dirty="0" err="1"/>
              <a:t>tensorflow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tensorflow.python.keras.layers</a:t>
            </a:r>
            <a:r>
              <a:rPr lang="en-US" dirty="0"/>
              <a:t> import Dense #add </a:t>
            </a:r>
            <a:r>
              <a:rPr lang="en-US" dirty="0" err="1"/>
              <a:t>tensorflow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tensorflow.keras.optimizers</a:t>
            </a:r>
            <a:r>
              <a:rPr lang="en-US" dirty="0"/>
              <a:t> import Adam #add </a:t>
            </a:r>
            <a:r>
              <a:rPr lang="en-US" dirty="0" err="1"/>
              <a:t>tensorflow</a:t>
            </a:r>
            <a:r>
              <a:rPr lang="en-US" dirty="0"/>
              <a:t> instead of  </a:t>
            </a:r>
            <a:r>
              <a:rPr lang="en-US" dirty="0" err="1"/>
              <a:t>tensorflow.python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2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Tesseract </a:t>
            </a:r>
            <a:r>
              <a:rPr lang="en-US" dirty="0" smtClean="0"/>
              <a:t>Optical Character Recognition </a:t>
            </a:r>
            <a:r>
              <a:rPr lang="en-US" dirty="0"/>
              <a:t>(OCR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From </a:t>
            </a: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://digi.bib.uni-mannheim.de/tesseract</a:t>
            </a:r>
            <a:r>
              <a:rPr lang="en-US" sz="1600" dirty="0" smtClean="0">
                <a:hlinkClick r:id="rId2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Download</a:t>
            </a:r>
            <a:r>
              <a:rPr lang="en-US" sz="1600" dirty="0"/>
              <a:t>: e.g. </a:t>
            </a:r>
            <a:r>
              <a:rPr lang="en-US" sz="1600" dirty="0" smtClean="0"/>
              <a:t>tesseract-ocr-w64-setup-v5.0.0.20190623.exe ,execute this file and Install tesseract</a:t>
            </a:r>
          </a:p>
          <a:p>
            <a:r>
              <a:rPr lang="en-US" sz="1600" dirty="0" smtClean="0"/>
              <a:t> </a:t>
            </a:r>
            <a:r>
              <a:rPr lang="en-US" sz="1600" dirty="0"/>
              <a:t>Add </a:t>
            </a:r>
            <a:r>
              <a:rPr lang="en-US" sz="1600" dirty="0" smtClean="0"/>
              <a:t>win10-path: C</a:t>
            </a:r>
            <a:r>
              <a:rPr lang="en-US" sz="1600" dirty="0"/>
              <a:t>:\Program Files\Tesseract-OCR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Anacoda</a:t>
            </a:r>
            <a:r>
              <a:rPr lang="en-US" sz="1600" dirty="0" smtClean="0"/>
              <a:t>-prompt (administrator user) type</a:t>
            </a:r>
          </a:p>
          <a:p>
            <a:r>
              <a:rPr lang="en-US" sz="1600" dirty="0" smtClean="0"/>
              <a:t>Pip install </a:t>
            </a:r>
            <a:r>
              <a:rPr lang="en-US" sz="1600" dirty="0" err="1"/>
              <a:t>pytesseract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Stem7:4: AI and Tensorflow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3752850"/>
            <a:ext cx="826972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#</a:t>
            </a:r>
            <a:r>
              <a:rPr lang="en-US" dirty="0">
                <a:hlinkClick r:id="rId3"/>
              </a:rPr>
              <a:t>https://medium.com/better-programming/beginners-guide-to-tesseract-ocr-using-python-10ecbb426c3d</a:t>
            </a:r>
            <a:endParaRPr lang="en-US" dirty="0"/>
          </a:p>
          <a:p>
            <a:r>
              <a:rPr lang="en-US" dirty="0" smtClean="0"/>
              <a:t>import </a:t>
            </a:r>
            <a:r>
              <a:rPr lang="en-US" dirty="0" err="1"/>
              <a:t>pytesseract</a:t>
            </a:r>
            <a:endParaRPr lang="en-US" dirty="0"/>
          </a:p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Image.open</a:t>
            </a:r>
            <a:r>
              <a:rPr lang="en-US" dirty="0"/>
              <a:t>("c://images//test1.png</a:t>
            </a:r>
            <a:r>
              <a:rPr lang="en-US" dirty="0" smtClean="0"/>
              <a:t>") #type text and save as  image test1.png</a:t>
            </a:r>
            <a:endParaRPr lang="en-US" dirty="0"/>
          </a:p>
          <a:p>
            <a:r>
              <a:rPr lang="en-US" dirty="0"/>
              <a:t>text = </a:t>
            </a:r>
            <a:r>
              <a:rPr lang="en-US" dirty="0" err="1"/>
              <a:t>pytesseract.image_to_string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, </a:t>
            </a:r>
            <a:r>
              <a:rPr lang="en-US" dirty="0" err="1"/>
              <a:t>lang</a:t>
            </a:r>
            <a:r>
              <a:rPr lang="en-US" dirty="0"/>
              <a:t>='</a:t>
            </a:r>
            <a:r>
              <a:rPr lang="en-US" dirty="0" err="1"/>
              <a:t>eng</a:t>
            </a:r>
            <a:r>
              <a:rPr lang="en-US" dirty="0"/>
              <a:t>')</a:t>
            </a:r>
          </a:p>
          <a:p>
            <a:r>
              <a:rPr lang="en-US" dirty="0"/>
              <a:t>print(text)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423</Words>
  <Application>Microsoft Office PowerPoint</Application>
  <PresentationFormat>On-screen Show (4:3)</PresentationFormat>
  <Paragraphs>94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新細明體</vt:lpstr>
      <vt:lpstr>Office Theme</vt:lpstr>
      <vt:lpstr>Stem 7 AT using Tensorflow</vt:lpstr>
      <vt:lpstr>Overview</vt:lpstr>
      <vt:lpstr>Introduction</vt:lpstr>
      <vt:lpstr>Installation of Tensorflow</vt:lpstr>
      <vt:lpstr>Tutorial of tensorflow</vt:lpstr>
      <vt:lpstr>CNN</vt:lpstr>
      <vt:lpstr>Using jupyter notebook</vt:lpstr>
      <vt:lpstr>Music genre classification test</vt:lpstr>
      <vt:lpstr>Tesseract Optical Character Recognition (OCR) </vt:lpstr>
      <vt:lpstr>Test 4.3a Tesseract Optical character recognition (OCR), send text to Arduino LCD display</vt:lpstr>
      <vt:lpstr>Yolo test (not successful)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4 Arduino and computer vision</dc:title>
  <dc:creator>khwong</dc:creator>
  <cp:lastModifiedBy>khwong</cp:lastModifiedBy>
  <cp:revision>49</cp:revision>
  <dcterms:created xsi:type="dcterms:W3CDTF">2020-02-01T08:16:37Z</dcterms:created>
  <dcterms:modified xsi:type="dcterms:W3CDTF">2020-08-02T03:41:14Z</dcterms:modified>
</cp:coreProperties>
</file>