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64" r:id="rId3"/>
    <p:sldId id="260" r:id="rId4"/>
    <p:sldId id="261" r:id="rId5"/>
    <p:sldId id="262" r:id="rId6"/>
    <p:sldId id="263" r:id="rId7"/>
    <p:sldId id="257" r:id="rId8"/>
    <p:sldId id="258" r:id="rId9"/>
    <p:sldId id="259" r:id="rId10"/>
    <p:sldId id="265" r:id="rId11"/>
    <p:sldId id="266" r:id="rId12"/>
    <p:sldId id="268" r:id="rId13"/>
    <p:sldId id="269" r:id="rId14"/>
    <p:sldId id="274" r:id="rId15"/>
    <p:sldId id="273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7F547-EA49-43AD-8900-D5EA1A175BA1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D24A8-AE2A-438A-846B-D9D8DDCA3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2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D24A8-AE2A-438A-846B-D9D8DDCA3B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93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CB44A-E026-4975-A182-42590024C4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73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D24A8-AE2A-438A-846B-D9D8DDCA3B6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64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D24A8-AE2A-438A-846B-D9D8DDCA3B6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7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552C-B45A-4A0F-ADB3-6CB0B0B2EA48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8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EAAB-B8F3-4CB9-94A8-2B10245EBFA6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2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F462-4A89-48CC-B43B-9E7792CE9E28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5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CD7E0-8B59-452A-80BC-13DB6F796A19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C974-570E-42AC-ACFE-594BA3F846FA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70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041A3-8032-4A3A-9B65-B247BA0DEE5C}" type="datetime1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8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1ED-C050-443B-A41F-87BD8859003C}" type="datetime1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5F43-D3D0-4073-AF47-7C165A1687BE}" type="datetime1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1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DD93-0E72-4C37-9452-69EAE55A2CFD}" type="datetime1">
              <a:rPr lang="en-US" smtClean="0"/>
              <a:t>3/28/2022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2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78487-12A6-4111-BB4E-6A3E24876B8E}" type="datetime1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47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607F-9C6D-4486-82E0-23777D9D7F6F}" type="datetime1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4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99B8A-3A5F-4A39-9C0D-D3259EEC33E5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Stem4: Arduino and Computer vision, v.0.b2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46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better-programming/beginners-guide-to-tesseract-ocr-using-python-10ecbb426c3d" TargetMode="External"/><Relationship Id="rId2" Type="http://schemas.openxmlformats.org/officeDocument/2006/relationships/hyperlink" Target="https://digi.bib.uni-mannheim.de/tesserac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.bib.uni-mannheim.de/tesserac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dium.com/better-programming/beginners-guide-to-tesseract-ocr-using-python-10ecbb426c3d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6.png"/><Relationship Id="rId2" Type="http://schemas.openxmlformats.org/officeDocument/2006/relationships/hyperlink" Target="https://docs.opencv.org/3.4.0/d5/dae/tutorial_aruco_detectio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sV7vOTvUCx8" TargetMode="External"/><Relationship Id="rId5" Type="http://schemas.openxmlformats.org/officeDocument/2006/relationships/image" Target="../media/image5.emf"/><Relationship Id="rId4" Type="http://schemas.openxmlformats.org/officeDocument/2006/relationships/hyperlink" Target="https://youtu.be/IsXWrcB_Hvs?t=6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ysource.com/2019/03/12/face-landmarks-detection-opencv-with-python/" TargetMode="External"/><Relationship Id="rId2" Type="http://schemas.openxmlformats.org/officeDocument/2006/relationships/hyperlink" Target="https://www.youtube.com/watch?v=MrRGVOhARYY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hyperlink" Target="https://github.com/AKSHAYUBHAT/TensorFace/blob/master/openface/models/dlib/shape_predictor_68_face_landmarks.dat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cuhk.edu.hk/~khwong/www2/OSVIP/Glew%20and%20Glut.zip" TargetMode="External"/><Relationship Id="rId2" Type="http://schemas.openxmlformats.org/officeDocument/2006/relationships/hyperlink" Target="http://www.cse.cuhk.edu.hk/~khwong/www2/OSVIP/OSVIP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e.cuhk.edu.hk/~khwong/www2/OSVIP/opengl1_teapot.zip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achinelearningmastery.com/how-to-perform-object-detection-with-yolov3-in-keras/" TargetMode="External"/><Relationship Id="rId2" Type="http://schemas.openxmlformats.org/officeDocument/2006/relationships/hyperlink" Target="https://medium.com/%E9%9B%9E%E9%9B%9E%E8%88%87%E5%85%94%E5%85%94%E7%9A%84%E5%B7%A5%E7%A8%8B%E4%B8%96%E7%95%8C/%E6%A9%9F%E5%99%A8%E5%AD%B8%E7%BF%92-ml-note-yolo-%E5%88%A9%E7%94%A8%E5%BD%B1%E5%83%8F%E8%BE%A8%E8%AD%98%E5%81%9A%E7%89%A9%E4%BB%B6%E5%81%B5%E6%B8%AC-object-detection-%E7%9A%84%E6%8A%80%E8%A1%93-3ad34a4cac7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oftware.intel.com/en-us/articles/a-closer-look-at-object-detection-recognition-and-trackin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%E9%9B%9E%E9%9B%9E%E8%88%87%E5%85%94%E5%85%94%E7%9A%84%E5%B7%A5%E7%A8%8B%E4%B8%96%E7%95%8C/%E6%A9%9F%E5%99%A8%E5%AD%B8%E7%BF%92-ml-note-yolo-%E5%88%A9%E7%94%A8%E5%BD%B1%E5%83%8F%E8%BE%A8%E8%AD%98%E5%81%9A%E7%89%A9%E4%BB%B6%E5%81%B5%E6%B8%AC-object-detection-%E7%9A%84%E6%8A%80%E8%A1%93-3ad34a4cac70" TargetMode="External"/><Relationship Id="rId2" Type="http://schemas.openxmlformats.org/officeDocument/2006/relationships/hyperlink" Target="https://medium.com/%E9%9B%9E%E9%9B%9E%E8%88%87%E5%85%94%E5%85%94%E7%9A%84%E5%B7%A5%E7%A8%8B%E4%B8%96%E7%95%8C?source=post_page-----3ad34a4cac70----------------------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thtrieu/darkflow" TargetMode="External"/><Relationship Id="rId4" Type="http://schemas.openxmlformats.org/officeDocument/2006/relationships/hyperlink" Target="https://machinelearningmastery.com/how-to-perform-object-detection-with-yolov3-in-keras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usescore.org/zh-hant" TargetMode="External"/><Relationship Id="rId2" Type="http://schemas.openxmlformats.org/officeDocument/2006/relationships/hyperlink" Target="https://github.com/omerbsezer/LSTM_RNN_Tutorials_with_Dem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structables.com/id/Arduino-Python-Communication-via-USB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instructables.com/id/Arduino-Python-Communication-via-USB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Stem 4</a:t>
            </a:r>
            <a:br>
              <a:rPr lang="en-US" dirty="0"/>
            </a:br>
            <a:r>
              <a:rPr lang="en-US" dirty="0"/>
              <a:t>Arduino and Personal computer PC</a:t>
            </a:r>
            <a:br>
              <a:rPr lang="en-US" dirty="0"/>
            </a:br>
            <a:r>
              <a:rPr lang="en-US" dirty="0"/>
              <a:t>use of computer vision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KH Wong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94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 4.3a Tesseract Optical Character Recognition (OCR)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From </a:t>
            </a:r>
            <a:r>
              <a:rPr lang="en-US" sz="1600" dirty="0">
                <a:hlinkClick r:id="rId2"/>
              </a:rPr>
              <a:t>https://digi.bib.uni-mannheim.de/tesseract/</a:t>
            </a:r>
            <a:endParaRPr lang="en-US" sz="1600" dirty="0"/>
          </a:p>
          <a:p>
            <a:r>
              <a:rPr lang="en-US" sz="1600" dirty="0"/>
              <a:t>Download: e.g. tesseract-ocr-w64-setup-v5.0.0.20190623.exe ,execute this file and Install tesseract</a:t>
            </a:r>
          </a:p>
          <a:p>
            <a:r>
              <a:rPr lang="en-US" sz="1600" dirty="0"/>
              <a:t> Add win10-path: C:\Program Files\Tesseract-OCR;</a:t>
            </a:r>
          </a:p>
          <a:p>
            <a:r>
              <a:rPr lang="en-US" sz="1600" dirty="0"/>
              <a:t>In </a:t>
            </a:r>
            <a:r>
              <a:rPr lang="en-US" sz="1600" dirty="0" err="1"/>
              <a:t>Anacoda</a:t>
            </a:r>
            <a:r>
              <a:rPr lang="en-US" sz="1600" dirty="0"/>
              <a:t>-prompt (administrator user) type</a:t>
            </a:r>
          </a:p>
          <a:p>
            <a:r>
              <a:rPr lang="en-US" sz="1600" dirty="0"/>
              <a:t>Pip install </a:t>
            </a:r>
            <a:r>
              <a:rPr lang="en-US" sz="1600" dirty="0" err="1"/>
              <a:t>pytesseract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8650" y="3752850"/>
            <a:ext cx="8269727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>
                <a:hlinkClick r:id="rId3"/>
              </a:rPr>
              <a:t>https://medium.com/better-programming/beginners-guide-to-tesseract-ocr-using-python-10ecbb426c3d</a:t>
            </a:r>
            <a:endParaRPr lang="en-US" dirty="0"/>
          </a:p>
          <a:p>
            <a:r>
              <a:rPr lang="en-US" dirty="0"/>
              <a:t>import </a:t>
            </a:r>
            <a:r>
              <a:rPr lang="en-US" dirty="0" err="1"/>
              <a:t>pytesseract</a:t>
            </a:r>
            <a:endParaRPr lang="en-US" dirty="0"/>
          </a:p>
          <a:p>
            <a:r>
              <a:rPr lang="en-US" dirty="0"/>
              <a:t>from PIL import Image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img</a:t>
            </a:r>
            <a:r>
              <a:rPr lang="en-US" dirty="0"/>
              <a:t> = </a:t>
            </a:r>
            <a:r>
              <a:rPr lang="en-US" dirty="0" err="1"/>
              <a:t>Image.open</a:t>
            </a:r>
            <a:r>
              <a:rPr lang="en-US" dirty="0"/>
              <a:t>("c://images//test1.png") #type text and save as  image test1.png</a:t>
            </a:r>
          </a:p>
          <a:p>
            <a:r>
              <a:rPr lang="en-US" dirty="0"/>
              <a:t>text = </a:t>
            </a:r>
            <a:r>
              <a:rPr lang="en-US" dirty="0" err="1"/>
              <a:t>pytesseract.image_to_string</a:t>
            </a:r>
            <a:r>
              <a:rPr lang="en-US" dirty="0"/>
              <a:t>(</a:t>
            </a:r>
            <a:r>
              <a:rPr lang="en-US" dirty="0" err="1"/>
              <a:t>img</a:t>
            </a:r>
            <a:r>
              <a:rPr lang="en-US" dirty="0"/>
              <a:t>, </a:t>
            </a:r>
            <a:r>
              <a:rPr lang="en-US" dirty="0" err="1"/>
              <a:t>lang</a:t>
            </a:r>
            <a:r>
              <a:rPr lang="en-US" dirty="0"/>
              <a:t>='</a:t>
            </a:r>
            <a:r>
              <a:rPr lang="en-US" dirty="0" err="1"/>
              <a:t>eng</a:t>
            </a:r>
            <a:r>
              <a:rPr lang="en-US" dirty="0"/>
              <a:t>')</a:t>
            </a:r>
          </a:p>
          <a:p>
            <a:r>
              <a:rPr lang="en-US" dirty="0"/>
              <a:t>print(text)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28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Test 4.3a Tesseract Optical character recognition (OCR), send text to Arduino LCD display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From </a:t>
            </a:r>
            <a:r>
              <a:rPr lang="en-US" sz="1600" dirty="0">
                <a:hlinkClick r:id="rId3"/>
              </a:rPr>
              <a:t>https://digi.bib.uni-mannheim.de/tesseract/</a:t>
            </a:r>
            <a:endParaRPr lang="en-US" sz="1600" dirty="0"/>
          </a:p>
          <a:p>
            <a:r>
              <a:rPr lang="en-US" sz="1600" dirty="0"/>
              <a:t>Download: e.g. tesseract-ocr-w64-setup-v5.0.0.20190623.exe ,execute this file and Install tesseract</a:t>
            </a:r>
          </a:p>
          <a:p>
            <a:r>
              <a:rPr lang="en-US" sz="1600" dirty="0"/>
              <a:t> Add win10-path: C:\Program Files\Tesseract-OCR;</a:t>
            </a:r>
          </a:p>
          <a:p>
            <a:r>
              <a:rPr lang="en-US" sz="1600" dirty="0"/>
              <a:t>In </a:t>
            </a:r>
            <a:r>
              <a:rPr lang="en-US" sz="1600" dirty="0" err="1"/>
              <a:t>Anacoda</a:t>
            </a:r>
            <a:r>
              <a:rPr lang="en-US" sz="1600" dirty="0"/>
              <a:t>-prompt (administrator user) type</a:t>
            </a:r>
          </a:p>
          <a:p>
            <a:r>
              <a:rPr lang="en-US" sz="1600" dirty="0"/>
              <a:t>Pip install </a:t>
            </a:r>
            <a:r>
              <a:rPr lang="en-US" sz="1600" dirty="0" err="1"/>
              <a:t>pytesseract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8650" y="3752850"/>
            <a:ext cx="8269727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>
                <a:hlinkClick r:id="rId4"/>
              </a:rPr>
              <a:t>https://medium.com/better-programming/beginners-guide-to-tesseract-ocr-using-python-10ecbb426c3d</a:t>
            </a:r>
            <a:endParaRPr lang="en-US" dirty="0"/>
          </a:p>
          <a:p>
            <a:r>
              <a:rPr lang="en-US" dirty="0"/>
              <a:t>import </a:t>
            </a:r>
            <a:r>
              <a:rPr lang="en-US" dirty="0" err="1"/>
              <a:t>pytesseract</a:t>
            </a:r>
            <a:endParaRPr lang="en-US" dirty="0"/>
          </a:p>
          <a:p>
            <a:r>
              <a:rPr lang="en-US" dirty="0"/>
              <a:t>from PIL import Image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img</a:t>
            </a:r>
            <a:r>
              <a:rPr lang="en-US" dirty="0"/>
              <a:t> = </a:t>
            </a:r>
            <a:r>
              <a:rPr lang="en-US" dirty="0" err="1"/>
              <a:t>Image.open</a:t>
            </a:r>
            <a:r>
              <a:rPr lang="en-US" dirty="0"/>
              <a:t>("c://images//test1.png") #type text and save as  image test1.png</a:t>
            </a:r>
          </a:p>
          <a:p>
            <a:r>
              <a:rPr lang="en-US" dirty="0"/>
              <a:t>text = </a:t>
            </a:r>
            <a:r>
              <a:rPr lang="en-US" dirty="0" err="1"/>
              <a:t>pytesseract.image_to_string</a:t>
            </a:r>
            <a:r>
              <a:rPr lang="en-US" dirty="0"/>
              <a:t>(</a:t>
            </a:r>
            <a:r>
              <a:rPr lang="en-US" dirty="0" err="1"/>
              <a:t>img</a:t>
            </a:r>
            <a:r>
              <a:rPr lang="en-US" dirty="0"/>
              <a:t>, </a:t>
            </a:r>
            <a:r>
              <a:rPr lang="en-US" dirty="0" err="1"/>
              <a:t>lang</a:t>
            </a:r>
            <a:r>
              <a:rPr lang="en-US" dirty="0"/>
              <a:t>='</a:t>
            </a:r>
            <a:r>
              <a:rPr lang="en-US" dirty="0" err="1"/>
              <a:t>eng</a:t>
            </a:r>
            <a:r>
              <a:rPr lang="en-US" dirty="0"/>
              <a:t>')</a:t>
            </a:r>
          </a:p>
          <a:p>
            <a:r>
              <a:rPr lang="en-US" dirty="0"/>
              <a:t>print(text)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30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Tets4.4 </a:t>
            </a:r>
            <a:r>
              <a:rPr lang="en-US" dirty="0" err="1"/>
              <a:t>Aruco</a:t>
            </a:r>
            <a:r>
              <a:rPr lang="en-US" dirty="0"/>
              <a:t> pose tracker</a:t>
            </a:r>
            <a:br>
              <a:rPr lang="en-US" dirty="0"/>
            </a:br>
            <a:r>
              <a:rPr lang="en-US" dirty="0">
                <a:hlinkClick r:id="rId2"/>
              </a:rPr>
              <a:t>https://docs.opencv.org/3.4.0/d5/dae/tutorial_aruco_detection.html</a:t>
            </a:r>
            <a:br>
              <a:rPr lang="en-US" dirty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2425" y="1721852"/>
            <a:ext cx="5041016" cy="4455111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From //https://github.com/njanirudh/Aruco_tracker</a:t>
            </a:r>
          </a:p>
          <a:p>
            <a:pPr marL="285750" indent="-285750"/>
            <a:r>
              <a:rPr lang="en-US" sz="2000" dirty="0"/>
              <a:t>Download project.zip ,</a:t>
            </a:r>
          </a:p>
          <a:p>
            <a:pPr marL="285750" indent="-285750"/>
            <a:r>
              <a:rPr lang="en-US" sz="2000" dirty="0"/>
              <a:t>unzip to a dir. e.g. \</a:t>
            </a:r>
            <a:r>
              <a:rPr lang="en-US" sz="2000" dirty="0" err="1"/>
              <a:t>Aruco_Tracker</a:t>
            </a:r>
            <a:r>
              <a:rPr lang="en-US" sz="2000" dirty="0"/>
              <a:t>-master</a:t>
            </a:r>
          </a:p>
          <a:p>
            <a:pPr marL="285750" indent="-285750"/>
            <a:r>
              <a:rPr lang="en-US" sz="2000" dirty="0"/>
              <a:t>Copy </a:t>
            </a:r>
            <a:r>
              <a:rPr lang="en-US" sz="2000" dirty="0" err="1"/>
              <a:t>Aruco_Tracker</a:t>
            </a:r>
            <a:r>
              <a:rPr lang="en-US" sz="2000" dirty="0"/>
              <a:t>-master\</a:t>
            </a:r>
            <a:r>
              <a:rPr lang="en-US" sz="2000" dirty="0" err="1"/>
              <a:t>calib_images</a:t>
            </a:r>
            <a:r>
              <a:rPr lang="en-US" sz="2000" dirty="0"/>
              <a:t>\checkerboard\*.jpg to </a:t>
            </a:r>
            <a:r>
              <a:rPr lang="en-US" sz="2000" dirty="0" err="1"/>
              <a:t>Aruco_Tracker</a:t>
            </a:r>
            <a:r>
              <a:rPr lang="en-US" sz="2000" dirty="0"/>
              <a:t>-master\</a:t>
            </a:r>
            <a:r>
              <a:rPr lang="en-US" sz="2000" dirty="0" err="1"/>
              <a:t>calib_images</a:t>
            </a:r>
            <a:endParaRPr lang="en-US" sz="2000" dirty="0"/>
          </a:p>
          <a:p>
            <a:pPr marL="285750" indent="-285750"/>
            <a:r>
              <a:rPr lang="en-US" sz="2000" dirty="0"/>
              <a:t>change line 6 of aruco_tracker.py to : </a:t>
            </a:r>
          </a:p>
          <a:p>
            <a:pPr marL="742950" lvl="1" indent="-285750"/>
            <a:r>
              <a:rPr lang="en-US" sz="2000" dirty="0"/>
              <a:t>cap = cv2.VideoCapture(0). </a:t>
            </a:r>
          </a:p>
          <a:p>
            <a:pPr marL="742950" lvl="1" indent="-285750"/>
            <a:r>
              <a:rPr lang="en-US" sz="2000" dirty="0"/>
              <a:t>Run  it</a:t>
            </a:r>
          </a:p>
          <a:p>
            <a:pPr marL="742950" lvl="1" indent="-285750"/>
            <a:r>
              <a:rPr lang="en-US" sz="2000" dirty="0" err="1"/>
              <a:t>conda</a:t>
            </a:r>
            <a:r>
              <a:rPr lang="en-US" sz="2000" dirty="0"/>
              <a:t>&gt;&gt;pythonaruco_tracker.py</a:t>
            </a:r>
          </a:p>
          <a:p>
            <a:pPr marL="285750" indent="-285750"/>
            <a:r>
              <a:rPr lang="en-US" sz="2000" dirty="0"/>
              <a:t>Print the 6x6 </a:t>
            </a:r>
            <a:r>
              <a:rPr lang="en-US" sz="2000" dirty="0" err="1"/>
              <a:t>aruco</a:t>
            </a:r>
            <a:r>
              <a:rPr lang="en-US" sz="2000" dirty="0"/>
              <a:t> marker (in  \</a:t>
            </a:r>
            <a:r>
              <a:rPr lang="en-US" sz="2000" dirty="0" err="1"/>
              <a:t>Aruco_Tracker</a:t>
            </a:r>
            <a:r>
              <a:rPr lang="en-US" sz="2000" dirty="0"/>
              <a:t>-master\images\marker_66.jpg) and show to the camera, it will be tracked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12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1981" y="3898200"/>
            <a:ext cx="2889544" cy="216511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279889" y="3418051"/>
            <a:ext cx="3524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https://youtu.be/IsXWrcB_Hvs?t=6</a:t>
            </a:r>
            <a:r>
              <a:rPr lang="en-US" dirty="0"/>
              <a:t>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3441" y="1721852"/>
            <a:ext cx="3410618" cy="170714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991224" y="5997969"/>
            <a:ext cx="31527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6"/>
              </a:rPr>
              <a:t>https://www.youtube.com/watch?v=sV7vOTvUCx8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161105"/>
            <a:ext cx="822827" cy="82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800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092" y="205471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>Test 4.5 face landmark detection, Install </a:t>
            </a:r>
            <a:r>
              <a:rPr lang="en-US" sz="2000" dirty="0" err="1"/>
              <a:t>dlib</a:t>
            </a:r>
            <a:r>
              <a:rPr lang="en-US" sz="2000" dirty="0"/>
              <a:t>  #  In anacondas (right click administrator ): &gt; </a:t>
            </a:r>
            <a:r>
              <a:rPr lang="en-US" sz="2000" dirty="0" err="1"/>
              <a:t>conda</a:t>
            </a:r>
            <a:r>
              <a:rPr lang="en-US" sz="2000" dirty="0"/>
              <a:t> install -c </a:t>
            </a:r>
            <a:r>
              <a:rPr lang="en-US" sz="2000" dirty="0" err="1"/>
              <a:t>conda</a:t>
            </a:r>
            <a:r>
              <a:rPr lang="en-US" sz="2000" dirty="0"/>
              <a:t>-forge </a:t>
            </a:r>
            <a:r>
              <a:rPr lang="en-US" sz="2000" dirty="0" err="1"/>
              <a:t>dlib</a:t>
            </a:r>
            <a:r>
              <a:rPr lang="en-US" sz="2000" dirty="0"/>
              <a:t> #if you are using python 3.7</a:t>
            </a:r>
            <a:br>
              <a:rPr lang="en-US" sz="2000" dirty="0"/>
            </a:br>
            <a:r>
              <a:rPr lang="en-US" sz="2000" dirty="0"/>
              <a:t>#older method: In anacondas </a:t>
            </a:r>
            <a:r>
              <a:rPr lang="en-US" sz="2000" dirty="0" err="1"/>
              <a:t>conda</a:t>
            </a:r>
            <a:r>
              <a:rPr lang="en-US" sz="2000" dirty="0"/>
              <a:t> install -c </a:t>
            </a:r>
            <a:r>
              <a:rPr lang="en-US" sz="2000" dirty="0" err="1"/>
              <a:t>menpo</a:t>
            </a:r>
            <a:r>
              <a:rPr lang="en-US" sz="2000" dirty="0"/>
              <a:t> </a:t>
            </a:r>
            <a:r>
              <a:rPr lang="en-US" sz="2000" dirty="0" err="1"/>
              <a:t>dlib</a:t>
            </a:r>
            <a:r>
              <a:rPr lang="en-US" sz="2000" dirty="0"/>
              <a:t> # </a:t>
            </a:r>
            <a:r>
              <a:rPr lang="en-US" sz="2000"/>
              <a:t>to install </a:t>
            </a:r>
            <a:r>
              <a:rPr lang="en-US" sz="2000" dirty="0" err="1"/>
              <a:t>dlib</a:t>
            </a:r>
            <a:r>
              <a:rPr lang="en-US" sz="2000" dirty="0"/>
              <a:t> face track</a:t>
            </a:r>
            <a:br>
              <a:rPr lang="en-US" sz="800" dirty="0"/>
            </a:br>
            <a:r>
              <a:rPr lang="en-US" sz="1300" dirty="0">
                <a:hlinkClick r:id="rId2"/>
              </a:rPr>
              <a:t>https://www.youtube.com/watch?v=MrRGVOhARYY</a:t>
            </a:r>
            <a:br>
              <a:rPr lang="en-US" sz="1300" dirty="0"/>
            </a:br>
            <a:r>
              <a:rPr lang="en-US" sz="1300" dirty="0">
                <a:hlinkClick r:id="rId3"/>
              </a:rPr>
              <a:t>https://pysource.com/2019/03/12/face-landmarks-detection-opencv-with-python/</a:t>
            </a:r>
            <a:endParaRPr lang="en-US" sz="1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848" y="1601099"/>
            <a:ext cx="7886700" cy="4351338"/>
          </a:xfrm>
        </p:spPr>
        <p:txBody>
          <a:bodyPr>
            <a:noAutofit/>
          </a:bodyPr>
          <a:lstStyle/>
          <a:p>
            <a:r>
              <a:rPr lang="en-US" sz="800" dirty="0"/>
              <a:t>import cv2</a:t>
            </a:r>
          </a:p>
          <a:p>
            <a:r>
              <a:rPr lang="en-US" sz="800" dirty="0"/>
              <a:t>import </a:t>
            </a:r>
            <a:r>
              <a:rPr lang="en-US" sz="800" dirty="0" err="1"/>
              <a:t>numpy</a:t>
            </a:r>
            <a:r>
              <a:rPr lang="en-US" sz="800" dirty="0"/>
              <a:t> as np</a:t>
            </a:r>
          </a:p>
          <a:p>
            <a:r>
              <a:rPr lang="en-US" sz="800" dirty="0"/>
              <a:t>import </a:t>
            </a:r>
            <a:r>
              <a:rPr lang="en-US" sz="800" dirty="0" err="1"/>
              <a:t>dlib</a:t>
            </a:r>
            <a:endParaRPr lang="en-US" sz="800" dirty="0"/>
          </a:p>
          <a:p>
            <a:r>
              <a:rPr lang="en-US" sz="800" dirty="0"/>
              <a:t>cap = cv2.VideoCapture(0)</a:t>
            </a:r>
          </a:p>
          <a:p>
            <a:r>
              <a:rPr lang="en-US" sz="800" dirty="0"/>
              <a:t>detector = </a:t>
            </a:r>
            <a:r>
              <a:rPr lang="en-US" sz="800" dirty="0" err="1"/>
              <a:t>dlib.get_frontal_face_detector</a:t>
            </a:r>
            <a:r>
              <a:rPr lang="en-US" sz="800" dirty="0"/>
              <a:t>()</a:t>
            </a:r>
          </a:p>
          <a:p>
            <a:r>
              <a:rPr lang="en-US" sz="800" dirty="0"/>
              <a:t>predictor = </a:t>
            </a:r>
            <a:r>
              <a:rPr lang="en-US" sz="800" dirty="0" err="1"/>
              <a:t>dlib.shape_predictor</a:t>
            </a:r>
            <a:r>
              <a:rPr lang="en-US" sz="800" dirty="0"/>
              <a:t>("c:\\images\\shape_predictor_68_face_landmarks.dat")</a:t>
            </a:r>
          </a:p>
          <a:p>
            <a:r>
              <a:rPr lang="en-US" sz="800" dirty="0"/>
              <a:t>while True:</a:t>
            </a:r>
          </a:p>
          <a:p>
            <a:r>
              <a:rPr lang="en-US" sz="800" dirty="0"/>
              <a:t>    _, frame = </a:t>
            </a:r>
            <a:r>
              <a:rPr lang="en-US" sz="800" dirty="0" err="1"/>
              <a:t>cap.read</a:t>
            </a:r>
            <a:r>
              <a:rPr lang="en-US" sz="800" dirty="0"/>
              <a:t>()</a:t>
            </a:r>
          </a:p>
          <a:p>
            <a:r>
              <a:rPr lang="en-US" sz="800" dirty="0"/>
              <a:t>    gray = cv2.cvtColor(frame, cv2.COLOR_BGR2GRAY)</a:t>
            </a:r>
          </a:p>
          <a:p>
            <a:r>
              <a:rPr lang="en-US" sz="800" dirty="0"/>
              <a:t>    faces = detector(gray)</a:t>
            </a:r>
          </a:p>
          <a:p>
            <a:r>
              <a:rPr lang="en-US" sz="800" dirty="0"/>
              <a:t>    for face in faces:</a:t>
            </a:r>
          </a:p>
          <a:p>
            <a:r>
              <a:rPr lang="en-US" sz="800" dirty="0"/>
              <a:t>        x1 = </a:t>
            </a:r>
            <a:r>
              <a:rPr lang="en-US" sz="800" dirty="0" err="1"/>
              <a:t>face.left</a:t>
            </a:r>
            <a:r>
              <a:rPr lang="en-US" sz="800" dirty="0"/>
              <a:t>()</a:t>
            </a:r>
          </a:p>
          <a:p>
            <a:r>
              <a:rPr lang="en-US" sz="800" dirty="0"/>
              <a:t>        y1 = </a:t>
            </a:r>
            <a:r>
              <a:rPr lang="en-US" sz="800" dirty="0" err="1"/>
              <a:t>face.top</a:t>
            </a:r>
            <a:r>
              <a:rPr lang="en-US" sz="800" dirty="0"/>
              <a:t>()</a:t>
            </a:r>
          </a:p>
          <a:p>
            <a:r>
              <a:rPr lang="en-US" sz="800" dirty="0"/>
              <a:t>        x2 = </a:t>
            </a:r>
            <a:r>
              <a:rPr lang="en-US" sz="800" dirty="0" err="1"/>
              <a:t>face.right</a:t>
            </a:r>
            <a:r>
              <a:rPr lang="en-US" sz="800" dirty="0"/>
              <a:t>()</a:t>
            </a:r>
          </a:p>
          <a:p>
            <a:r>
              <a:rPr lang="en-US" sz="800" dirty="0"/>
              <a:t>        y2 = </a:t>
            </a:r>
            <a:r>
              <a:rPr lang="en-US" sz="800" dirty="0" err="1"/>
              <a:t>face.bottom</a:t>
            </a:r>
            <a:r>
              <a:rPr lang="en-US" sz="800" dirty="0"/>
              <a:t>()</a:t>
            </a:r>
          </a:p>
          <a:p>
            <a:r>
              <a:rPr lang="en-US" sz="800" dirty="0"/>
              <a:t>        #cv2.rectangle(frame, (x1, y1), (x2, y2), (0, 255, 0), 3)</a:t>
            </a:r>
          </a:p>
          <a:p>
            <a:r>
              <a:rPr lang="en-US" sz="800" dirty="0"/>
              <a:t>        landmarks = predictor(gray, face)</a:t>
            </a:r>
          </a:p>
          <a:p>
            <a:r>
              <a:rPr lang="en-US" sz="800" dirty="0"/>
              <a:t>        for n in range(0, 68):</a:t>
            </a:r>
          </a:p>
          <a:p>
            <a:r>
              <a:rPr lang="en-US" sz="800" dirty="0"/>
              <a:t>            x = </a:t>
            </a:r>
            <a:r>
              <a:rPr lang="en-US" sz="800" dirty="0" err="1"/>
              <a:t>landmarks.part</a:t>
            </a:r>
            <a:r>
              <a:rPr lang="en-US" sz="800" dirty="0"/>
              <a:t>(n).x</a:t>
            </a:r>
          </a:p>
          <a:p>
            <a:r>
              <a:rPr lang="en-US" sz="800" dirty="0"/>
              <a:t>            y = </a:t>
            </a:r>
            <a:r>
              <a:rPr lang="en-US" sz="800" dirty="0" err="1"/>
              <a:t>landmarks.part</a:t>
            </a:r>
            <a:r>
              <a:rPr lang="en-US" sz="800" dirty="0"/>
              <a:t>(n).y</a:t>
            </a:r>
          </a:p>
          <a:p>
            <a:r>
              <a:rPr lang="en-US" sz="800" dirty="0"/>
              <a:t>            cv2.circle(frame, (x, y), 4, (255, 0, 0), -1)</a:t>
            </a:r>
          </a:p>
          <a:p>
            <a:r>
              <a:rPr lang="en-US" sz="800" dirty="0"/>
              <a:t>    cv2.imshow("Frame", frame)</a:t>
            </a:r>
          </a:p>
          <a:p>
            <a:r>
              <a:rPr lang="en-US" sz="800" dirty="0"/>
              <a:t>    key = cv2.waitKey(1)</a:t>
            </a:r>
          </a:p>
          <a:p>
            <a:r>
              <a:rPr lang="en-US" sz="800" dirty="0"/>
              <a:t>    if key == 27:</a:t>
            </a:r>
          </a:p>
          <a:p>
            <a:r>
              <a:rPr lang="en-US" sz="800" dirty="0"/>
              <a:t>        break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70442" y="1420239"/>
            <a:ext cx="48437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Download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.</a:t>
            </a:r>
            <a:r>
              <a:rPr lang="en-US" dirty="0" err="1"/>
              <a:t>py</a:t>
            </a:r>
            <a:r>
              <a:rPr lang="en-US" dirty="0"/>
              <a:t> source file from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https://pysource.com/2019/03/12/face-landmarks-detection-opencv-with-python/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Also shape_predictor_68_face_landmarks.dat  from </a:t>
            </a:r>
            <a:r>
              <a:rPr lang="en-US" dirty="0">
                <a:hlinkClick r:id="rId4"/>
              </a:rPr>
              <a:t>https://github.com/AKSHAYUBHAT/TensorFace/blob/master/openface/models/dlib/shape_predictor_68_face_landmarks.dat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Place it in a directory, e.g. c:\\images\\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Change line8  in the .</a:t>
            </a:r>
            <a:r>
              <a:rPr lang="en-US" dirty="0" err="1"/>
              <a:t>py</a:t>
            </a:r>
            <a:r>
              <a:rPr lang="en-US" dirty="0"/>
              <a:t> source file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dlib.shape_predictor</a:t>
            </a:r>
            <a:r>
              <a:rPr lang="en-US" dirty="0"/>
              <a:t>("c:\\images\\shape_predictor_68_face_landmarks.dat")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And run it, you will get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6964" y="5460622"/>
            <a:ext cx="1642713" cy="13323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60856" y="5012312"/>
            <a:ext cx="2062262" cy="167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500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622D5-9BEA-49D6-A4C3-7A133E901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Opengl</a:t>
            </a:r>
            <a:r>
              <a:rPr lang="en-US" dirty="0"/>
              <a:t> on python and C++</a:t>
            </a:r>
            <a:br>
              <a:rPr lang="en-US" dirty="0"/>
            </a:br>
            <a:r>
              <a:rPr lang="en-US" dirty="0"/>
              <a:t>Files used in this slide can be found at </a:t>
            </a:r>
            <a:br>
              <a:rPr lang="en-US" dirty="0"/>
            </a:br>
            <a:r>
              <a:rPr lang="en-US" sz="2000" dirty="0">
                <a:hlinkClick r:id="rId2"/>
              </a:rPr>
              <a:t>http://www.cse.cuhk.edu.hk/~khwong/www2/OSVIP/OSVIP.html</a:t>
            </a:r>
            <a:r>
              <a:rPr lang="en-US" sz="2000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46460-5A66-4263-B9EA-2D9F59E77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22825"/>
          </a:xfrm>
        </p:spPr>
        <p:txBody>
          <a:bodyPr>
            <a:normAutofit fontScale="55000" lnSpcReduction="2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///////////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Opengl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installation under anaconda and python if you have problems of using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opengl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in python////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Install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opengl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using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anaconda_python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Step1: Check your python version, assume you are in “D:\_project223\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teapot_py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(base) PS D:\_project223\teapot_py &gt;&gt;python –version</a:t>
            </a:r>
            <a:br>
              <a:rPr lang="en-US" dirty="0"/>
            </a:b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e..g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you get : Python 3.7.11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////////////////////////////////////////////////////////////////////////////////////////////////////////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step2: check your python version: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(base) PS D:\_project223\teapot_py&gt; python</a:t>
            </a:r>
            <a:br>
              <a:rPr lang="en-US" dirty="0"/>
            </a:b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Python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3.7.11 (default, Jul 27 2021, 09:42:29) [MSC v.1916 64 bit (AMD64)] :: Anaconda, Inc. on win32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Type "help", "copyright", "credits" or "license" for more information.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above shows it is 64 bit (AMD).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////////////////////////////////////////////////////////////////////////////////////////////////////////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Step3 : download files,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goto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 https://www.lfd.uci.edu/~gohlke/pythonlibs/#pyopengl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find the suitable 2 files for installation, since we use python 3.7.11/64 bit ,use cp37, and 64bit AMD</a:t>
            </a:r>
            <a:br>
              <a:rPr lang="en-US" dirty="0"/>
            </a:b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conda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&gt;&gt; pip install PyOpenGL_accelerate-3.1.6-cp37-cp37m-win_amd64.whl</a:t>
            </a:r>
            <a:br>
              <a:rPr lang="en-US" dirty="0"/>
            </a:b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conda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&gt;&gt; pip install PyOpenGL-3.1.6-cp37-cp37m-win_amd64.whl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If you are successfully then you are ok. If not you may get the wrong version of .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whl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check again.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///////////// CPP (C++) (32-bit)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Opengl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installation //////////////////////////////////////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Unzip </a:t>
            </a:r>
            <a:r>
              <a:rPr kumimoji="0" lang="en-US" altLang="en-US" sz="2800" b="0" i="0" u="sng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Glew</a:t>
            </a:r>
            <a:r>
              <a:rPr kumimoji="0" lang="en-US" altLang="en-US" sz="2800" b="0" i="0" u="sng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and Glut.zip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and place the whole directory in c:\Glew and Glut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visual studio (e.g. vs2019 ) set the correct directories in C++,and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link_dir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the project see the example (see .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sln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): </a:t>
            </a:r>
            <a:r>
              <a:rPr kumimoji="0" lang="en-US" altLang="en-US" sz="2800" b="0" i="0" u="sng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opengl1_teapot.zip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 in </a:t>
            </a:r>
            <a:r>
              <a:rPr lang="en-US" sz="2800" dirty="0">
                <a:hlinkClick r:id="rId2"/>
              </a:rPr>
              <a:t>http://www.cse.cuhk.edu.hk/~khwong/www2/OSVIP/OSVIP.html</a:t>
            </a:r>
            <a:r>
              <a:rPr lang="en-US" sz="2800" dirty="0"/>
              <a:t>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BD8300-C873-4721-84AD-0952D6D2D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C1816C-0A4F-41D4-8BE2-FB0A68AD8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454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- GLUT 3D display</a:t>
            </a:r>
            <a:br>
              <a:rPr lang="en-US"/>
            </a:br>
            <a:r>
              <a:rPr lang="en-US"/>
              <a:t>Rotating 3D-Teapot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 #demo_glut_3d_teapot_rotate_42_ok.py</a:t>
            </a:r>
          </a:p>
          <a:p>
            <a:r>
              <a:rPr lang="en-US" dirty="0"/>
              <a:t>import sys</a:t>
            </a:r>
          </a:p>
          <a:p>
            <a:r>
              <a:rPr lang="en-US" dirty="0"/>
              <a:t>from OpenGL.GL import *</a:t>
            </a:r>
          </a:p>
          <a:p>
            <a:r>
              <a:rPr lang="en-US" dirty="0"/>
              <a:t>from </a:t>
            </a:r>
            <a:r>
              <a:rPr lang="en-US" dirty="0" err="1"/>
              <a:t>OpenGL.GLU</a:t>
            </a:r>
            <a:r>
              <a:rPr lang="en-US" dirty="0"/>
              <a:t> import *</a:t>
            </a:r>
          </a:p>
          <a:p>
            <a:r>
              <a:rPr lang="en-US" dirty="0"/>
              <a:t>from </a:t>
            </a:r>
            <a:r>
              <a:rPr lang="en-US" dirty="0" err="1"/>
              <a:t>OpenGL.GLUT</a:t>
            </a:r>
            <a:r>
              <a:rPr lang="en-US" dirty="0"/>
              <a:t> import *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def</a:t>
            </a:r>
            <a:r>
              <a:rPr lang="en-US" dirty="0"/>
              <a:t> display():</a:t>
            </a:r>
          </a:p>
          <a:p>
            <a:r>
              <a:rPr lang="en-US" dirty="0"/>
              <a:t>    #</a:t>
            </a:r>
            <a:r>
              <a:rPr lang="en-US" dirty="0" err="1"/>
              <a:t>glEnable</a:t>
            </a:r>
            <a:r>
              <a:rPr lang="en-US" dirty="0"/>
              <a:t>( GL_LIGHTING )#need tuning</a:t>
            </a:r>
          </a:p>
          <a:p>
            <a:r>
              <a:rPr lang="en-US" dirty="0"/>
              <a:t>    #</a:t>
            </a:r>
            <a:r>
              <a:rPr lang="en-US" dirty="0" err="1"/>
              <a:t>glEnable</a:t>
            </a:r>
            <a:r>
              <a:rPr lang="en-US" dirty="0"/>
              <a:t>( GL_LIGHT0 )#need tuning</a:t>
            </a:r>
          </a:p>
          <a:p>
            <a:r>
              <a:rPr lang="en-US" dirty="0"/>
              <a:t>    #</a:t>
            </a:r>
            <a:r>
              <a:rPr lang="en-US" dirty="0" err="1"/>
              <a:t>glEnable</a:t>
            </a:r>
            <a:r>
              <a:rPr lang="en-US" dirty="0"/>
              <a:t>( GL_DEPTH_TEST )#need tuning</a:t>
            </a:r>
          </a:p>
          <a:p>
            <a:r>
              <a:rPr lang="en-US" dirty="0"/>
              <a:t>    </a:t>
            </a:r>
            <a:r>
              <a:rPr lang="en-US" dirty="0" err="1"/>
              <a:t>glEnable</a:t>
            </a:r>
            <a:r>
              <a:rPr lang="en-US" dirty="0"/>
              <a:t>(GL_BLEND)</a:t>
            </a:r>
          </a:p>
          <a:p>
            <a:r>
              <a:rPr lang="en-US" dirty="0"/>
              <a:t>    glColor3f ( 0.10, 0.3, 0.60 ) 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glClear</a:t>
            </a:r>
            <a:r>
              <a:rPr lang="en-US" dirty="0"/>
              <a:t>( GL_COLOR_BUFFER_BIT | GL_DEPTH_BUFFER_BIT )</a:t>
            </a:r>
          </a:p>
          <a:p>
            <a:r>
              <a:rPr lang="en-US" dirty="0"/>
              <a:t>    #</a:t>
            </a:r>
            <a:r>
              <a:rPr lang="en-US" dirty="0" err="1"/>
              <a:t>glClear</a:t>
            </a:r>
            <a:r>
              <a:rPr lang="en-US" dirty="0"/>
              <a:t>(GL_COLOR_BUFFER_BIT)</a:t>
            </a:r>
          </a:p>
          <a:p>
            <a:r>
              <a:rPr lang="en-US" dirty="0"/>
              <a:t>    #</a:t>
            </a:r>
            <a:r>
              <a:rPr lang="en-US" dirty="0" err="1"/>
              <a:t>glPushMatrix</a:t>
            </a:r>
            <a:r>
              <a:rPr lang="en-US" dirty="0"/>
              <a:t>()</a:t>
            </a:r>
          </a:p>
          <a:p>
            <a:r>
              <a:rPr lang="en-US" dirty="0"/>
              <a:t>    #</a:t>
            </a:r>
            <a:r>
              <a:rPr lang="en-US" dirty="0" err="1"/>
              <a:t>gluLookAt</a:t>
            </a:r>
            <a:r>
              <a:rPr lang="en-US" dirty="0"/>
              <a:t>( 0,2.5,-7, 0,0,0, 0,1,0 )$</a:t>
            </a:r>
            <a:r>
              <a:rPr lang="en-US" dirty="0" err="1"/>
              <a:t>cuase</a:t>
            </a:r>
            <a:r>
              <a:rPr lang="en-US" dirty="0"/>
              <a:t> problem</a:t>
            </a:r>
          </a:p>
          <a:p>
            <a:endParaRPr lang="en-US" dirty="0"/>
          </a:p>
          <a:p>
            <a:r>
              <a:rPr lang="en-US" dirty="0"/>
              <a:t>    #</a:t>
            </a:r>
            <a:r>
              <a:rPr lang="en-US" dirty="0" err="1"/>
              <a:t>gluLookAt</a:t>
            </a:r>
            <a:r>
              <a:rPr lang="en-US" dirty="0"/>
              <a:t>(0.0,0.0,5.0,  0.0,0.0,0.0,  0.0,1.0,0.0);</a:t>
            </a:r>
          </a:p>
          <a:p>
            <a:endParaRPr lang="en-US" dirty="0"/>
          </a:p>
          <a:p>
            <a:r>
              <a:rPr lang="en-US" dirty="0"/>
              <a:t>    #</a:t>
            </a:r>
            <a:r>
              <a:rPr lang="en-US" dirty="0" err="1"/>
              <a:t>glRotatef</a:t>
            </a:r>
            <a:r>
              <a:rPr lang="en-US" dirty="0"/>
              <a:t>(0.01, 1, 0, 0)</a:t>
            </a:r>
          </a:p>
          <a:p>
            <a:r>
              <a:rPr lang="en-US" dirty="0"/>
              <a:t>    </a:t>
            </a:r>
            <a:r>
              <a:rPr lang="en-US" dirty="0" err="1"/>
              <a:t>glRotatef</a:t>
            </a:r>
            <a:r>
              <a:rPr lang="en-US" dirty="0"/>
              <a:t>(0.01, 1, 1, 0)#change color for solid teapot</a:t>
            </a:r>
          </a:p>
          <a:p>
            <a:r>
              <a:rPr lang="en-US" dirty="0"/>
              <a:t>    </a:t>
            </a:r>
            <a:r>
              <a:rPr lang="en-US" dirty="0" err="1"/>
              <a:t>glutSolidTeapot</a:t>
            </a:r>
            <a:r>
              <a:rPr lang="en-US" dirty="0"/>
              <a:t>( 0.5 )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    glColor3f ( 0.5, 0.5, 0.70 ) #change color for wireframe</a:t>
            </a:r>
          </a:p>
          <a:p>
            <a:r>
              <a:rPr lang="en-US" dirty="0"/>
              <a:t>    </a:t>
            </a:r>
            <a:r>
              <a:rPr lang="en-US" dirty="0" err="1"/>
              <a:t>glutWireTeapot</a:t>
            </a:r>
            <a:r>
              <a:rPr lang="en-US" dirty="0"/>
              <a:t>(0.5)</a:t>
            </a:r>
          </a:p>
          <a:p>
            <a:r>
              <a:rPr lang="en-US" dirty="0"/>
              <a:t>    #</a:t>
            </a:r>
            <a:r>
              <a:rPr lang="en-US" dirty="0" err="1"/>
              <a:t>glPopMatrix</a:t>
            </a:r>
            <a:r>
              <a:rPr lang="en-US" dirty="0"/>
              <a:t>()</a:t>
            </a:r>
          </a:p>
          <a:p>
            <a:r>
              <a:rPr lang="en-US" dirty="0"/>
              <a:t>    </a:t>
            </a:r>
            <a:r>
              <a:rPr lang="en-US" dirty="0" err="1"/>
              <a:t>glFlush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 err="1"/>
              <a:t>def</a:t>
            </a:r>
            <a:r>
              <a:rPr lang="en-US" dirty="0"/>
              <a:t> reshape(</a:t>
            </a:r>
            <a:r>
              <a:rPr lang="en-US" dirty="0" err="1"/>
              <a:t>w,h</a:t>
            </a:r>
            <a:r>
              <a:rPr lang="en-US" dirty="0"/>
              <a:t>):</a:t>
            </a:r>
          </a:p>
          <a:p>
            <a:r>
              <a:rPr lang="en-US" dirty="0"/>
              <a:t>    </a:t>
            </a:r>
            <a:r>
              <a:rPr lang="en-US" dirty="0" err="1"/>
              <a:t>glViewport</a:t>
            </a:r>
            <a:r>
              <a:rPr lang="en-US" dirty="0"/>
              <a:t>( 0, 0, w, h )</a:t>
            </a:r>
          </a:p>
          <a:p>
            <a:r>
              <a:rPr lang="en-US" dirty="0"/>
              <a:t>    </a:t>
            </a:r>
            <a:r>
              <a:rPr lang="en-US" dirty="0" err="1"/>
              <a:t>glMatrixMode</a:t>
            </a:r>
            <a:r>
              <a:rPr lang="en-US" dirty="0"/>
              <a:t>( GL_PROJECTION )</a:t>
            </a:r>
          </a:p>
          <a:p>
            <a:r>
              <a:rPr lang="en-US" dirty="0"/>
              <a:t>    </a:t>
            </a:r>
            <a:r>
              <a:rPr lang="en-US" dirty="0" err="1"/>
              <a:t>glLoadIdentity</a:t>
            </a:r>
            <a:r>
              <a:rPr lang="en-US" dirty="0"/>
              <a:t>()</a:t>
            </a:r>
          </a:p>
          <a:p>
            <a:r>
              <a:rPr lang="en-US" dirty="0"/>
              <a:t>    </a:t>
            </a:r>
            <a:r>
              <a:rPr lang="en-US" dirty="0" err="1"/>
              <a:t>gluPerspective</a:t>
            </a:r>
            <a:r>
              <a:rPr lang="en-US" dirty="0"/>
              <a:t>( 45.0, 1.0*w/h, 0.1, 100.0 )</a:t>
            </a:r>
          </a:p>
          <a:p>
            <a:r>
              <a:rPr lang="en-US" dirty="0"/>
              <a:t>    #</a:t>
            </a:r>
            <a:r>
              <a:rPr lang="en-US" dirty="0" err="1"/>
              <a:t>gluPerspective</a:t>
            </a:r>
            <a:r>
              <a:rPr lang="en-US" dirty="0"/>
              <a:t>( 45.0, 1.0*w/h, 0.1, 13.0 )</a:t>
            </a:r>
          </a:p>
          <a:p>
            <a:endParaRPr lang="en-US" dirty="0"/>
          </a:p>
          <a:p>
            <a:r>
              <a:rPr lang="en-US" dirty="0"/>
              <a:t>    #</a:t>
            </a:r>
            <a:r>
              <a:rPr lang="en-US" dirty="0" err="1"/>
              <a:t>gluPerspective</a:t>
            </a:r>
            <a:r>
              <a:rPr lang="en-US" dirty="0"/>
              <a:t>(70, 1*w/h,0.1, 50);</a:t>
            </a:r>
          </a:p>
          <a:p>
            <a:endParaRPr lang="en-US" dirty="0"/>
          </a:p>
          <a:p>
            <a:r>
              <a:rPr lang="en-US" dirty="0"/>
              <a:t>	#https://stackoverflow.com/questions/16571981/</a:t>
            </a:r>
            <a:r>
              <a:rPr lang="en-US" dirty="0" err="1"/>
              <a:t>gluperspective</a:t>
            </a:r>
            <a:r>
              <a:rPr lang="en-US" dirty="0"/>
              <a:t>-parameters-what-do-they-mean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glMatrixMode</a:t>
            </a:r>
            <a:r>
              <a:rPr lang="en-US" dirty="0"/>
              <a:t>( GL_MODELVIEW )</a:t>
            </a:r>
          </a:p>
          <a:p>
            <a:r>
              <a:rPr lang="en-US" dirty="0"/>
              <a:t>    </a:t>
            </a:r>
            <a:r>
              <a:rPr lang="en-US" dirty="0" err="1"/>
              <a:t>glLoadIdentity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 err="1"/>
              <a:t>def</a:t>
            </a:r>
            <a:r>
              <a:rPr lang="en-US" dirty="0"/>
              <a:t> keyboard(</a:t>
            </a:r>
            <a:r>
              <a:rPr lang="en-US" dirty="0" err="1"/>
              <a:t>key,x,y</a:t>
            </a:r>
            <a:r>
              <a:rPr lang="en-US" dirty="0"/>
              <a:t>):</a:t>
            </a:r>
          </a:p>
          <a:p>
            <a:r>
              <a:rPr lang="en-US" dirty="0"/>
              <a:t>    if key==</a:t>
            </a:r>
            <a:r>
              <a:rPr lang="en-US" dirty="0" err="1"/>
              <a:t>chr</a:t>
            </a:r>
            <a:r>
              <a:rPr lang="en-US" dirty="0"/>
              <a:t>(27): </a:t>
            </a:r>
            <a:r>
              <a:rPr lang="en-US" dirty="0" err="1"/>
              <a:t>sys.exit</a:t>
            </a:r>
            <a:r>
              <a:rPr lang="en-US" dirty="0"/>
              <a:t>(0)</a:t>
            </a:r>
          </a:p>
          <a:p>
            <a:endParaRPr lang="en-US" dirty="0"/>
          </a:p>
          <a:p>
            <a:r>
              <a:rPr lang="en-US" dirty="0" err="1"/>
              <a:t>glutInit</a:t>
            </a:r>
            <a:r>
              <a:rPr lang="en-US" dirty="0"/>
              <a:t>( </a:t>
            </a:r>
            <a:r>
              <a:rPr lang="en-US" dirty="0" err="1"/>
              <a:t>sys.argv</a:t>
            </a:r>
            <a:r>
              <a:rPr lang="en-US" dirty="0"/>
              <a:t> )</a:t>
            </a:r>
          </a:p>
          <a:p>
            <a:r>
              <a:rPr lang="en-US" dirty="0"/>
              <a:t>#</a:t>
            </a:r>
            <a:r>
              <a:rPr lang="en-US" dirty="0" err="1"/>
              <a:t>glutInitDisplayMode</a:t>
            </a:r>
            <a:r>
              <a:rPr lang="en-US" dirty="0"/>
              <a:t>(GLUT_SINGLE | GLUT_RGBA)</a:t>
            </a:r>
          </a:p>
          <a:p>
            <a:r>
              <a:rPr lang="en-US" dirty="0" err="1"/>
              <a:t>glutInitDisplayMode</a:t>
            </a:r>
            <a:r>
              <a:rPr lang="en-US" dirty="0"/>
              <a:t>( GLUT_SINGLE | GLUT_RGB | GLUT_DEPTH )</a:t>
            </a:r>
          </a:p>
          <a:p>
            <a:r>
              <a:rPr lang="en-US" dirty="0" err="1"/>
              <a:t>glutInitWindowSize</a:t>
            </a:r>
            <a:r>
              <a:rPr lang="en-US" dirty="0"/>
              <a:t>( 500, 400)</a:t>
            </a:r>
          </a:p>
          <a:p>
            <a:r>
              <a:rPr lang="en-US" dirty="0" err="1"/>
              <a:t>glutCreateWindow</a:t>
            </a:r>
            <a:r>
              <a:rPr lang="en-US" dirty="0"/>
              <a:t>( </a:t>
            </a:r>
            <a:r>
              <a:rPr lang="en-US" dirty="0" err="1"/>
              <a:t>b'teapot</a:t>
            </a:r>
            <a:r>
              <a:rPr lang="en-US" dirty="0"/>
              <a:t>' )</a:t>
            </a:r>
          </a:p>
          <a:p>
            <a:r>
              <a:rPr lang="en-US" dirty="0"/>
              <a:t>#</a:t>
            </a:r>
            <a:r>
              <a:rPr lang="en-US" dirty="0" err="1"/>
              <a:t>glutReshapeFunc</a:t>
            </a:r>
            <a:r>
              <a:rPr lang="en-US" dirty="0"/>
              <a:t>( reshape ) #this cause the problem</a:t>
            </a:r>
          </a:p>
          <a:p>
            <a:r>
              <a:rPr lang="en-US" dirty="0" err="1"/>
              <a:t>glutKeyboardFunc</a:t>
            </a:r>
            <a:r>
              <a:rPr lang="en-US" dirty="0"/>
              <a:t>( keyboard )</a:t>
            </a:r>
          </a:p>
          <a:p>
            <a:r>
              <a:rPr lang="en-US" dirty="0" err="1"/>
              <a:t>glutDisplayFunc</a:t>
            </a:r>
            <a:r>
              <a:rPr lang="en-US" dirty="0"/>
              <a:t>( display )</a:t>
            </a:r>
          </a:p>
          <a:p>
            <a:r>
              <a:rPr lang="en-US" dirty="0" err="1"/>
              <a:t>glutIdleFunc</a:t>
            </a:r>
            <a:r>
              <a:rPr lang="en-US" dirty="0"/>
              <a:t>( display )</a:t>
            </a:r>
          </a:p>
          <a:p>
            <a:r>
              <a:rPr lang="en-US" dirty="0" err="1"/>
              <a:t>glutMainLoop</a:t>
            </a:r>
            <a:r>
              <a:rPr lang="en-US" dirty="0"/>
              <a:t>()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Stem4: Arduino and Computer vision, v.0.b2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4792" y="1646237"/>
            <a:ext cx="3057742" cy="263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788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Test4.6: Object recognition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Study these links</a:t>
            </a:r>
          </a:p>
          <a:p>
            <a:r>
              <a:rPr lang="en-US" dirty="0">
                <a:hlinkClick r:id="rId2"/>
              </a:rPr>
              <a:t>https://medium.com/%E9%9B%9E%E9%9B%9E%E8%88%87%E5%85%94%E5%85%94%E7%9A%84%E5%B7%A5%E7%A8%8B%E4%B8%96%E7%95%8C/%E6%A9%9F%E5%99%A8%E5%AD%B8%E7%BF%92-ml-note-yolo-%E5%88%A9%E7%94%A8%E5%BD%B1%E5%83%8F%E8%BE%A8%E8%AD%98%E5%81%9A%E7%89%A9%E4%BB%B6%E5%81%B5%E6%B8%AC-object-detection-%E7%9A%84%E6%8A%80%E8%A1%93-3ad34a4cac70</a:t>
            </a:r>
            <a:endParaRPr lang="en-US" dirty="0">
              <a:hlinkClick r:id="rId3"/>
            </a:endParaRPr>
          </a:p>
          <a:p>
            <a:r>
              <a:rPr lang="en-US" dirty="0"/>
              <a:t>YOLO (You Only Look Once) Object Detection (</a:t>
            </a:r>
            <a:r>
              <a:rPr lang="en-US" dirty="0" err="1"/>
              <a:t>TensorFlow</a:t>
            </a:r>
            <a:r>
              <a:rPr lang="en-US" dirty="0"/>
              <a:t> tutorial)</a:t>
            </a:r>
          </a:p>
          <a:p>
            <a:r>
              <a:rPr lang="en-US" dirty="0">
                <a:hlinkClick r:id="rId4"/>
              </a:rPr>
              <a:t>https://software.intel.com/en-us/articles/a-closer-look-at-object-detection-recognition-and-tracking</a:t>
            </a:r>
            <a:endParaRPr lang="en-US" dirty="0"/>
          </a:p>
          <a:p>
            <a:r>
              <a:rPr lang="en-US" dirty="0">
                <a:hlinkClick r:id="rId3"/>
              </a:rPr>
              <a:t>https://machinelearningmastery.com/how-to-perform-object-detection-with-yolov3-in-keras/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96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4.7 Yolo test (</a:t>
            </a:r>
            <a:r>
              <a:rPr lang="en-US"/>
              <a:t>not successful)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From </a:t>
            </a:r>
            <a:r>
              <a:rPr lang="zh-TW" altLang="en-US" b="1" dirty="0">
                <a:hlinkClick r:id="rId2"/>
              </a:rPr>
              <a:t>雞雞與兔兔的工程世界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s://medium.com/%E9%9B%9E%E9%9B%9E%E8%88%87%E5%85%94%E5%85%94%E7%9A%84%E5%B7%A5%E7%A8%8B%E4%B8%96%E7%95%8C/%E6%A9%9F%E5%99%A8%E5%AD%B8%E7%BF%92-ml-note-yolo-%E5%88%A9%E7%94%A8%E5%BD%B1%E5%83%8F%E8%BE%A8%E8%AD%98%E5%81%9A%E7%89%A9%E4%BB%B6%E5%81%B5%E6%B8%AC-object-detection-%E7%9A%84%E6%8A%80%E8%A1%93-3ad34a4cac70</a:t>
            </a:r>
            <a:endParaRPr lang="en-US" dirty="0">
              <a:hlinkClick r:id="rId4"/>
            </a:endParaRPr>
          </a:p>
          <a:p>
            <a:endParaRPr lang="en-US" dirty="0"/>
          </a:p>
          <a:p>
            <a:r>
              <a:rPr lang="en-US" dirty="0"/>
              <a:t>In anaconda prompt (administrator mode)</a:t>
            </a:r>
          </a:p>
          <a:p>
            <a:pPr lvl="1"/>
            <a:r>
              <a:rPr lang="en-US" dirty="0"/>
              <a:t>&gt;</a:t>
            </a:r>
            <a:r>
              <a:rPr lang="en-US" dirty="0" err="1"/>
              <a:t>conda</a:t>
            </a:r>
            <a:r>
              <a:rPr lang="en-US" dirty="0"/>
              <a:t> install </a:t>
            </a:r>
            <a:r>
              <a:rPr lang="en-US" dirty="0" err="1"/>
              <a:t>git</a:t>
            </a:r>
            <a:endParaRPr lang="en-US" dirty="0"/>
          </a:p>
          <a:p>
            <a:pPr lvl="1"/>
            <a:r>
              <a:rPr lang="en-US" dirty="0"/>
              <a:t>&gt;</a:t>
            </a:r>
            <a:r>
              <a:rPr lang="en-US" dirty="0" err="1"/>
              <a:t>git</a:t>
            </a:r>
            <a:r>
              <a:rPr lang="en-US" dirty="0"/>
              <a:t> clone </a:t>
            </a:r>
            <a:r>
              <a:rPr lang="en-US" dirty="0">
                <a:hlinkClick r:id="rId5"/>
              </a:rPr>
              <a:t>https://github.com/thtrieu/darkflow</a:t>
            </a:r>
            <a:endParaRPr lang="en-US" dirty="0"/>
          </a:p>
          <a:p>
            <a:pPr lvl="1"/>
            <a:r>
              <a:rPr lang="en-US" dirty="0"/>
              <a:t>&gt;pip install </a:t>
            </a:r>
            <a:r>
              <a:rPr lang="en-US" dirty="0" err="1"/>
              <a:t>Cython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57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LSTM-RNN </a:t>
            </a:r>
            <a:r>
              <a:rPr lang="en-US" dirty="0" err="1"/>
              <a:t>Keras</a:t>
            </a:r>
            <a:r>
              <a:rPr lang="en-US" dirty="0"/>
              <a:t>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Download</a:t>
            </a:r>
          </a:p>
          <a:p>
            <a:r>
              <a:rPr lang="en-US" dirty="0">
                <a:hlinkClick r:id="rId2"/>
              </a:rPr>
              <a:t>https://github.com/omerbsezer/LSTM_RNN_Tutorials_with_Demo</a:t>
            </a:r>
            <a:r>
              <a:rPr lang="en-US" dirty="0"/>
              <a:t> , 3 demos. Modify headers: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tensorflow.</a:t>
            </a:r>
            <a:r>
              <a:rPr lang="en-US" dirty="0" err="1"/>
              <a:t>keras</a:t>
            </a:r>
            <a:r>
              <a:rPr lang="en-US" dirty="0"/>
              <a:t>, or </a:t>
            </a:r>
            <a:r>
              <a:rPr lang="en-US" dirty="0" err="1"/>
              <a:t>keras.layers.embeddings</a:t>
            </a:r>
            <a:r>
              <a:rPr lang="en-US" dirty="0"/>
              <a:t>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 err="1">
                <a:sym typeface="Wingdings" panose="05000000000000000000" pitchFamily="2" charset="2"/>
              </a:rPr>
              <a:t>t</a:t>
            </a:r>
            <a:r>
              <a:rPr lang="en-US" dirty="0" err="1"/>
              <a:t>ensorflow.python.keras.layers.embeddings</a:t>
            </a:r>
            <a:r>
              <a:rPr lang="en-US" dirty="0"/>
              <a:t> 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 err="1"/>
              <a:t>MusicGenerationProject</a:t>
            </a:r>
            <a:r>
              <a:rPr lang="en-US" dirty="0"/>
              <a:t> (can work , can use </a:t>
            </a:r>
            <a:r>
              <a:rPr lang="en-US" dirty="0" err="1"/>
              <a:t>museScore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https://musescore.org/zh-hant</a:t>
            </a:r>
            <a:r>
              <a:rPr lang="en-US" dirty="0"/>
              <a:t>  to display score generated by the generator) (ok with </a:t>
            </a:r>
            <a:r>
              <a:rPr lang="en-US" dirty="0" err="1"/>
              <a:t>tf-cpu</a:t>
            </a:r>
            <a:r>
              <a:rPr lang="en-US" dirty="0"/>
              <a:t> or </a:t>
            </a:r>
            <a:r>
              <a:rPr lang="en-US" dirty="0" err="1"/>
              <a:t>tf-gpu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SentimentAnalysisProject</a:t>
            </a:r>
            <a:r>
              <a:rPr lang="en-US" dirty="0"/>
              <a:t> (use with </a:t>
            </a:r>
            <a:r>
              <a:rPr lang="en-US" dirty="0" err="1"/>
              <a:t>tf-gpu</a:t>
            </a:r>
            <a:r>
              <a:rPr lang="en-US" dirty="0"/>
              <a:t> only)</a:t>
            </a:r>
          </a:p>
          <a:p>
            <a:pPr lvl="1"/>
            <a:r>
              <a:rPr lang="en-US" dirty="0" err="1"/>
              <a:t>StockPricesPredictionProject</a:t>
            </a:r>
            <a:r>
              <a:rPr lang="en-US" dirty="0"/>
              <a:t>  (ok with </a:t>
            </a:r>
            <a:r>
              <a:rPr lang="en-US" dirty="0" err="1"/>
              <a:t>tf-cpu</a:t>
            </a:r>
            <a:r>
              <a:rPr lang="en-US" dirty="0"/>
              <a:t> or </a:t>
            </a:r>
            <a:r>
              <a:rPr lang="en-US" dirty="0" err="1"/>
              <a:t>tf-gpu</a:t>
            </a:r>
            <a:r>
              <a:rPr lang="en-US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70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4.1: serial communication with PC, echoing etc. Similar to the ones in stem2.</a:t>
            </a:r>
          </a:p>
          <a:p>
            <a:r>
              <a:rPr lang="en-US" dirty="0"/>
              <a:t>Test 4.2: use PC-python (</a:t>
            </a:r>
            <a:r>
              <a:rPr lang="en-US" dirty="0" err="1"/>
              <a:t>dlib</a:t>
            </a:r>
            <a:r>
              <a:rPr lang="en-US" dirty="0"/>
              <a:t>, camshaft, </a:t>
            </a:r>
            <a:r>
              <a:rPr lang="en-US" dirty="0" err="1"/>
              <a:t>lkdemo</a:t>
            </a:r>
            <a:r>
              <a:rPr lang="en-US" dirty="0"/>
              <a:t> etc.) to control servo motor attached to Arduino via USB bus (response rate 1Hz). </a:t>
            </a:r>
          </a:p>
          <a:p>
            <a:pPr lvl="1"/>
            <a:r>
              <a:rPr lang="en-US" dirty="0"/>
              <a:t>Learning how to send integers from PC to Arduino</a:t>
            </a:r>
          </a:p>
          <a:p>
            <a:br>
              <a:rPr lang="en-US" u="sng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3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Test 4.1a: serial communication with PC, echo a character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/>
          </a:p>
          <a:p>
            <a:r>
              <a:rPr lang="en-US" dirty="0"/>
              <a:t>//serial communication with PC, echo a character</a:t>
            </a:r>
          </a:p>
          <a:p>
            <a:r>
              <a:rPr lang="en-US" dirty="0"/>
              <a:t>void setup()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</a:t>
            </a:r>
            <a:r>
              <a:rPr lang="en-US" dirty="0" err="1"/>
              <a:t>Serial.begin</a:t>
            </a:r>
            <a:r>
              <a:rPr lang="en-US" dirty="0"/>
              <a:t>(9600);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void loop()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if (</a:t>
            </a:r>
            <a:r>
              <a:rPr lang="en-US" dirty="0" err="1"/>
              <a:t>Serial.available</a:t>
            </a:r>
            <a:r>
              <a:rPr lang="en-US" dirty="0"/>
              <a:t>() &gt; 0)</a:t>
            </a:r>
          </a:p>
          <a:p>
            <a:r>
              <a:rPr lang="en-US" dirty="0"/>
              <a:t> {</a:t>
            </a:r>
          </a:p>
          <a:p>
            <a:r>
              <a:rPr lang="en-US" dirty="0"/>
              <a:t>   char c = </a:t>
            </a:r>
            <a:r>
              <a:rPr lang="en-US" dirty="0" err="1"/>
              <a:t>Serial.read</a:t>
            </a:r>
            <a:r>
              <a:rPr lang="en-US" dirty="0"/>
              <a:t>();</a:t>
            </a:r>
          </a:p>
          <a:p>
            <a:r>
              <a:rPr lang="en-US" dirty="0"/>
              <a:t>   </a:t>
            </a:r>
            <a:r>
              <a:rPr lang="en-US" dirty="0" err="1"/>
              <a:t>Serial.print</a:t>
            </a:r>
            <a:r>
              <a:rPr lang="en-US" dirty="0"/>
              <a:t>( c );</a:t>
            </a:r>
          </a:p>
          <a:p>
            <a:r>
              <a:rPr lang="en-US" dirty="0"/>
              <a:t> }</a:t>
            </a:r>
          </a:p>
          <a:p>
            <a:r>
              <a:rPr lang="en-US" dirty="0"/>
              <a:t> delay(10);</a:t>
            </a:r>
          </a:p>
          <a:p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0FDA-441F-40A7-A3B9-C27C9EEEED98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75" y="1433514"/>
            <a:ext cx="2024715" cy="45862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67403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Test 4.1b: serial communication with PC, echo a string of characters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 fontScale="40000" lnSpcReduction="20000"/>
          </a:bodyPr>
          <a:lstStyle/>
          <a:p>
            <a:r>
              <a:rPr lang="en-US" dirty="0"/>
              <a:t>//from https://forum.arduino.cc/index.php?topic=66621.0</a:t>
            </a:r>
          </a:p>
          <a:p>
            <a:r>
              <a:rPr lang="en-US" dirty="0"/>
              <a:t>String </a:t>
            </a:r>
            <a:r>
              <a:rPr lang="en-US" dirty="0" err="1"/>
              <a:t>readString</a:t>
            </a:r>
            <a:r>
              <a:rPr lang="en-US" dirty="0"/>
              <a:t>; //echo program</a:t>
            </a:r>
          </a:p>
          <a:p>
            <a:endParaRPr lang="en-US" dirty="0"/>
          </a:p>
          <a:p>
            <a:r>
              <a:rPr lang="en-US" dirty="0"/>
              <a:t>void setup() {</a:t>
            </a:r>
          </a:p>
          <a:p>
            <a:r>
              <a:rPr lang="en-US" dirty="0"/>
              <a:t>  </a:t>
            </a:r>
            <a:r>
              <a:rPr lang="en-US" dirty="0" err="1"/>
              <a:t>Serial.begin</a:t>
            </a:r>
            <a:r>
              <a:rPr lang="en-US" dirty="0"/>
              <a:t>(9600);</a:t>
            </a:r>
          </a:p>
          <a:p>
            <a:r>
              <a:rPr lang="en-US" dirty="0"/>
              <a:t>  </a:t>
            </a:r>
            <a:r>
              <a:rPr lang="en-US" dirty="0" err="1"/>
              <a:t>Serial.println</a:t>
            </a:r>
            <a:r>
              <a:rPr lang="en-US" dirty="0"/>
              <a:t>("echo program: serial test , you type a string of characters, this program echo back"); // so I can keep track of what is loaded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void loop() {</a:t>
            </a:r>
          </a:p>
          <a:p>
            <a:r>
              <a:rPr lang="en-US" dirty="0"/>
              <a:t>  while (</a:t>
            </a:r>
            <a:r>
              <a:rPr lang="en-US" dirty="0" err="1"/>
              <a:t>Serial.available</a:t>
            </a:r>
            <a:r>
              <a:rPr lang="en-US" dirty="0"/>
              <a:t>()) {</a:t>
            </a:r>
          </a:p>
          <a:p>
            <a:r>
              <a:rPr lang="en-US" dirty="0"/>
              <a:t>    delay(10);</a:t>
            </a:r>
          </a:p>
          <a:p>
            <a:r>
              <a:rPr lang="en-US" dirty="0"/>
              <a:t>    if (</a:t>
            </a:r>
            <a:r>
              <a:rPr lang="en-US" dirty="0" err="1"/>
              <a:t>Serial.available</a:t>
            </a:r>
            <a:r>
              <a:rPr lang="en-US" dirty="0"/>
              <a:t>() &gt; 0) {</a:t>
            </a:r>
          </a:p>
          <a:p>
            <a:r>
              <a:rPr lang="en-US" dirty="0"/>
              <a:t>      char c = </a:t>
            </a:r>
            <a:r>
              <a:rPr lang="en-US" dirty="0" err="1"/>
              <a:t>Serial.read</a:t>
            </a:r>
            <a:r>
              <a:rPr lang="en-US" dirty="0"/>
              <a:t>();</a:t>
            </a:r>
          </a:p>
          <a:p>
            <a:r>
              <a:rPr lang="en-US" dirty="0"/>
              <a:t>      </a:t>
            </a:r>
            <a:r>
              <a:rPr lang="en-US" dirty="0" err="1"/>
              <a:t>readString</a:t>
            </a:r>
            <a:r>
              <a:rPr lang="en-US" dirty="0"/>
              <a:t> += c;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  if (</a:t>
            </a:r>
            <a:r>
              <a:rPr lang="en-US" dirty="0" err="1"/>
              <a:t>readString.length</a:t>
            </a:r>
            <a:r>
              <a:rPr lang="en-US" dirty="0"/>
              <a:t>() &gt; 0) {</a:t>
            </a:r>
          </a:p>
          <a:p>
            <a:r>
              <a:rPr lang="en-US" dirty="0"/>
              <a:t>    </a:t>
            </a:r>
            <a:r>
              <a:rPr lang="en-US" dirty="0" err="1"/>
              <a:t>Serial.println</a:t>
            </a:r>
            <a:r>
              <a:rPr lang="en-US" dirty="0"/>
              <a:t>(</a:t>
            </a:r>
            <a:r>
              <a:rPr lang="en-US" dirty="0" err="1"/>
              <a:t>readString</a:t>
            </a:r>
            <a:r>
              <a:rPr lang="en-US" dirty="0"/>
              <a:t>);</a:t>
            </a:r>
          </a:p>
          <a:p>
            <a:r>
              <a:rPr lang="en-US" dirty="0"/>
              <a:t>    </a:t>
            </a:r>
            <a:r>
              <a:rPr lang="en-US" dirty="0" err="1"/>
              <a:t>readString</a:t>
            </a:r>
            <a:r>
              <a:rPr lang="en-US" dirty="0"/>
              <a:t> = "";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0FDA-441F-40A7-A3B9-C27C9EEEED98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350" y="3381797"/>
            <a:ext cx="5105400" cy="260942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29252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3676"/>
            <a:ext cx="7886700" cy="1325563"/>
          </a:xfrm>
        </p:spPr>
        <p:txBody>
          <a:bodyPr>
            <a:noAutofit/>
          </a:bodyPr>
          <a:lstStyle/>
          <a:p>
            <a:r>
              <a:rPr lang="en-US" sz="3200" dirty="0"/>
              <a:t>Test 4.1c: Serial communication with PC(python), </a:t>
            </a:r>
            <a:r>
              <a:rPr lang="en-US" sz="3200" u="sng" dirty="0"/>
              <a:t>send data from Arduino to PC (Python)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97014"/>
            <a:ext cx="7886700" cy="4351338"/>
          </a:xfrm>
        </p:spPr>
        <p:txBody>
          <a:bodyPr>
            <a:normAutofit/>
          </a:bodyPr>
          <a:lstStyle/>
          <a:p>
            <a:r>
              <a:rPr lang="en-US" sz="1400" dirty="0">
                <a:hlinkClick r:id="rId2"/>
              </a:rPr>
              <a:t>REF: https://www.instructables.com/id/Arduino-Python-Communication-via-USB/</a:t>
            </a:r>
            <a:r>
              <a:rPr lang="en-US" sz="14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0FDA-441F-40A7-A3B9-C27C9EEEED98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4325026"/>
            <a:ext cx="7775398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#run this on python, PPPPPPPPPPPPPPPPPPPPPPPPPPPPPPPPP</a:t>
            </a:r>
          </a:p>
          <a:p>
            <a:r>
              <a:rPr lang="en-US" dirty="0"/>
              <a:t>import serial # pip install </a:t>
            </a:r>
            <a:r>
              <a:rPr lang="en-US" dirty="0" err="1"/>
              <a:t>pyserial</a:t>
            </a:r>
            <a:r>
              <a:rPr lang="en-US" dirty="0"/>
              <a:t> (not pip install serial ) # if needed</a:t>
            </a:r>
          </a:p>
          <a:p>
            <a:r>
              <a:rPr lang="en-US" dirty="0" err="1"/>
              <a:t>arduino</a:t>
            </a:r>
            <a:r>
              <a:rPr lang="en-US" dirty="0"/>
              <a:t> = </a:t>
            </a:r>
            <a:r>
              <a:rPr lang="en-US" dirty="0" err="1"/>
              <a:t>serial.Serial</a:t>
            </a:r>
            <a:r>
              <a:rPr lang="en-US" dirty="0"/>
              <a:t>('COM6', 9600, timeout=.1)</a:t>
            </a:r>
          </a:p>
          <a:p>
            <a:r>
              <a:rPr lang="en-US" dirty="0"/>
              <a:t>while True:</a:t>
            </a:r>
          </a:p>
          <a:p>
            <a:r>
              <a:rPr lang="en-US" dirty="0"/>
              <a:t>	data = </a:t>
            </a:r>
            <a:r>
              <a:rPr lang="en-US" dirty="0" err="1"/>
              <a:t>arduino.readline</a:t>
            </a:r>
            <a:r>
              <a:rPr lang="en-US" dirty="0"/>
              <a:t>()[:-2] #the last bit gets rid of the new-line chars</a:t>
            </a:r>
          </a:p>
          <a:p>
            <a:r>
              <a:rPr lang="en-US" dirty="0"/>
              <a:t>	if data:</a:t>
            </a:r>
          </a:p>
          <a:p>
            <a:r>
              <a:rPr lang="en-US" dirty="0"/>
              <a:t>		print (data)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825625"/>
            <a:ext cx="6338851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//run this on Arduino, AAAAAAAAAAAAAAAAAAAAA</a:t>
            </a:r>
          </a:p>
          <a:p>
            <a:r>
              <a:rPr lang="en-US" dirty="0"/>
              <a:t>void setup() {</a:t>
            </a:r>
          </a:p>
          <a:p>
            <a:r>
              <a:rPr lang="en-US" dirty="0"/>
              <a:t>  </a:t>
            </a:r>
            <a:r>
              <a:rPr lang="en-US" dirty="0" err="1"/>
              <a:t>Serial.begin</a:t>
            </a:r>
            <a:r>
              <a:rPr lang="en-US" dirty="0"/>
              <a:t>(9600); // use the same baud-rate as the python side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void loop() {</a:t>
            </a:r>
          </a:p>
          <a:p>
            <a:r>
              <a:rPr lang="en-US" dirty="0"/>
              <a:t>  </a:t>
            </a:r>
            <a:r>
              <a:rPr lang="en-US" dirty="0" err="1"/>
              <a:t>Serial.println</a:t>
            </a:r>
            <a:r>
              <a:rPr lang="en-US" dirty="0"/>
              <a:t>("Hello world from </a:t>
            </a:r>
            <a:r>
              <a:rPr lang="en-US" dirty="0" err="1"/>
              <a:t>Ardunio</a:t>
            </a:r>
            <a:r>
              <a:rPr lang="en-US" dirty="0"/>
              <a:t>!"); // write a string</a:t>
            </a:r>
          </a:p>
          <a:p>
            <a:r>
              <a:rPr lang="en-US" dirty="0"/>
              <a:t>  delay(1000);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08361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14326"/>
            <a:ext cx="4800600" cy="1376364"/>
          </a:xfrm>
        </p:spPr>
        <p:txBody>
          <a:bodyPr>
            <a:noAutofit/>
          </a:bodyPr>
          <a:lstStyle/>
          <a:p>
            <a:r>
              <a:rPr lang="en-US" sz="2400" dirty="0"/>
              <a:t>Test 4.1d: Serial communication with PC(python), </a:t>
            </a:r>
            <a:r>
              <a:rPr lang="en-US" sz="2400" u="sng" dirty="0"/>
              <a:t>data sent from PC-python to Arduino and echo back to PC-python for printing</a:t>
            </a:r>
            <a:br>
              <a:rPr lang="en-US" sz="2400" u="sng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90"/>
            <a:ext cx="3289042" cy="4486273"/>
          </a:xfrm>
        </p:spPr>
        <p:txBody>
          <a:bodyPr>
            <a:normAutofit/>
          </a:bodyPr>
          <a:lstStyle/>
          <a:p>
            <a:r>
              <a:rPr lang="en-US" sz="1200" dirty="0">
                <a:hlinkClick r:id="rId2"/>
              </a:rPr>
              <a:t>REF: https://www.instructables.com/id/Arduino-Python-Communication-via-USB/</a:t>
            </a:r>
            <a:r>
              <a:rPr lang="en-US" sz="12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0FDA-441F-40A7-A3B9-C27C9EEEED98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7325" y="288927"/>
            <a:ext cx="3589528" cy="71358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17692" y="1393925"/>
            <a:ext cx="5149167" cy="50783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# run on PC-python</a:t>
            </a:r>
          </a:p>
          <a:p>
            <a:r>
              <a:rPr lang="en-US" dirty="0"/>
              <a:t>import serial, time</a:t>
            </a:r>
          </a:p>
          <a:p>
            <a:r>
              <a:rPr lang="en-US" dirty="0" err="1"/>
              <a:t>arduino</a:t>
            </a:r>
            <a:r>
              <a:rPr lang="en-US" dirty="0"/>
              <a:t> = </a:t>
            </a:r>
            <a:r>
              <a:rPr lang="en-US" dirty="0" err="1"/>
              <a:t>serial.Serial</a:t>
            </a:r>
            <a:r>
              <a:rPr lang="en-US" dirty="0"/>
              <a:t>('COM6', 9600, timeout=.1)</a:t>
            </a:r>
          </a:p>
          <a:p>
            <a:r>
              <a:rPr lang="en-US" dirty="0" err="1"/>
              <a:t>time.sleep</a:t>
            </a:r>
            <a:r>
              <a:rPr lang="en-US" dirty="0"/>
              <a:t>(1) #give the connection a second to settle</a:t>
            </a:r>
          </a:p>
          <a:p>
            <a:r>
              <a:rPr lang="en-US" dirty="0"/>
              <a:t>#</a:t>
            </a:r>
            <a:r>
              <a:rPr lang="en-US" dirty="0" err="1"/>
              <a:t>arduino.write</a:t>
            </a:r>
            <a:r>
              <a:rPr lang="en-US" dirty="0"/>
              <a:t>(</a:t>
            </a:r>
            <a:r>
              <a:rPr lang="en-US" dirty="0" err="1"/>
              <a:t>b"Hello</a:t>
            </a:r>
            <a:r>
              <a:rPr lang="en-US" dirty="0"/>
              <a:t> from Python!")</a:t>
            </a:r>
          </a:p>
          <a:p>
            <a:r>
              <a:rPr lang="en-US" dirty="0"/>
              <a:t>while True:</a:t>
            </a:r>
          </a:p>
          <a:p>
            <a:r>
              <a:rPr lang="en-US" dirty="0"/>
              <a:t>    #</a:t>
            </a:r>
            <a:r>
              <a:rPr lang="en-US" dirty="0" err="1"/>
              <a:t>arduino.write</a:t>
            </a:r>
            <a:r>
              <a:rPr lang="en-US" dirty="0"/>
              <a:t>("Hello from Python!")</a:t>
            </a:r>
          </a:p>
          <a:p>
            <a:r>
              <a:rPr lang="en-US" dirty="0"/>
              <a:t>    </a:t>
            </a:r>
            <a:r>
              <a:rPr lang="en-US" dirty="0" err="1"/>
              <a:t>arduino.write</a:t>
            </a:r>
            <a:r>
              <a:rPr lang="en-US" dirty="0"/>
              <a:t>("Hello from </a:t>
            </a:r>
            <a:r>
              <a:rPr lang="en-US" dirty="0" err="1"/>
              <a:t>Python!".encode</a:t>
            </a:r>
            <a:r>
              <a:rPr lang="en-US" dirty="0"/>
              <a:t>())</a:t>
            </a:r>
          </a:p>
          <a:p>
            <a:r>
              <a:rPr lang="en-US" dirty="0"/>
              <a:t>    </a:t>
            </a:r>
            <a:r>
              <a:rPr lang="en-US" dirty="0" err="1"/>
              <a:t>time.sleep</a:t>
            </a:r>
            <a:r>
              <a:rPr lang="en-US" dirty="0"/>
              <a:t>(1) </a:t>
            </a:r>
          </a:p>
          <a:p>
            <a:r>
              <a:rPr lang="en-US" dirty="0"/>
              <a:t>    data = </a:t>
            </a:r>
            <a:r>
              <a:rPr lang="en-US" dirty="0" err="1"/>
              <a:t>arduino.readline</a:t>
            </a:r>
            <a:r>
              <a:rPr lang="en-US" dirty="0"/>
              <a:t>()</a:t>
            </a:r>
          </a:p>
          <a:p>
            <a:r>
              <a:rPr lang="en-US" dirty="0"/>
              <a:t>#    print(data)</a:t>
            </a:r>
          </a:p>
          <a:p>
            <a:r>
              <a:rPr lang="en-US" dirty="0"/>
              <a:t>    if data:</a:t>
            </a:r>
          </a:p>
          <a:p>
            <a:r>
              <a:rPr lang="en-US" dirty="0"/>
              <a:t>       #print(</a:t>
            </a:r>
            <a:r>
              <a:rPr lang="en-US" dirty="0" err="1"/>
              <a:t>data.rstrip</a:t>
            </a:r>
            <a:r>
              <a:rPr lang="en-US" dirty="0"/>
              <a:t>('\n'))</a:t>
            </a:r>
          </a:p>
          <a:p>
            <a:r>
              <a:rPr lang="en-US" dirty="0"/>
              <a:t>       print(data)</a:t>
            </a:r>
          </a:p>
          <a:p>
            <a:r>
              <a:rPr lang="en-US" dirty="0"/>
              <a:t>      </a:t>
            </a:r>
          </a:p>
          <a:p>
            <a:r>
              <a:rPr lang="en-US" dirty="0"/>
              <a:t>        #strip out the new lines for now</a:t>
            </a:r>
          </a:p>
          <a:p>
            <a:r>
              <a:rPr lang="en-US" dirty="0"/>
              <a:t>        # (better to do .read() </a:t>
            </a:r>
          </a:p>
          <a:p>
            <a:r>
              <a:rPr lang="en-US" dirty="0"/>
              <a:t>        #in the long run for this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5282" y="2495550"/>
            <a:ext cx="3208043" cy="36782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/// run on Arduino -</a:t>
            </a:r>
            <a:r>
              <a:rPr lang="en-US" dirty="0" err="1"/>
              <a:t>uno</a:t>
            </a:r>
            <a:endParaRPr lang="en-US" dirty="0"/>
          </a:p>
          <a:p>
            <a:r>
              <a:rPr lang="en-US" dirty="0"/>
              <a:t>void setup() {</a:t>
            </a:r>
          </a:p>
          <a:p>
            <a:r>
              <a:rPr lang="en-US" dirty="0"/>
              <a:t>  </a:t>
            </a:r>
            <a:r>
              <a:rPr lang="en-US" dirty="0" err="1"/>
              <a:t>Serial.begin</a:t>
            </a:r>
            <a:r>
              <a:rPr lang="en-US" dirty="0"/>
              <a:t>(9600);}</a:t>
            </a:r>
          </a:p>
          <a:p>
            <a:r>
              <a:rPr lang="en-US" dirty="0"/>
              <a:t>void loop() {</a:t>
            </a:r>
          </a:p>
          <a:p>
            <a:r>
              <a:rPr lang="en-US" dirty="0"/>
              <a:t>  if (</a:t>
            </a:r>
            <a:r>
              <a:rPr lang="en-US" dirty="0" err="1"/>
              <a:t>Serial.available</a:t>
            </a:r>
            <a:r>
              <a:rPr lang="en-US" dirty="0"/>
              <a:t>() &gt; 0) {</a:t>
            </a:r>
          </a:p>
          <a:p>
            <a:r>
              <a:rPr lang="en-US" dirty="0"/>
              <a:t>    char data = </a:t>
            </a:r>
            <a:r>
              <a:rPr lang="en-US" dirty="0" err="1"/>
              <a:t>Serial.read</a:t>
            </a:r>
            <a:r>
              <a:rPr lang="en-US" dirty="0"/>
              <a:t>();</a:t>
            </a:r>
          </a:p>
          <a:p>
            <a:r>
              <a:rPr lang="en-US" dirty="0"/>
              <a:t>    char </a:t>
            </a:r>
            <a:r>
              <a:rPr lang="en-US" dirty="0" err="1"/>
              <a:t>strx</a:t>
            </a:r>
            <a:r>
              <a:rPr lang="en-US" dirty="0"/>
              <a:t>[2];</a:t>
            </a:r>
          </a:p>
          <a:p>
            <a:r>
              <a:rPr lang="en-US" dirty="0"/>
              <a:t>    </a:t>
            </a:r>
            <a:r>
              <a:rPr lang="en-US" dirty="0" err="1"/>
              <a:t>strx</a:t>
            </a:r>
            <a:r>
              <a:rPr lang="en-US" dirty="0"/>
              <a:t>[0] = data;</a:t>
            </a:r>
          </a:p>
          <a:p>
            <a:r>
              <a:rPr lang="en-US" dirty="0"/>
              <a:t>    </a:t>
            </a:r>
            <a:r>
              <a:rPr lang="en-US" dirty="0" err="1"/>
              <a:t>strx</a:t>
            </a:r>
            <a:r>
              <a:rPr lang="en-US" dirty="0"/>
              <a:t>[1] = '\0';</a:t>
            </a:r>
          </a:p>
          <a:p>
            <a:r>
              <a:rPr lang="en-US" dirty="0"/>
              <a:t>   </a:t>
            </a:r>
            <a:r>
              <a:rPr lang="en-US" dirty="0" err="1"/>
              <a:t>Serial.print</a:t>
            </a:r>
            <a:r>
              <a:rPr lang="en-US" dirty="0"/>
              <a:t>(</a:t>
            </a:r>
            <a:r>
              <a:rPr lang="en-US" dirty="0" err="1"/>
              <a:t>strx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]);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 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62239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Test 4.2a: face control and servo:</a:t>
            </a:r>
            <a:br>
              <a:rPr lang="en-US" sz="2800" dirty="0"/>
            </a:br>
            <a:r>
              <a:rPr lang="en-US" sz="2800" dirty="0"/>
              <a:t>Use </a:t>
            </a:r>
            <a:r>
              <a:rPr lang="en-US" sz="2800" dirty="0" err="1"/>
              <a:t>dlib</a:t>
            </a:r>
            <a:r>
              <a:rPr lang="en-US" sz="2800" dirty="0"/>
              <a:t> (use PC-python) to control servo motor attached to Arduino via USB bus (response rate 1Hz)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4375"/>
            <a:ext cx="4352925" cy="4285834"/>
          </a:xfrm>
        </p:spPr>
        <p:txBody>
          <a:bodyPr>
            <a:noAutofit/>
          </a:bodyPr>
          <a:lstStyle/>
          <a:p>
            <a:r>
              <a:rPr lang="en-US" sz="700" dirty="0"/>
              <a:t>#on pc-python -------2020 Jan 31 tested ok-----------   test5 : face detection -------------------------------------------</a:t>
            </a:r>
          </a:p>
          <a:p>
            <a:r>
              <a:rPr lang="en-US" sz="700" dirty="0"/>
              <a:t># ###########  start of file test5.py ##############################################t</a:t>
            </a:r>
          </a:p>
          <a:p>
            <a:r>
              <a:rPr lang="en-US" sz="700" dirty="0"/>
              <a:t># from https://blog.gtwang.org/programming/python-opencv-dlib-face-detection-implementation-tutorial/</a:t>
            </a:r>
          </a:p>
          <a:p>
            <a:r>
              <a:rPr lang="en-US" sz="700" dirty="0"/>
              <a:t>## In anacondas (right click administrator ): </a:t>
            </a:r>
            <a:r>
              <a:rPr lang="en-US" sz="700" dirty="0" err="1"/>
              <a:t>conda</a:t>
            </a:r>
            <a:r>
              <a:rPr lang="en-US" sz="700" dirty="0"/>
              <a:t> install -c </a:t>
            </a:r>
            <a:r>
              <a:rPr lang="en-US" sz="700" dirty="0" err="1"/>
              <a:t>menpo</a:t>
            </a:r>
            <a:r>
              <a:rPr lang="en-US" sz="700" dirty="0"/>
              <a:t> </a:t>
            </a:r>
            <a:r>
              <a:rPr lang="en-US" sz="700" dirty="0" err="1"/>
              <a:t>dlib</a:t>
            </a:r>
            <a:r>
              <a:rPr lang="en-US" sz="700" dirty="0"/>
              <a:t> # to install the latest </a:t>
            </a:r>
            <a:r>
              <a:rPr lang="en-US" sz="700" dirty="0" err="1"/>
              <a:t>dlib</a:t>
            </a:r>
            <a:r>
              <a:rPr lang="en-US" sz="700" dirty="0"/>
              <a:t> face track</a:t>
            </a:r>
          </a:p>
          <a:p>
            <a:r>
              <a:rPr lang="en-US" sz="700" dirty="0"/>
              <a:t># run on PC-python</a:t>
            </a:r>
          </a:p>
          <a:p>
            <a:r>
              <a:rPr lang="en-US" sz="700" dirty="0"/>
              <a:t># import serial #pip install </a:t>
            </a:r>
            <a:r>
              <a:rPr lang="en-US" sz="700" dirty="0" err="1"/>
              <a:t>pyserial</a:t>
            </a:r>
            <a:r>
              <a:rPr lang="en-US" sz="700" dirty="0"/>
              <a:t> #if needed</a:t>
            </a:r>
          </a:p>
          <a:p>
            <a:r>
              <a:rPr lang="en-US" sz="700" dirty="0"/>
              <a:t>import serial</a:t>
            </a:r>
          </a:p>
          <a:p>
            <a:r>
              <a:rPr lang="en-US" sz="700" dirty="0"/>
              <a:t>#pip install </a:t>
            </a:r>
            <a:r>
              <a:rPr lang="en-US" sz="700" dirty="0" err="1"/>
              <a:t>pyserial</a:t>
            </a:r>
            <a:r>
              <a:rPr lang="en-US" sz="700" dirty="0"/>
              <a:t> </a:t>
            </a:r>
          </a:p>
          <a:p>
            <a:r>
              <a:rPr lang="en-US" sz="700" dirty="0"/>
              <a:t>#if needed</a:t>
            </a:r>
          </a:p>
          <a:p>
            <a:r>
              <a:rPr lang="en-US" sz="700" dirty="0"/>
              <a:t># </a:t>
            </a:r>
            <a:r>
              <a:rPr lang="en-US" sz="700" dirty="0" err="1"/>
              <a:t>ser</a:t>
            </a:r>
            <a:r>
              <a:rPr lang="en-US" sz="700" dirty="0"/>
              <a:t> = </a:t>
            </a:r>
            <a:r>
              <a:rPr lang="en-US" sz="700" dirty="0" err="1"/>
              <a:t>serial.Serial</a:t>
            </a:r>
            <a:r>
              <a:rPr lang="en-US" sz="700" dirty="0"/>
              <a:t>("COM6", 9600)</a:t>
            </a:r>
          </a:p>
          <a:p>
            <a:r>
              <a:rPr lang="en-US" sz="700" dirty="0"/>
              <a:t># while True:</a:t>
            </a:r>
          </a:p>
          <a:p>
            <a:r>
              <a:rPr lang="en-US" sz="700" dirty="0"/>
              <a:t>#     </a:t>
            </a:r>
            <a:r>
              <a:rPr lang="en-US" sz="700" dirty="0" err="1"/>
              <a:t>input_value</a:t>
            </a:r>
            <a:r>
              <a:rPr lang="en-US" sz="700" dirty="0"/>
              <a:t> = input('Enter servo position 0-180: ')</a:t>
            </a:r>
          </a:p>
          <a:p>
            <a:r>
              <a:rPr lang="en-US" sz="700" dirty="0"/>
              <a:t>#     </a:t>
            </a:r>
            <a:r>
              <a:rPr lang="en-US" sz="700" dirty="0" err="1"/>
              <a:t>ser.write</a:t>
            </a:r>
            <a:r>
              <a:rPr lang="en-US" sz="700" dirty="0"/>
              <a:t>(</a:t>
            </a:r>
            <a:r>
              <a:rPr lang="en-US" sz="700" dirty="0" err="1"/>
              <a:t>input_value.encode</a:t>
            </a:r>
            <a:r>
              <a:rPr lang="en-US" sz="700" dirty="0"/>
              <a:t>())</a:t>
            </a:r>
          </a:p>
          <a:p>
            <a:r>
              <a:rPr lang="en-US" sz="700" dirty="0"/>
              <a:t>import </a:t>
            </a:r>
            <a:r>
              <a:rPr lang="en-US" sz="700" dirty="0" err="1"/>
              <a:t>dlib</a:t>
            </a:r>
            <a:endParaRPr lang="en-US" sz="700" dirty="0"/>
          </a:p>
          <a:p>
            <a:r>
              <a:rPr lang="en-US" sz="700" dirty="0"/>
              <a:t>import time</a:t>
            </a:r>
          </a:p>
          <a:p>
            <a:r>
              <a:rPr lang="en-US" sz="700" dirty="0"/>
              <a:t>import cv2</a:t>
            </a:r>
          </a:p>
          <a:p>
            <a:r>
              <a:rPr lang="en-US" sz="700" dirty="0"/>
              <a:t>import </a:t>
            </a:r>
            <a:r>
              <a:rPr lang="en-US" sz="700" dirty="0" err="1"/>
              <a:t>imutils</a:t>
            </a:r>
            <a:r>
              <a:rPr lang="en-US" sz="700" dirty="0"/>
              <a:t> #&gt;&gt;pip install </a:t>
            </a:r>
            <a:r>
              <a:rPr lang="en-US" sz="700" dirty="0" err="1"/>
              <a:t>imutils</a:t>
            </a:r>
            <a:r>
              <a:rPr lang="en-US" sz="700" dirty="0"/>
              <a:t> #if you have no such library</a:t>
            </a:r>
          </a:p>
          <a:p>
            <a:r>
              <a:rPr lang="en-US" sz="700" dirty="0"/>
              <a:t># </a:t>
            </a:r>
            <a:r>
              <a:rPr lang="ja-JP" altLang="en-US" sz="700" dirty="0"/>
              <a:t>開啟影片檔案</a:t>
            </a:r>
          </a:p>
          <a:p>
            <a:r>
              <a:rPr lang="en-US" sz="700" dirty="0" err="1"/>
              <a:t>ser</a:t>
            </a:r>
            <a:r>
              <a:rPr lang="en-US" sz="700" dirty="0"/>
              <a:t> = </a:t>
            </a:r>
            <a:r>
              <a:rPr lang="en-US" sz="700" dirty="0" err="1"/>
              <a:t>serial.Serial</a:t>
            </a:r>
            <a:r>
              <a:rPr lang="en-US" sz="700" dirty="0"/>
              <a:t>("COM6", 9600)#for servo</a:t>
            </a:r>
          </a:p>
          <a:p>
            <a:r>
              <a:rPr lang="en-US" sz="700" dirty="0"/>
              <a:t>cap = cv2.VideoCapture(0)</a:t>
            </a:r>
          </a:p>
          <a:p>
            <a:r>
              <a:rPr lang="en-US" sz="700" dirty="0"/>
              <a:t># </a:t>
            </a:r>
            <a:r>
              <a:rPr lang="en-US" sz="700" dirty="0" err="1"/>
              <a:t>Dlib</a:t>
            </a:r>
            <a:r>
              <a:rPr lang="en-US" sz="700" dirty="0"/>
              <a:t> </a:t>
            </a:r>
            <a:r>
              <a:rPr lang="ja-JP" altLang="en-US" sz="700" dirty="0"/>
              <a:t>的人臉偵測器</a:t>
            </a:r>
          </a:p>
          <a:p>
            <a:r>
              <a:rPr lang="en-US" sz="700" dirty="0"/>
              <a:t>detector = </a:t>
            </a:r>
            <a:r>
              <a:rPr lang="en-US" sz="700" dirty="0" err="1"/>
              <a:t>dlib.get_frontal_face_detector</a:t>
            </a:r>
            <a:r>
              <a:rPr lang="en-US" sz="700" dirty="0"/>
              <a:t>()</a:t>
            </a:r>
          </a:p>
          <a:p>
            <a:r>
              <a:rPr lang="en-US" sz="700" dirty="0"/>
              <a:t># </a:t>
            </a:r>
            <a:r>
              <a:rPr lang="ja-JP" altLang="en-US" sz="700" dirty="0"/>
              <a:t>以迴圈從影片檔案讀取影格，並顯示出來</a:t>
            </a:r>
          </a:p>
          <a:p>
            <a:r>
              <a:rPr lang="en-US" sz="700" dirty="0"/>
              <a:t>x1=0;x2=0;y1=0;y2=0;</a:t>
            </a:r>
          </a:p>
          <a:p>
            <a:r>
              <a:rPr lang="en-US" sz="700" dirty="0"/>
              <a:t>while(</a:t>
            </a:r>
            <a:r>
              <a:rPr lang="en-US" sz="700" dirty="0" err="1"/>
              <a:t>cap.isOpened</a:t>
            </a:r>
            <a:r>
              <a:rPr lang="en-US" sz="700" dirty="0"/>
              <a:t>()):</a:t>
            </a:r>
          </a:p>
          <a:p>
            <a:r>
              <a:rPr lang="en-US" sz="700" dirty="0"/>
              <a:t>  </a:t>
            </a:r>
            <a:r>
              <a:rPr lang="en-US" sz="700" dirty="0" err="1"/>
              <a:t>number_as_string_x</a:t>
            </a:r>
            <a:r>
              <a:rPr lang="en-US" sz="700" dirty="0"/>
              <a:t> = </a:t>
            </a:r>
            <a:r>
              <a:rPr lang="en-US" sz="700" dirty="0" err="1"/>
              <a:t>str</a:t>
            </a:r>
            <a:r>
              <a:rPr lang="en-US" sz="700" dirty="0"/>
              <a:t>((</a:t>
            </a:r>
            <a:r>
              <a:rPr lang="en-US" sz="700" dirty="0" err="1"/>
              <a:t>int</a:t>
            </a:r>
            <a:r>
              <a:rPr lang="en-US" sz="700" dirty="0"/>
              <a:t>)(x1/4))</a:t>
            </a:r>
          </a:p>
          <a:p>
            <a:r>
              <a:rPr lang="en-US" sz="700" dirty="0"/>
              <a:t>  print(</a:t>
            </a:r>
            <a:r>
              <a:rPr lang="en-US" sz="700" dirty="0" err="1"/>
              <a:t>number_as_string_x</a:t>
            </a:r>
            <a:r>
              <a:rPr lang="en-US" sz="700" dirty="0"/>
              <a:t>)</a:t>
            </a:r>
          </a:p>
          <a:p>
            <a:r>
              <a:rPr lang="en-US" sz="700" dirty="0"/>
              <a:t>  </a:t>
            </a:r>
            <a:r>
              <a:rPr lang="en-US" sz="700" dirty="0" err="1"/>
              <a:t>time.sleep</a:t>
            </a:r>
            <a:r>
              <a:rPr lang="en-US" sz="700" dirty="0"/>
              <a:t>(1)</a:t>
            </a:r>
          </a:p>
          <a:p>
            <a:r>
              <a:rPr lang="en-US" sz="700" dirty="0"/>
              <a:t>  #</a:t>
            </a:r>
            <a:r>
              <a:rPr lang="en-US" sz="700" dirty="0" err="1"/>
              <a:t>number_as_string_x</a:t>
            </a:r>
            <a:r>
              <a:rPr lang="en-US" sz="700" dirty="0"/>
              <a:t> = "150"    </a:t>
            </a:r>
          </a:p>
          <a:p>
            <a:r>
              <a:rPr lang="en-US" sz="700" dirty="0"/>
              <a:t>  </a:t>
            </a:r>
            <a:r>
              <a:rPr lang="en-US" sz="700" dirty="0" err="1"/>
              <a:t>ser.write</a:t>
            </a:r>
            <a:r>
              <a:rPr lang="en-US" sz="700" dirty="0"/>
              <a:t>(</a:t>
            </a:r>
            <a:r>
              <a:rPr lang="en-US" sz="700" dirty="0" err="1"/>
              <a:t>number_as_string_x.encode</a:t>
            </a:r>
            <a:r>
              <a:rPr lang="en-US" sz="700" dirty="0"/>
              <a:t>()) #for servo</a:t>
            </a:r>
          </a:p>
          <a:p>
            <a:r>
              <a:rPr lang="en-US" sz="700" dirty="0"/>
              <a:t>  ret, frame = </a:t>
            </a:r>
            <a:r>
              <a:rPr lang="en-US" sz="700" dirty="0" err="1"/>
              <a:t>cap.read</a:t>
            </a:r>
            <a:r>
              <a:rPr lang="en-US" sz="700" dirty="0"/>
              <a:t>()</a:t>
            </a:r>
          </a:p>
          <a:p>
            <a:r>
              <a:rPr lang="en-US" sz="700" dirty="0"/>
              <a:t>  # </a:t>
            </a:r>
            <a:r>
              <a:rPr lang="ja-JP" altLang="en-US" sz="700" dirty="0"/>
              <a:t>偵測人臉</a:t>
            </a:r>
          </a:p>
          <a:p>
            <a:r>
              <a:rPr lang="ja-JP" altLang="en-US" sz="700" dirty="0"/>
              <a:t>  </a:t>
            </a:r>
            <a:r>
              <a:rPr lang="en-US" sz="700" dirty="0" err="1"/>
              <a:t>face_rects</a:t>
            </a:r>
            <a:r>
              <a:rPr lang="en-US" sz="700" dirty="0"/>
              <a:t>, scores, </a:t>
            </a:r>
            <a:r>
              <a:rPr lang="en-US" sz="700" dirty="0" err="1"/>
              <a:t>idx</a:t>
            </a:r>
            <a:r>
              <a:rPr lang="en-US" sz="700" dirty="0"/>
              <a:t> = </a:t>
            </a:r>
            <a:r>
              <a:rPr lang="en-US" sz="700" dirty="0" err="1"/>
              <a:t>detector.run</a:t>
            </a:r>
            <a:r>
              <a:rPr lang="en-US" sz="700" dirty="0"/>
              <a:t>(frame, 0)</a:t>
            </a:r>
          </a:p>
          <a:p>
            <a:r>
              <a:rPr lang="en-US" sz="700" dirty="0"/>
              <a:t>  # </a:t>
            </a:r>
            <a:r>
              <a:rPr lang="ja-JP" altLang="en-US" sz="700" dirty="0"/>
              <a:t>取出所有偵測的結果</a:t>
            </a:r>
          </a:p>
          <a:p>
            <a:r>
              <a:rPr lang="ja-JP" altLang="en-US" sz="700" dirty="0"/>
              <a:t>  </a:t>
            </a:r>
            <a:r>
              <a:rPr lang="en-US" sz="700" dirty="0"/>
              <a:t>for </a:t>
            </a:r>
            <a:r>
              <a:rPr lang="en-US" sz="700" dirty="0" err="1"/>
              <a:t>i</a:t>
            </a:r>
            <a:r>
              <a:rPr lang="en-US" sz="700" dirty="0"/>
              <a:t>, d in enumerate(</a:t>
            </a:r>
            <a:r>
              <a:rPr lang="en-US" sz="700" dirty="0" err="1"/>
              <a:t>face_rects</a:t>
            </a:r>
            <a:r>
              <a:rPr lang="en-US" sz="700" dirty="0"/>
              <a:t>):</a:t>
            </a:r>
          </a:p>
          <a:p>
            <a:r>
              <a:rPr lang="en-US" sz="700" dirty="0"/>
              <a:t>    x1 = </a:t>
            </a:r>
            <a:r>
              <a:rPr lang="en-US" sz="700" dirty="0" err="1"/>
              <a:t>d.left</a:t>
            </a:r>
            <a:r>
              <a:rPr lang="en-US" sz="700" dirty="0"/>
              <a:t>()</a:t>
            </a:r>
          </a:p>
          <a:p>
            <a:r>
              <a:rPr lang="en-US" sz="700" dirty="0"/>
              <a:t>    y1 = </a:t>
            </a:r>
            <a:r>
              <a:rPr lang="en-US" sz="700" dirty="0" err="1"/>
              <a:t>d.top</a:t>
            </a:r>
            <a:r>
              <a:rPr lang="en-US" sz="700" dirty="0"/>
              <a:t>()</a:t>
            </a:r>
          </a:p>
          <a:p>
            <a:r>
              <a:rPr lang="en-US" sz="700" dirty="0"/>
              <a:t>    x2 = </a:t>
            </a:r>
            <a:r>
              <a:rPr lang="en-US" sz="700" dirty="0" err="1"/>
              <a:t>d.right</a:t>
            </a:r>
            <a:r>
              <a:rPr lang="en-US" sz="700" dirty="0"/>
              <a:t>()</a:t>
            </a:r>
          </a:p>
          <a:p>
            <a:r>
              <a:rPr lang="en-US" sz="700" dirty="0"/>
              <a:t>    y2 = </a:t>
            </a:r>
            <a:r>
              <a:rPr lang="en-US" sz="700" dirty="0" err="1"/>
              <a:t>d.bottom</a:t>
            </a:r>
            <a:r>
              <a:rPr lang="en-US" sz="700" dirty="0"/>
              <a:t>()</a:t>
            </a:r>
          </a:p>
          <a:p>
            <a:r>
              <a:rPr lang="en-US" sz="700" dirty="0"/>
              <a:t>    text = "%2.2f(%d)" % (scores[</a:t>
            </a:r>
            <a:r>
              <a:rPr lang="en-US" sz="700" dirty="0" err="1"/>
              <a:t>i</a:t>
            </a:r>
            <a:r>
              <a:rPr lang="en-US" sz="700" dirty="0"/>
              <a:t>], </a:t>
            </a:r>
            <a:r>
              <a:rPr lang="en-US" sz="700" dirty="0" err="1"/>
              <a:t>idx</a:t>
            </a:r>
            <a:r>
              <a:rPr lang="en-US" sz="700" dirty="0"/>
              <a:t>[</a:t>
            </a:r>
            <a:r>
              <a:rPr lang="en-US" sz="700" dirty="0" err="1"/>
              <a:t>i</a:t>
            </a:r>
            <a:r>
              <a:rPr lang="en-US" sz="700" dirty="0"/>
              <a:t>])</a:t>
            </a:r>
          </a:p>
          <a:p>
            <a:r>
              <a:rPr lang="en-US" sz="700" dirty="0"/>
              <a:t>    # </a:t>
            </a:r>
            <a:r>
              <a:rPr lang="ja-JP" altLang="en-US" sz="700" dirty="0"/>
              <a:t>以方框標示偵測的人臉</a:t>
            </a:r>
          </a:p>
          <a:p>
            <a:r>
              <a:rPr lang="ja-JP" altLang="en-US" sz="700" dirty="0"/>
              <a:t>    </a:t>
            </a:r>
            <a:r>
              <a:rPr lang="en-US" sz="700" dirty="0"/>
              <a:t>cv2.rectangle(frame, (x1, y1), (x2, y2), (0, 255, 0), 4, cv2.LINE_AA)</a:t>
            </a:r>
          </a:p>
          <a:p>
            <a:r>
              <a:rPr lang="en-US" sz="700" dirty="0"/>
              <a:t>    # </a:t>
            </a:r>
            <a:r>
              <a:rPr lang="ja-JP" altLang="en-US" sz="700" dirty="0"/>
              <a:t>標示分數</a:t>
            </a:r>
          </a:p>
          <a:p>
            <a:r>
              <a:rPr lang="ja-JP" altLang="en-US" sz="700" dirty="0"/>
              <a:t>    </a:t>
            </a:r>
            <a:r>
              <a:rPr lang="en-US" sz="700" dirty="0"/>
              <a:t>cv2.putText(frame, text, (x1, y1), cv2.FONT_HERSHEY_DUPLEX,</a:t>
            </a:r>
          </a:p>
          <a:p>
            <a:r>
              <a:rPr lang="en-US" sz="700" dirty="0"/>
              <a:t>            0.7, (255, 255, 255), 1, cv2.LINE_AA)</a:t>
            </a:r>
          </a:p>
          <a:p>
            <a:r>
              <a:rPr lang="en-US" sz="700" dirty="0"/>
              <a:t>  # </a:t>
            </a:r>
            <a:r>
              <a:rPr lang="ja-JP" altLang="en-US" sz="700" dirty="0"/>
              <a:t>顯示結果</a:t>
            </a:r>
          </a:p>
          <a:p>
            <a:r>
              <a:rPr lang="ja-JP" altLang="en-US" sz="700" dirty="0"/>
              <a:t>  </a:t>
            </a:r>
            <a:r>
              <a:rPr lang="en-US" sz="700" dirty="0"/>
              <a:t>cv2.imshow("Face Detection", frame)</a:t>
            </a:r>
          </a:p>
          <a:p>
            <a:r>
              <a:rPr lang="en-US" sz="700" dirty="0"/>
              <a:t>  if cv2.waitKey(1) &amp; 0xFF == </a:t>
            </a:r>
            <a:r>
              <a:rPr lang="en-US" sz="700" dirty="0" err="1"/>
              <a:t>ord</a:t>
            </a:r>
            <a:r>
              <a:rPr lang="en-US" sz="700" dirty="0"/>
              <a:t>('q'):</a:t>
            </a:r>
          </a:p>
          <a:p>
            <a:r>
              <a:rPr lang="en-US" sz="700" dirty="0"/>
              <a:t>    break</a:t>
            </a:r>
          </a:p>
          <a:p>
            <a:r>
              <a:rPr lang="en-US" sz="700" dirty="0" err="1"/>
              <a:t>cap.release</a:t>
            </a:r>
            <a:r>
              <a:rPr lang="en-US" sz="700" dirty="0"/>
              <a:t>()</a:t>
            </a:r>
          </a:p>
          <a:p>
            <a:r>
              <a:rPr lang="en-US" sz="700" dirty="0"/>
              <a:t>cv2.destroyAllWindows()</a:t>
            </a:r>
          </a:p>
          <a:p>
            <a:r>
              <a:rPr lang="en-US" sz="700" dirty="0"/>
              <a:t># ###########  end of file test5.py ##############################################t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06282" y="1690689"/>
            <a:ext cx="3137718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## run on </a:t>
            </a:r>
            <a:r>
              <a:rPr lang="en-US" sz="1600" dirty="0" err="1"/>
              <a:t>Arduio</a:t>
            </a:r>
            <a:endParaRPr lang="en-US" sz="1600" dirty="0"/>
          </a:p>
          <a:p>
            <a:r>
              <a:rPr lang="en-US" sz="1600" dirty="0"/>
              <a:t>#include &lt;</a:t>
            </a:r>
            <a:r>
              <a:rPr lang="en-US" sz="1600" dirty="0" err="1"/>
              <a:t>Servo.h</a:t>
            </a:r>
            <a:r>
              <a:rPr lang="en-US" sz="1600" dirty="0"/>
              <a:t>&gt;</a:t>
            </a:r>
          </a:p>
          <a:p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servoPin</a:t>
            </a:r>
            <a:r>
              <a:rPr lang="en-US" sz="1600" dirty="0"/>
              <a:t> = 3;</a:t>
            </a:r>
          </a:p>
          <a:p>
            <a:r>
              <a:rPr lang="en-US" sz="1600" dirty="0"/>
              <a:t>Servo Servo1;</a:t>
            </a:r>
          </a:p>
          <a:p>
            <a:r>
              <a:rPr lang="en-US" sz="1600" dirty="0"/>
              <a:t>void setup() {</a:t>
            </a:r>
          </a:p>
          <a:p>
            <a:r>
              <a:rPr lang="en-US" sz="1600" dirty="0"/>
              <a:t>  Servo1.attach(</a:t>
            </a:r>
            <a:r>
              <a:rPr lang="en-US" sz="1600" dirty="0" err="1"/>
              <a:t>servoPin</a:t>
            </a:r>
            <a:r>
              <a:rPr lang="en-US" sz="1600" dirty="0"/>
              <a:t>);</a:t>
            </a:r>
          </a:p>
          <a:p>
            <a:r>
              <a:rPr lang="en-US" sz="1600" dirty="0"/>
              <a:t>  </a:t>
            </a:r>
            <a:r>
              <a:rPr lang="en-US" sz="1600" dirty="0" err="1"/>
              <a:t>Serial.begin</a:t>
            </a:r>
            <a:r>
              <a:rPr lang="en-US" sz="1600" dirty="0"/>
              <a:t>(9600);</a:t>
            </a:r>
          </a:p>
          <a:p>
            <a:r>
              <a:rPr lang="en-US" sz="1600" dirty="0"/>
              <a:t>}</a:t>
            </a:r>
          </a:p>
          <a:p>
            <a:r>
              <a:rPr lang="en-US" sz="1600" dirty="0"/>
              <a:t>void loop()</a:t>
            </a:r>
          </a:p>
          <a:p>
            <a:r>
              <a:rPr lang="en-US" sz="1600" dirty="0"/>
              <a:t>{</a:t>
            </a:r>
          </a:p>
          <a:p>
            <a:r>
              <a:rPr lang="en-US" sz="1600" dirty="0"/>
              <a:t>  if (</a:t>
            </a:r>
            <a:r>
              <a:rPr lang="en-US" sz="1600" dirty="0" err="1"/>
              <a:t>Serial.available</a:t>
            </a:r>
            <a:r>
              <a:rPr lang="en-US" sz="1600" dirty="0"/>
              <a:t>())</a:t>
            </a:r>
          </a:p>
          <a:p>
            <a:r>
              <a:rPr lang="en-US" sz="1600" dirty="0"/>
              <a:t>  {</a:t>
            </a:r>
          </a:p>
          <a:p>
            <a:r>
              <a:rPr lang="en-US" sz="1600" dirty="0"/>
              <a:t>    String a = </a:t>
            </a:r>
            <a:r>
              <a:rPr lang="en-US" sz="1600" dirty="0" err="1"/>
              <a:t>Serial.readString</a:t>
            </a:r>
            <a:r>
              <a:rPr lang="en-US" sz="1600" dirty="0"/>
              <a:t>();</a:t>
            </a:r>
          </a:p>
          <a:p>
            <a:r>
              <a:rPr lang="en-US" sz="1600" dirty="0"/>
              <a:t>    //</a:t>
            </a:r>
            <a:r>
              <a:rPr lang="en-US" sz="1600" dirty="0" err="1"/>
              <a:t>Serial.print</a:t>
            </a:r>
            <a:r>
              <a:rPr lang="en-US" sz="1600" dirty="0"/>
              <a:t>("Received Value: ");</a:t>
            </a:r>
          </a:p>
          <a:p>
            <a:r>
              <a:rPr lang="en-US" sz="1600" dirty="0"/>
              <a:t>    //</a:t>
            </a:r>
            <a:r>
              <a:rPr lang="en-US" sz="1600" dirty="0" err="1"/>
              <a:t>Serial.println</a:t>
            </a:r>
            <a:r>
              <a:rPr lang="en-US" sz="1600" dirty="0"/>
              <a:t>(a);</a:t>
            </a:r>
          </a:p>
          <a:p>
            <a:r>
              <a:rPr lang="en-US" sz="1600" dirty="0"/>
              <a:t>    //</a:t>
            </a:r>
            <a:r>
              <a:rPr lang="en-US" sz="1600" dirty="0" err="1"/>
              <a:t>int</a:t>
            </a:r>
            <a:r>
              <a:rPr lang="en-US" sz="1600" dirty="0"/>
              <a:t> b = </a:t>
            </a:r>
            <a:r>
              <a:rPr lang="en-US" sz="1600" dirty="0" err="1"/>
              <a:t>a.toInt</a:t>
            </a:r>
            <a:r>
              <a:rPr lang="en-US" sz="1600" dirty="0"/>
              <a:t>();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</a:t>
            </a:r>
            <a:r>
              <a:rPr lang="en-US" sz="1600" dirty="0"/>
              <a:t> b = </a:t>
            </a:r>
            <a:r>
              <a:rPr lang="en-US" sz="1600" dirty="0" err="1"/>
              <a:t>a.toInt</a:t>
            </a:r>
            <a:r>
              <a:rPr lang="en-US" sz="1600" dirty="0"/>
              <a:t>();</a:t>
            </a:r>
          </a:p>
          <a:p>
            <a:r>
              <a:rPr lang="en-US" sz="1600" dirty="0"/>
              <a:t>    Servo1.write(b);</a:t>
            </a:r>
          </a:p>
          <a:p>
            <a:r>
              <a:rPr lang="en-US" sz="1600" dirty="0"/>
              <a:t>    //delay(100);</a:t>
            </a:r>
          </a:p>
          <a:p>
            <a:r>
              <a:rPr lang="en-US" sz="1600" dirty="0"/>
              <a:t>  }</a:t>
            </a:r>
          </a:p>
          <a:p>
            <a:r>
              <a:rPr lang="en-US" sz="16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8650" y="1525043"/>
            <a:ext cx="1853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Run on Pc-python</a:t>
            </a:r>
          </a:p>
        </p:txBody>
      </p:sp>
    </p:spTree>
    <p:extLst>
      <p:ext uri="{BB962C8B-B14F-4D97-AF65-F5344CB8AC3E}">
        <p14:creationId xmlns:p14="http://schemas.microsoft.com/office/powerpoint/2010/main" val="1928909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Test 4.2b: Use </a:t>
            </a:r>
            <a:r>
              <a:rPr lang="en-US" sz="3600" dirty="0" err="1"/>
              <a:t>camshift</a:t>
            </a:r>
            <a:r>
              <a:rPr lang="en-US" sz="3600" dirty="0"/>
              <a:t> (Python) to control servo motor attached to Arduino through the USB 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5377632" cy="4486274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 #https://opencv-python-tutroals.readthedocs.io/</a:t>
            </a:r>
            <a:r>
              <a:rPr lang="en-US" dirty="0" err="1"/>
              <a:t>en</a:t>
            </a:r>
            <a:r>
              <a:rPr lang="en-US" dirty="0"/>
              <a:t>/latest/</a:t>
            </a:r>
            <a:r>
              <a:rPr lang="en-US" dirty="0" err="1"/>
              <a:t>py_tutorials</a:t>
            </a:r>
            <a:r>
              <a:rPr lang="en-US" dirty="0"/>
              <a:t>/</a:t>
            </a:r>
            <a:r>
              <a:rPr lang="en-US" dirty="0" err="1"/>
              <a:t>py_video</a:t>
            </a:r>
            <a:r>
              <a:rPr lang="en-US" dirty="0"/>
              <a:t>/</a:t>
            </a:r>
            <a:r>
              <a:rPr lang="en-US" dirty="0" err="1"/>
              <a:t>py_meanshift</a:t>
            </a:r>
            <a:r>
              <a:rPr lang="en-US" dirty="0"/>
              <a:t>/py_meanshift.html</a:t>
            </a:r>
          </a:p>
          <a:p>
            <a:r>
              <a:rPr lang="en-US" dirty="0"/>
              <a:t>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r>
              <a:rPr lang="en-US" dirty="0"/>
              <a:t>import cv2</a:t>
            </a:r>
          </a:p>
          <a:p>
            <a:r>
              <a:rPr lang="en-US" dirty="0"/>
              <a:t>import time</a:t>
            </a:r>
          </a:p>
          <a:p>
            <a:r>
              <a:rPr lang="en-US" dirty="0"/>
              <a:t>import serial #pip install </a:t>
            </a:r>
            <a:r>
              <a:rPr lang="en-US" dirty="0" err="1"/>
              <a:t>pyserial</a:t>
            </a:r>
            <a:r>
              <a:rPr lang="en-US" dirty="0"/>
              <a:t> # if needed</a:t>
            </a:r>
          </a:p>
          <a:p>
            <a:r>
              <a:rPr lang="en-US" dirty="0" err="1"/>
              <a:t>ser</a:t>
            </a:r>
            <a:r>
              <a:rPr lang="en-US" dirty="0"/>
              <a:t> = </a:t>
            </a:r>
            <a:r>
              <a:rPr lang="en-US" dirty="0" err="1"/>
              <a:t>serial.Serial</a:t>
            </a:r>
            <a:r>
              <a:rPr lang="en-US" dirty="0"/>
              <a:t>("COM6", 9600)#for servo</a:t>
            </a:r>
          </a:p>
          <a:p>
            <a:endParaRPr lang="en-US" dirty="0"/>
          </a:p>
          <a:p>
            <a:r>
              <a:rPr lang="en-US" dirty="0"/>
              <a:t>#cap = cv2.VideoCapture('</a:t>
            </a:r>
            <a:r>
              <a:rPr lang="en-US" dirty="0" err="1"/>
              <a:t>slow.flv</a:t>
            </a:r>
            <a:r>
              <a:rPr lang="en-US" dirty="0"/>
              <a:t>') #use video file</a:t>
            </a:r>
          </a:p>
          <a:p>
            <a:r>
              <a:rPr lang="en-US" dirty="0"/>
              <a:t>cap = cv2.VideoCapture(0) # use laptop webcam</a:t>
            </a:r>
          </a:p>
          <a:p>
            <a:r>
              <a:rPr lang="en-US" dirty="0"/>
              <a:t># take first frame of the video</a:t>
            </a:r>
          </a:p>
          <a:p>
            <a:r>
              <a:rPr lang="en-US" dirty="0" err="1"/>
              <a:t>ret,frame</a:t>
            </a:r>
            <a:r>
              <a:rPr lang="en-US" dirty="0"/>
              <a:t> = </a:t>
            </a:r>
            <a:r>
              <a:rPr lang="en-US" dirty="0" err="1"/>
              <a:t>cap.read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/>
              <a:t># setup initial location of window</a:t>
            </a:r>
          </a:p>
          <a:p>
            <a:r>
              <a:rPr lang="en-US" dirty="0" err="1"/>
              <a:t>r,h,c,w</a:t>
            </a:r>
            <a:r>
              <a:rPr lang="en-US" dirty="0"/>
              <a:t> = 250,90,400,125  # simply hardcoded the values</a:t>
            </a:r>
          </a:p>
          <a:p>
            <a:r>
              <a:rPr lang="en-US" dirty="0" err="1"/>
              <a:t>track_window</a:t>
            </a:r>
            <a:r>
              <a:rPr lang="en-US" dirty="0"/>
              <a:t> = (</a:t>
            </a:r>
            <a:r>
              <a:rPr lang="en-US" dirty="0" err="1"/>
              <a:t>c,r,w,h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# set up the ROI for tracking</a:t>
            </a:r>
          </a:p>
          <a:p>
            <a:r>
              <a:rPr lang="en-US" dirty="0" err="1"/>
              <a:t>roi</a:t>
            </a:r>
            <a:r>
              <a:rPr lang="en-US" dirty="0"/>
              <a:t> = frame[</a:t>
            </a:r>
            <a:r>
              <a:rPr lang="en-US" dirty="0" err="1"/>
              <a:t>r:r+h</a:t>
            </a:r>
            <a:r>
              <a:rPr lang="en-US" dirty="0"/>
              <a:t>, c:c+w]</a:t>
            </a:r>
          </a:p>
          <a:p>
            <a:r>
              <a:rPr lang="en-US" dirty="0" err="1"/>
              <a:t>hsv_roi</a:t>
            </a:r>
            <a:r>
              <a:rPr lang="en-US" dirty="0"/>
              <a:t> =  cv2.cvtColor(frame, cv2.COLOR_BGR2HSV)</a:t>
            </a:r>
          </a:p>
          <a:p>
            <a:r>
              <a:rPr lang="en-US" dirty="0"/>
              <a:t>mask = cv2.inRange(</a:t>
            </a:r>
            <a:r>
              <a:rPr lang="en-US" dirty="0" err="1"/>
              <a:t>hsv_roi</a:t>
            </a:r>
            <a:r>
              <a:rPr lang="en-US" dirty="0"/>
              <a:t>, </a:t>
            </a:r>
            <a:r>
              <a:rPr lang="en-US" dirty="0" err="1"/>
              <a:t>np.array</a:t>
            </a:r>
            <a:r>
              <a:rPr lang="en-US" dirty="0"/>
              <a:t>((0., 60.,32.)), </a:t>
            </a:r>
            <a:r>
              <a:rPr lang="en-US" dirty="0" err="1"/>
              <a:t>np.array</a:t>
            </a:r>
            <a:r>
              <a:rPr lang="en-US" dirty="0"/>
              <a:t>((180.,255.,255.)))</a:t>
            </a:r>
          </a:p>
          <a:p>
            <a:r>
              <a:rPr lang="en-US" dirty="0" err="1"/>
              <a:t>roi_hist</a:t>
            </a:r>
            <a:r>
              <a:rPr lang="en-US" dirty="0"/>
              <a:t> = cv2.calcHist([</a:t>
            </a:r>
            <a:r>
              <a:rPr lang="en-US" dirty="0" err="1"/>
              <a:t>hsv_roi</a:t>
            </a:r>
            <a:r>
              <a:rPr lang="en-US" dirty="0"/>
              <a:t>],[0],mask,[180],[0,180])</a:t>
            </a:r>
          </a:p>
          <a:p>
            <a:r>
              <a:rPr lang="en-US" dirty="0"/>
              <a:t>cv2.normalize(roi_hist,roi_hist,0,255,cv2.NORM_MINMAX)</a:t>
            </a:r>
          </a:p>
          <a:p>
            <a:endParaRPr lang="en-US" dirty="0"/>
          </a:p>
          <a:p>
            <a:r>
              <a:rPr lang="en-US" dirty="0"/>
              <a:t># Setup the termination criteria, either 10 iteration or move by </a:t>
            </a:r>
            <a:r>
              <a:rPr lang="en-US" dirty="0" err="1"/>
              <a:t>atleast</a:t>
            </a:r>
            <a:r>
              <a:rPr lang="en-US" dirty="0"/>
              <a:t> 1 </a:t>
            </a:r>
            <a:r>
              <a:rPr lang="en-US" dirty="0" err="1"/>
              <a:t>pt</a:t>
            </a:r>
            <a:endParaRPr lang="en-US" dirty="0"/>
          </a:p>
          <a:p>
            <a:r>
              <a:rPr lang="en-US" dirty="0" err="1"/>
              <a:t>term_crit</a:t>
            </a:r>
            <a:r>
              <a:rPr lang="en-US" dirty="0"/>
              <a:t> = ( cv2.TERM_CRITERIA_EPS | cv2.TERM_CRITERIA_COUNT, 10, 1 )</a:t>
            </a:r>
          </a:p>
          <a:p>
            <a:r>
              <a:rPr lang="en-US" dirty="0" err="1"/>
              <a:t>init_tag</a:t>
            </a:r>
            <a:r>
              <a:rPr lang="en-US" dirty="0"/>
              <a:t>=0;</a:t>
            </a:r>
          </a:p>
          <a:p>
            <a:endParaRPr lang="en-US" dirty="0"/>
          </a:p>
          <a:p>
            <a:r>
              <a:rPr lang="en-US" dirty="0"/>
              <a:t>while(1):</a:t>
            </a:r>
          </a:p>
          <a:p>
            <a:r>
              <a:rPr lang="en-US" dirty="0"/>
              <a:t>    ret ,frame = </a:t>
            </a:r>
            <a:r>
              <a:rPr lang="en-US" dirty="0" err="1"/>
              <a:t>cap.read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/>
              <a:t>    if ret == True:</a:t>
            </a:r>
          </a:p>
          <a:p>
            <a:r>
              <a:rPr lang="en-US" dirty="0"/>
              <a:t>        </a:t>
            </a:r>
            <a:r>
              <a:rPr lang="en-US" dirty="0" err="1"/>
              <a:t>hsv</a:t>
            </a:r>
            <a:r>
              <a:rPr lang="en-US" dirty="0"/>
              <a:t> = cv2.cvtColor(frame, cv2.COLOR_BGR2HSV)</a:t>
            </a:r>
          </a:p>
          <a:p>
            <a:r>
              <a:rPr lang="en-US" dirty="0"/>
              <a:t>        </a:t>
            </a:r>
            <a:r>
              <a:rPr lang="en-US" dirty="0" err="1"/>
              <a:t>dst</a:t>
            </a:r>
            <a:r>
              <a:rPr lang="en-US" dirty="0"/>
              <a:t> = cv2.calcBackProject([</a:t>
            </a:r>
            <a:r>
              <a:rPr lang="en-US" dirty="0" err="1"/>
              <a:t>hsv</a:t>
            </a:r>
            <a:r>
              <a:rPr lang="en-US" dirty="0"/>
              <a:t>],[0],</a:t>
            </a:r>
            <a:r>
              <a:rPr lang="en-US" dirty="0" err="1"/>
              <a:t>roi_hist</a:t>
            </a:r>
            <a:r>
              <a:rPr lang="en-US" dirty="0"/>
              <a:t>,[0,180],1)</a:t>
            </a:r>
          </a:p>
          <a:p>
            <a:endParaRPr lang="en-US" dirty="0"/>
          </a:p>
          <a:p>
            <a:r>
              <a:rPr lang="en-US" dirty="0"/>
              <a:t>        # apply </a:t>
            </a:r>
            <a:r>
              <a:rPr lang="en-US" dirty="0" err="1"/>
              <a:t>meanshift</a:t>
            </a:r>
            <a:r>
              <a:rPr lang="en-US" dirty="0"/>
              <a:t> to get the new location</a:t>
            </a:r>
          </a:p>
          <a:p>
            <a:r>
              <a:rPr lang="en-US" dirty="0"/>
              <a:t>        ret, </a:t>
            </a:r>
            <a:r>
              <a:rPr lang="en-US" dirty="0" err="1"/>
              <a:t>track_window</a:t>
            </a:r>
            <a:r>
              <a:rPr lang="en-US" dirty="0"/>
              <a:t> = cv2.meanShift(</a:t>
            </a:r>
            <a:r>
              <a:rPr lang="en-US" dirty="0" err="1"/>
              <a:t>dst</a:t>
            </a:r>
            <a:r>
              <a:rPr lang="en-US" dirty="0"/>
              <a:t>, </a:t>
            </a:r>
            <a:r>
              <a:rPr lang="en-US" dirty="0" err="1"/>
              <a:t>track_window</a:t>
            </a:r>
            <a:r>
              <a:rPr lang="en-US" dirty="0"/>
              <a:t>, </a:t>
            </a:r>
            <a:r>
              <a:rPr lang="en-US" dirty="0" err="1"/>
              <a:t>term_crit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       # Draw it on image</a:t>
            </a:r>
          </a:p>
          <a:p>
            <a:r>
              <a:rPr lang="en-US" dirty="0"/>
              <a:t>        </a:t>
            </a:r>
            <a:r>
              <a:rPr lang="en-US" dirty="0" err="1"/>
              <a:t>x,y,w,h</a:t>
            </a:r>
            <a:r>
              <a:rPr lang="en-US" dirty="0"/>
              <a:t> = </a:t>
            </a:r>
            <a:r>
              <a:rPr lang="en-US" dirty="0" err="1"/>
              <a:t>track_window</a:t>
            </a:r>
            <a:endParaRPr lang="en-US" dirty="0"/>
          </a:p>
          <a:p>
            <a:r>
              <a:rPr lang="en-US" dirty="0"/>
              <a:t>        if </a:t>
            </a:r>
            <a:r>
              <a:rPr lang="en-US" dirty="0" err="1"/>
              <a:t>init_tag</a:t>
            </a:r>
            <a:r>
              <a:rPr lang="en-US" dirty="0"/>
              <a:t>==0:</a:t>
            </a:r>
          </a:p>
          <a:p>
            <a:r>
              <a:rPr lang="en-US" dirty="0"/>
              <a:t>            </a:t>
            </a:r>
            <a:r>
              <a:rPr lang="en-US" dirty="0" err="1"/>
              <a:t>init_x</a:t>
            </a:r>
            <a:r>
              <a:rPr lang="en-US" dirty="0"/>
              <a:t>=x;</a:t>
            </a:r>
          </a:p>
          <a:p>
            <a:r>
              <a:rPr lang="en-US" dirty="0"/>
              <a:t>            </a:t>
            </a:r>
            <a:r>
              <a:rPr lang="en-US" dirty="0" err="1"/>
              <a:t>init_tag</a:t>
            </a:r>
            <a:r>
              <a:rPr lang="en-US" dirty="0"/>
              <a:t>=1; #store only once, no need again</a:t>
            </a:r>
          </a:p>
          <a:p>
            <a:r>
              <a:rPr lang="en-US" dirty="0"/>
              <a:t>        </a:t>
            </a:r>
          </a:p>
          <a:p>
            <a:r>
              <a:rPr lang="en-US" dirty="0"/>
              <a:t>        img2 = cv2.rectangle(frame, (</a:t>
            </a:r>
            <a:r>
              <a:rPr lang="en-US" dirty="0" err="1"/>
              <a:t>x,y</a:t>
            </a:r>
            <a:r>
              <a:rPr lang="en-US" dirty="0"/>
              <a:t>), (</a:t>
            </a:r>
            <a:r>
              <a:rPr lang="en-US" dirty="0" err="1"/>
              <a:t>x+w,y+h</a:t>
            </a:r>
            <a:r>
              <a:rPr lang="en-US" dirty="0"/>
              <a:t>), 255,2)</a:t>
            </a:r>
          </a:p>
          <a:p>
            <a:r>
              <a:rPr lang="en-US" dirty="0"/>
              <a:t>        cv2.imshow('img2',img2)</a:t>
            </a:r>
          </a:p>
          <a:p>
            <a:r>
              <a:rPr lang="en-US" dirty="0"/>
              <a:t>        </a:t>
            </a:r>
          </a:p>
          <a:p>
            <a:r>
              <a:rPr lang="en-US" dirty="0"/>
              <a:t>        </a:t>
            </a:r>
          </a:p>
          <a:p>
            <a:r>
              <a:rPr lang="en-US" dirty="0"/>
              <a:t>        ######## send to servo ---begin----</a:t>
            </a:r>
          </a:p>
          <a:p>
            <a:r>
              <a:rPr lang="en-US" dirty="0"/>
              <a:t>        </a:t>
            </a:r>
            <a:r>
              <a:rPr lang="en-US" dirty="0" err="1"/>
              <a:t>number_as_string_x</a:t>
            </a:r>
            <a:r>
              <a:rPr lang="en-US" dirty="0"/>
              <a:t> = </a:t>
            </a:r>
            <a:r>
              <a:rPr lang="en-US" dirty="0" err="1"/>
              <a:t>str</a:t>
            </a:r>
            <a:r>
              <a:rPr lang="en-US" dirty="0"/>
              <a:t>((</a:t>
            </a:r>
            <a:r>
              <a:rPr lang="en-US" dirty="0" err="1"/>
              <a:t>int</a:t>
            </a:r>
            <a:r>
              <a:rPr lang="en-US" dirty="0"/>
              <a:t>)(x+90-init_x))</a:t>
            </a:r>
          </a:p>
          <a:p>
            <a:r>
              <a:rPr lang="en-US" dirty="0"/>
              <a:t>        print(</a:t>
            </a:r>
            <a:r>
              <a:rPr lang="en-US" dirty="0" err="1"/>
              <a:t>number_as_string_x</a:t>
            </a:r>
            <a:r>
              <a:rPr lang="en-US" dirty="0"/>
              <a:t>)</a:t>
            </a:r>
          </a:p>
          <a:p>
            <a:r>
              <a:rPr lang="en-US" dirty="0"/>
              <a:t>        </a:t>
            </a:r>
            <a:r>
              <a:rPr lang="en-US" dirty="0" err="1"/>
              <a:t>time.sleep</a:t>
            </a:r>
            <a:r>
              <a:rPr lang="en-US" dirty="0"/>
              <a:t>(1)</a:t>
            </a:r>
          </a:p>
          <a:p>
            <a:r>
              <a:rPr lang="en-US" dirty="0"/>
              <a:t>        #</a:t>
            </a:r>
            <a:r>
              <a:rPr lang="en-US" dirty="0" err="1"/>
              <a:t>number_as_string_x</a:t>
            </a:r>
            <a:r>
              <a:rPr lang="en-US" dirty="0"/>
              <a:t> = "150"    </a:t>
            </a:r>
          </a:p>
          <a:p>
            <a:r>
              <a:rPr lang="en-US" dirty="0"/>
              <a:t>        </a:t>
            </a:r>
            <a:r>
              <a:rPr lang="en-US" dirty="0" err="1"/>
              <a:t>ser.write</a:t>
            </a:r>
            <a:r>
              <a:rPr lang="en-US" dirty="0"/>
              <a:t>(</a:t>
            </a:r>
            <a:r>
              <a:rPr lang="en-US" dirty="0" err="1"/>
              <a:t>number_as_string_x.encode</a:t>
            </a:r>
            <a:r>
              <a:rPr lang="en-US" dirty="0"/>
              <a:t>()) #for servo</a:t>
            </a:r>
          </a:p>
          <a:p>
            <a:r>
              <a:rPr lang="en-US" dirty="0"/>
              <a:t>        ######################---end -------</a:t>
            </a:r>
          </a:p>
          <a:p>
            <a:endParaRPr lang="en-US" dirty="0"/>
          </a:p>
          <a:p>
            <a:r>
              <a:rPr lang="en-US" dirty="0"/>
              <a:t>        k = cv2.waitKey(60) &amp; 0xff</a:t>
            </a:r>
          </a:p>
          <a:p>
            <a:r>
              <a:rPr lang="en-US" dirty="0"/>
              <a:t>        if k == 27:</a:t>
            </a:r>
          </a:p>
          <a:p>
            <a:r>
              <a:rPr lang="en-US" dirty="0"/>
              <a:t>            break</a:t>
            </a:r>
          </a:p>
          <a:p>
            <a:r>
              <a:rPr lang="en-US" dirty="0"/>
              <a:t>        else:</a:t>
            </a:r>
          </a:p>
          <a:p>
            <a:r>
              <a:rPr lang="en-US" dirty="0"/>
              <a:t>            cv2.imwrite(</a:t>
            </a:r>
            <a:r>
              <a:rPr lang="en-US" dirty="0" err="1"/>
              <a:t>chr</a:t>
            </a:r>
            <a:r>
              <a:rPr lang="en-US" dirty="0"/>
              <a:t>(k)+".jpg",img2)</a:t>
            </a:r>
          </a:p>
          <a:p>
            <a:endParaRPr lang="en-US" dirty="0"/>
          </a:p>
          <a:p>
            <a:r>
              <a:rPr lang="en-US" dirty="0"/>
              <a:t>    else:</a:t>
            </a:r>
          </a:p>
          <a:p>
            <a:r>
              <a:rPr lang="en-US" dirty="0"/>
              <a:t>        break</a:t>
            </a:r>
          </a:p>
          <a:p>
            <a:endParaRPr lang="en-US" dirty="0"/>
          </a:p>
          <a:p>
            <a:r>
              <a:rPr lang="en-US" dirty="0"/>
              <a:t>cv2.destroyAllWindows()</a:t>
            </a:r>
          </a:p>
          <a:p>
            <a:r>
              <a:rPr lang="en-US" dirty="0" err="1"/>
              <a:t>cap.release</a:t>
            </a:r>
            <a:r>
              <a:rPr lang="en-US" dirty="0"/>
              <a:t>()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06282" y="1690689"/>
            <a:ext cx="3137718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## run on </a:t>
            </a:r>
            <a:r>
              <a:rPr lang="en-US" sz="1600" dirty="0" err="1"/>
              <a:t>Arduio</a:t>
            </a:r>
            <a:endParaRPr lang="en-US" sz="1600" dirty="0"/>
          </a:p>
          <a:p>
            <a:r>
              <a:rPr lang="en-US" sz="1600" dirty="0"/>
              <a:t>#include &lt;</a:t>
            </a:r>
            <a:r>
              <a:rPr lang="en-US" sz="1600" dirty="0" err="1"/>
              <a:t>Servo.h</a:t>
            </a:r>
            <a:r>
              <a:rPr lang="en-US" sz="1600" dirty="0"/>
              <a:t>&gt;</a:t>
            </a:r>
          </a:p>
          <a:p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servoPin</a:t>
            </a:r>
            <a:r>
              <a:rPr lang="en-US" sz="1600" dirty="0"/>
              <a:t> = 3;</a:t>
            </a:r>
          </a:p>
          <a:p>
            <a:r>
              <a:rPr lang="en-US" sz="1600" dirty="0"/>
              <a:t>Servo Servo1;</a:t>
            </a:r>
          </a:p>
          <a:p>
            <a:r>
              <a:rPr lang="en-US" sz="1600" dirty="0"/>
              <a:t>void setup() {</a:t>
            </a:r>
          </a:p>
          <a:p>
            <a:r>
              <a:rPr lang="en-US" sz="1600" dirty="0"/>
              <a:t>  Servo1.attach(</a:t>
            </a:r>
            <a:r>
              <a:rPr lang="en-US" sz="1600" dirty="0" err="1"/>
              <a:t>servoPin</a:t>
            </a:r>
            <a:r>
              <a:rPr lang="en-US" sz="1600" dirty="0"/>
              <a:t>);</a:t>
            </a:r>
          </a:p>
          <a:p>
            <a:r>
              <a:rPr lang="en-US" sz="1600" dirty="0"/>
              <a:t>  </a:t>
            </a:r>
            <a:r>
              <a:rPr lang="en-US" sz="1600" dirty="0" err="1"/>
              <a:t>Serial.begin</a:t>
            </a:r>
            <a:r>
              <a:rPr lang="en-US" sz="1600" dirty="0"/>
              <a:t>(9600);</a:t>
            </a:r>
          </a:p>
          <a:p>
            <a:r>
              <a:rPr lang="en-US" sz="1600" dirty="0"/>
              <a:t>}</a:t>
            </a:r>
          </a:p>
          <a:p>
            <a:r>
              <a:rPr lang="en-US" sz="1600" dirty="0"/>
              <a:t>void loop()</a:t>
            </a:r>
          </a:p>
          <a:p>
            <a:r>
              <a:rPr lang="en-US" sz="1600" dirty="0"/>
              <a:t>{</a:t>
            </a:r>
          </a:p>
          <a:p>
            <a:r>
              <a:rPr lang="en-US" sz="1600" dirty="0"/>
              <a:t>  if (</a:t>
            </a:r>
            <a:r>
              <a:rPr lang="en-US" sz="1600" dirty="0" err="1"/>
              <a:t>Serial.available</a:t>
            </a:r>
            <a:r>
              <a:rPr lang="en-US" sz="1600" dirty="0"/>
              <a:t>())</a:t>
            </a:r>
          </a:p>
          <a:p>
            <a:r>
              <a:rPr lang="en-US" sz="1600" dirty="0"/>
              <a:t>  {</a:t>
            </a:r>
          </a:p>
          <a:p>
            <a:r>
              <a:rPr lang="en-US" sz="1600" dirty="0"/>
              <a:t>    String a = </a:t>
            </a:r>
            <a:r>
              <a:rPr lang="en-US" sz="1600" dirty="0" err="1"/>
              <a:t>Serial.readString</a:t>
            </a:r>
            <a:r>
              <a:rPr lang="en-US" sz="1600" dirty="0"/>
              <a:t>();</a:t>
            </a:r>
          </a:p>
          <a:p>
            <a:r>
              <a:rPr lang="en-US" sz="1600" dirty="0"/>
              <a:t>    //</a:t>
            </a:r>
            <a:r>
              <a:rPr lang="en-US" sz="1600" dirty="0" err="1"/>
              <a:t>Serial.print</a:t>
            </a:r>
            <a:r>
              <a:rPr lang="en-US" sz="1600" dirty="0"/>
              <a:t>("Received Value: ");</a:t>
            </a:r>
          </a:p>
          <a:p>
            <a:r>
              <a:rPr lang="en-US" sz="1600" dirty="0"/>
              <a:t>    //</a:t>
            </a:r>
            <a:r>
              <a:rPr lang="en-US" sz="1600" dirty="0" err="1"/>
              <a:t>Serial.println</a:t>
            </a:r>
            <a:r>
              <a:rPr lang="en-US" sz="1600" dirty="0"/>
              <a:t>(a);</a:t>
            </a:r>
          </a:p>
          <a:p>
            <a:r>
              <a:rPr lang="en-US" sz="1600" dirty="0"/>
              <a:t>    //</a:t>
            </a:r>
            <a:r>
              <a:rPr lang="en-US" sz="1600" dirty="0" err="1"/>
              <a:t>int</a:t>
            </a:r>
            <a:r>
              <a:rPr lang="en-US" sz="1600" dirty="0"/>
              <a:t> b = </a:t>
            </a:r>
            <a:r>
              <a:rPr lang="en-US" sz="1600" dirty="0" err="1"/>
              <a:t>a.toInt</a:t>
            </a:r>
            <a:r>
              <a:rPr lang="en-US" sz="1600" dirty="0"/>
              <a:t>();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</a:t>
            </a:r>
            <a:r>
              <a:rPr lang="en-US" sz="1600" dirty="0"/>
              <a:t> b = </a:t>
            </a:r>
            <a:r>
              <a:rPr lang="en-US" sz="1600" dirty="0" err="1"/>
              <a:t>a.toInt</a:t>
            </a:r>
            <a:r>
              <a:rPr lang="en-US" sz="1600" dirty="0"/>
              <a:t>();</a:t>
            </a:r>
          </a:p>
          <a:p>
            <a:r>
              <a:rPr lang="en-US" sz="1600" dirty="0"/>
              <a:t>    Servo1.write(b);</a:t>
            </a:r>
          </a:p>
          <a:p>
            <a:r>
              <a:rPr lang="en-US" sz="1600" dirty="0"/>
              <a:t>    //delay(100);</a:t>
            </a:r>
          </a:p>
          <a:p>
            <a:r>
              <a:rPr lang="en-US" sz="1600" dirty="0"/>
              <a:t>  }</a:t>
            </a:r>
          </a:p>
          <a:p>
            <a:r>
              <a:rPr lang="en-US" sz="1600" dirty="0"/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3028950" y="2177534"/>
            <a:ext cx="1853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Run on Pc-python</a:t>
            </a:r>
          </a:p>
        </p:txBody>
      </p:sp>
    </p:spTree>
    <p:extLst>
      <p:ext uri="{BB962C8B-B14F-4D97-AF65-F5344CB8AC3E}">
        <p14:creationId xmlns:p14="http://schemas.microsoft.com/office/powerpoint/2010/main" val="3150144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500062"/>
            <a:ext cx="7886700" cy="1325563"/>
          </a:xfrm>
        </p:spPr>
        <p:txBody>
          <a:bodyPr>
            <a:noAutofit/>
          </a:bodyPr>
          <a:lstStyle/>
          <a:p>
            <a:r>
              <a:rPr lang="en-US" sz="3600" dirty="0"/>
              <a:t>Test 4.2c: Use </a:t>
            </a:r>
            <a:r>
              <a:rPr lang="en-US" sz="3600" dirty="0" err="1"/>
              <a:t>lkdemo</a:t>
            </a:r>
            <a:r>
              <a:rPr lang="en-US" sz="3600" dirty="0"/>
              <a:t> (Python) to control servo motor attached to Arduino through the USB 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en-US" dirty="0"/>
              <a:t># lkdemo.py - Lucas-</a:t>
            </a:r>
            <a:r>
              <a:rPr lang="en-US" dirty="0" err="1"/>
              <a:t>Kanade</a:t>
            </a:r>
            <a:r>
              <a:rPr lang="en-US" dirty="0"/>
              <a:t> optical flow demo</a:t>
            </a:r>
          </a:p>
          <a:p>
            <a:endParaRPr lang="en-US" dirty="0"/>
          </a:p>
          <a:p>
            <a:r>
              <a:rPr lang="en-US" dirty="0"/>
              <a:t># Adapted from https://docs.opencv.org/3.4/d7/d8b/tutorial_py_lucas_kanade.html</a:t>
            </a:r>
          </a:p>
          <a:p>
            <a:endParaRPr lang="en-US" dirty="0"/>
          </a:p>
          <a:p>
            <a:r>
              <a:rPr lang="en-US" dirty="0"/>
              <a:t># My version doesn't error-out on failure to find flow; instead, it </a:t>
            </a:r>
          </a:p>
          <a:p>
            <a:r>
              <a:rPr lang="en-US" dirty="0"/>
              <a:t># searches for a new set of features to track.</a:t>
            </a:r>
          </a:p>
          <a:p>
            <a:endParaRPr lang="en-US" dirty="0"/>
          </a:p>
          <a:p>
            <a:r>
              <a:rPr lang="en-US" dirty="0"/>
              <a:t># This program is free software: you can redistribute it and/or modify</a:t>
            </a:r>
          </a:p>
          <a:p>
            <a:r>
              <a:rPr lang="en-US" dirty="0"/>
              <a:t># it under the terms of the GNU Lesser General Public License as </a:t>
            </a:r>
          </a:p>
          <a:p>
            <a:r>
              <a:rPr lang="en-US" dirty="0"/>
              <a:t># published by the Free Software Foundation, either version 3 of the </a:t>
            </a:r>
          </a:p>
          <a:p>
            <a:r>
              <a:rPr lang="en-US" dirty="0"/>
              <a:t># License, or (at your option) any later version.</a:t>
            </a:r>
          </a:p>
          <a:p>
            <a:endParaRPr lang="en-US" dirty="0"/>
          </a:p>
          <a:p>
            <a:r>
              <a:rPr lang="en-US" dirty="0"/>
              <a:t># This program is distributed in the hope that it will be useful,</a:t>
            </a:r>
          </a:p>
          <a:p>
            <a:r>
              <a:rPr lang="en-US" dirty="0"/>
              <a:t># but WITHOUT ANY WARRANTY; without even the implied warranty of</a:t>
            </a:r>
          </a:p>
          <a:p>
            <a:r>
              <a:rPr lang="en-US" dirty="0"/>
              <a:t># MERCHANTABILITY or FITNESS FOR A PARTICULAR PURPOSE.  See the</a:t>
            </a:r>
          </a:p>
          <a:p>
            <a:r>
              <a:rPr lang="en-US" dirty="0"/>
              <a:t># GNU General Public License for more details.</a:t>
            </a:r>
          </a:p>
          <a:p>
            <a:r>
              <a:rPr lang="en-US" dirty="0"/>
              <a:t># '''</a:t>
            </a:r>
          </a:p>
          <a:p>
            <a:r>
              <a:rPr lang="en-US" dirty="0"/>
              <a:t>import time</a:t>
            </a:r>
          </a:p>
          <a:p>
            <a:r>
              <a:rPr lang="en-US" dirty="0"/>
              <a:t>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r>
              <a:rPr lang="en-US" dirty="0"/>
              <a:t>import cv2 as cv</a:t>
            </a:r>
          </a:p>
          <a:p>
            <a:r>
              <a:rPr lang="en-US" dirty="0"/>
              <a:t>import serial</a:t>
            </a:r>
          </a:p>
          <a:p>
            <a:r>
              <a:rPr lang="en-US" dirty="0" err="1"/>
              <a:t>ser</a:t>
            </a:r>
            <a:r>
              <a:rPr lang="en-US" dirty="0"/>
              <a:t> = </a:t>
            </a:r>
            <a:r>
              <a:rPr lang="en-US" dirty="0" err="1"/>
              <a:t>serial.Serial</a:t>
            </a:r>
            <a:r>
              <a:rPr lang="en-US" dirty="0"/>
              <a:t>("COM6", 9600)#for servo</a:t>
            </a:r>
          </a:p>
          <a:p>
            <a:endParaRPr lang="en-US" dirty="0"/>
          </a:p>
          <a:p>
            <a:r>
              <a:rPr lang="en-US" dirty="0"/>
              <a:t># Use camera for capture</a:t>
            </a:r>
          </a:p>
          <a:p>
            <a:r>
              <a:rPr lang="en-US" dirty="0"/>
              <a:t>cap = </a:t>
            </a:r>
            <a:r>
              <a:rPr lang="en-US" dirty="0" err="1"/>
              <a:t>cv.VideoCapture</a:t>
            </a:r>
            <a:r>
              <a:rPr lang="en-US" dirty="0"/>
              <a:t>(0)</a:t>
            </a:r>
          </a:p>
          <a:p>
            <a:endParaRPr lang="en-US" dirty="0"/>
          </a:p>
          <a:p>
            <a:r>
              <a:rPr lang="en-US" dirty="0"/>
              <a:t>## Create </a:t>
            </a:r>
            <a:r>
              <a:rPr lang="en-US" dirty="0" err="1"/>
              <a:t>params</a:t>
            </a:r>
            <a:r>
              <a:rPr lang="en-US" dirty="0"/>
              <a:t> for </a:t>
            </a:r>
            <a:r>
              <a:rPr lang="en-US" dirty="0" err="1"/>
              <a:t>ShiTomasi</a:t>
            </a:r>
            <a:r>
              <a:rPr lang="en-US" dirty="0"/>
              <a:t> corner detection</a:t>
            </a:r>
          </a:p>
          <a:p>
            <a:r>
              <a:rPr lang="en-US" dirty="0"/>
              <a:t># </a:t>
            </a:r>
            <a:r>
              <a:rPr lang="en-US" dirty="0" err="1"/>
              <a:t>feature_params</a:t>
            </a:r>
            <a:r>
              <a:rPr lang="en-US" dirty="0"/>
              <a:t> = </a:t>
            </a:r>
            <a:r>
              <a:rPr lang="en-US" dirty="0" err="1"/>
              <a:t>dict</a:t>
            </a:r>
            <a:r>
              <a:rPr lang="en-US" dirty="0"/>
              <a:t>( </a:t>
            </a:r>
            <a:r>
              <a:rPr lang="en-US" dirty="0" err="1"/>
              <a:t>maxCorners</a:t>
            </a:r>
            <a:r>
              <a:rPr lang="en-US" dirty="0"/>
              <a:t> = 100,</a:t>
            </a:r>
          </a:p>
          <a:p>
            <a:r>
              <a:rPr lang="en-US" dirty="0"/>
              <a:t>#         </a:t>
            </a:r>
            <a:r>
              <a:rPr lang="en-US" dirty="0" err="1"/>
              <a:t>qualityLevel</a:t>
            </a:r>
            <a:r>
              <a:rPr lang="en-US" dirty="0"/>
              <a:t> = 0.3,</a:t>
            </a:r>
          </a:p>
          <a:p>
            <a:r>
              <a:rPr lang="en-US" dirty="0"/>
              <a:t>#         </a:t>
            </a:r>
            <a:r>
              <a:rPr lang="en-US" dirty="0" err="1"/>
              <a:t>minDistance</a:t>
            </a:r>
            <a:r>
              <a:rPr lang="en-US" dirty="0"/>
              <a:t> = 7,</a:t>
            </a:r>
          </a:p>
          <a:p>
            <a:r>
              <a:rPr lang="en-US" dirty="0"/>
              <a:t>#         </a:t>
            </a:r>
            <a:r>
              <a:rPr lang="en-US" dirty="0" err="1"/>
              <a:t>blockSize</a:t>
            </a:r>
            <a:r>
              <a:rPr lang="en-US" dirty="0"/>
              <a:t> = 7 )</a:t>
            </a:r>
          </a:p>
          <a:p>
            <a:endParaRPr lang="en-US" dirty="0"/>
          </a:p>
          <a:p>
            <a:r>
              <a:rPr lang="en-US" dirty="0"/>
              <a:t># Create </a:t>
            </a:r>
            <a:r>
              <a:rPr lang="en-US" dirty="0" err="1"/>
              <a:t>params</a:t>
            </a:r>
            <a:r>
              <a:rPr lang="en-US" dirty="0"/>
              <a:t> for </a:t>
            </a:r>
            <a:r>
              <a:rPr lang="en-US" dirty="0" err="1"/>
              <a:t>ShiTomasi</a:t>
            </a:r>
            <a:r>
              <a:rPr lang="en-US" dirty="0"/>
              <a:t> corner detection #</a:t>
            </a:r>
            <a:r>
              <a:rPr lang="en-US" dirty="0" err="1"/>
              <a:t>khw</a:t>
            </a:r>
            <a:r>
              <a:rPr lang="en-US" dirty="0"/>
              <a:t> make it small</a:t>
            </a:r>
          </a:p>
          <a:p>
            <a:r>
              <a:rPr lang="en-US" dirty="0" err="1"/>
              <a:t>feature_params</a:t>
            </a:r>
            <a:r>
              <a:rPr lang="en-US" dirty="0"/>
              <a:t> = </a:t>
            </a:r>
            <a:r>
              <a:rPr lang="en-US" dirty="0" err="1"/>
              <a:t>dict</a:t>
            </a:r>
            <a:r>
              <a:rPr lang="en-US" dirty="0"/>
              <a:t>( </a:t>
            </a:r>
            <a:r>
              <a:rPr lang="en-US" dirty="0" err="1"/>
              <a:t>maxCorners</a:t>
            </a:r>
            <a:r>
              <a:rPr lang="en-US" dirty="0"/>
              <a:t> = 2,</a:t>
            </a:r>
          </a:p>
          <a:p>
            <a:r>
              <a:rPr lang="en-US" dirty="0"/>
              <a:t>        </a:t>
            </a:r>
            <a:r>
              <a:rPr lang="en-US" dirty="0" err="1"/>
              <a:t>qualityLevel</a:t>
            </a:r>
            <a:r>
              <a:rPr lang="en-US" dirty="0"/>
              <a:t> = 0.3,</a:t>
            </a:r>
          </a:p>
          <a:p>
            <a:r>
              <a:rPr lang="en-US" dirty="0"/>
              <a:t>        </a:t>
            </a:r>
            <a:r>
              <a:rPr lang="en-US" dirty="0" err="1"/>
              <a:t>minDistance</a:t>
            </a:r>
            <a:r>
              <a:rPr lang="en-US" dirty="0"/>
              <a:t> = 7,</a:t>
            </a:r>
          </a:p>
          <a:p>
            <a:r>
              <a:rPr lang="en-US" dirty="0"/>
              <a:t>        </a:t>
            </a:r>
            <a:r>
              <a:rPr lang="en-US" dirty="0" err="1"/>
              <a:t>blockSize</a:t>
            </a:r>
            <a:r>
              <a:rPr lang="en-US" dirty="0"/>
              <a:t> = 7 )</a:t>
            </a:r>
          </a:p>
          <a:p>
            <a:endParaRPr lang="en-US" dirty="0"/>
          </a:p>
          <a:p>
            <a:r>
              <a:rPr lang="en-US" dirty="0"/>
              <a:t># Create </a:t>
            </a:r>
            <a:r>
              <a:rPr lang="en-US" dirty="0" err="1"/>
              <a:t>params</a:t>
            </a:r>
            <a:r>
              <a:rPr lang="en-US" dirty="0"/>
              <a:t> for </a:t>
            </a:r>
            <a:r>
              <a:rPr lang="en-US" dirty="0" err="1"/>
              <a:t>lucas</a:t>
            </a:r>
            <a:r>
              <a:rPr lang="en-US" dirty="0"/>
              <a:t> </a:t>
            </a:r>
            <a:r>
              <a:rPr lang="en-US" dirty="0" err="1"/>
              <a:t>kanade</a:t>
            </a:r>
            <a:r>
              <a:rPr lang="en-US" dirty="0"/>
              <a:t> optical flow</a:t>
            </a:r>
          </a:p>
          <a:p>
            <a:r>
              <a:rPr lang="en-US" dirty="0" err="1"/>
              <a:t>lk_params</a:t>
            </a:r>
            <a:r>
              <a:rPr lang="en-US" dirty="0"/>
              <a:t> = </a:t>
            </a:r>
            <a:r>
              <a:rPr lang="en-US" dirty="0" err="1"/>
              <a:t>dict</a:t>
            </a:r>
            <a:r>
              <a:rPr lang="en-US" dirty="0"/>
              <a:t>( </a:t>
            </a:r>
            <a:r>
              <a:rPr lang="en-US" dirty="0" err="1"/>
              <a:t>winSize</a:t>
            </a:r>
            <a:r>
              <a:rPr lang="en-US" dirty="0"/>
              <a:t>  = (15,15),</a:t>
            </a:r>
          </a:p>
          <a:p>
            <a:r>
              <a:rPr lang="en-US" dirty="0"/>
              <a:t>        </a:t>
            </a:r>
            <a:r>
              <a:rPr lang="en-US" dirty="0" err="1"/>
              <a:t>maxLevel</a:t>
            </a:r>
            <a:r>
              <a:rPr lang="en-US" dirty="0"/>
              <a:t> = 2,</a:t>
            </a:r>
          </a:p>
          <a:p>
            <a:r>
              <a:rPr lang="en-US" dirty="0"/>
              <a:t>        criteria = (</a:t>
            </a:r>
            <a:r>
              <a:rPr lang="en-US" dirty="0" err="1"/>
              <a:t>cv.TERM_CRITERIA_EPS</a:t>
            </a:r>
            <a:r>
              <a:rPr lang="en-US" dirty="0"/>
              <a:t> | </a:t>
            </a:r>
            <a:r>
              <a:rPr lang="en-US" dirty="0" err="1"/>
              <a:t>cv.TERM_CRITERIA_COUNT</a:t>
            </a:r>
            <a:r>
              <a:rPr lang="en-US" dirty="0"/>
              <a:t>, 10, 0.03))</a:t>
            </a:r>
          </a:p>
          <a:p>
            <a:endParaRPr lang="en-US" dirty="0"/>
          </a:p>
          <a:p>
            <a:r>
              <a:rPr lang="en-US" dirty="0"/>
              <a:t># Create some random colors</a:t>
            </a:r>
          </a:p>
          <a:p>
            <a:r>
              <a:rPr lang="en-US" dirty="0"/>
              <a:t>color = </a:t>
            </a:r>
            <a:r>
              <a:rPr lang="en-US" dirty="0" err="1"/>
              <a:t>np.random.randint</a:t>
            </a:r>
            <a:r>
              <a:rPr lang="en-US" dirty="0"/>
              <a:t>(0,255,(100,3))</a:t>
            </a:r>
          </a:p>
          <a:p>
            <a:endParaRPr lang="en-US" dirty="0"/>
          </a:p>
          <a:p>
            <a:r>
              <a:rPr lang="en-US" dirty="0"/>
              <a:t># Take first frame and find corners in it</a:t>
            </a:r>
          </a:p>
          <a:p>
            <a:r>
              <a:rPr lang="en-US" dirty="0"/>
              <a:t>_, </a:t>
            </a:r>
            <a:r>
              <a:rPr lang="en-US" dirty="0" err="1"/>
              <a:t>old_frame</a:t>
            </a:r>
            <a:r>
              <a:rPr lang="en-US" dirty="0"/>
              <a:t> = </a:t>
            </a:r>
            <a:r>
              <a:rPr lang="en-US" dirty="0" err="1"/>
              <a:t>cap.read</a:t>
            </a:r>
            <a:r>
              <a:rPr lang="en-US" dirty="0"/>
              <a:t>()</a:t>
            </a:r>
          </a:p>
          <a:p>
            <a:r>
              <a:rPr lang="en-US" dirty="0" err="1"/>
              <a:t>old_gray</a:t>
            </a:r>
            <a:r>
              <a:rPr lang="en-US" dirty="0"/>
              <a:t> = </a:t>
            </a:r>
            <a:r>
              <a:rPr lang="en-US" dirty="0" err="1"/>
              <a:t>cv.cvtColor</a:t>
            </a:r>
            <a:r>
              <a:rPr lang="en-US" dirty="0"/>
              <a:t>(</a:t>
            </a:r>
            <a:r>
              <a:rPr lang="en-US" dirty="0" err="1"/>
              <a:t>old_frame</a:t>
            </a:r>
            <a:r>
              <a:rPr lang="en-US" dirty="0"/>
              <a:t>, cv.COLOR_BGR2GRAY)</a:t>
            </a:r>
          </a:p>
          <a:p>
            <a:r>
              <a:rPr lang="en-US" dirty="0"/>
              <a:t>p0 = </a:t>
            </a:r>
            <a:r>
              <a:rPr lang="en-US" dirty="0" err="1"/>
              <a:t>cv.goodFeaturesToTrack</a:t>
            </a:r>
            <a:r>
              <a:rPr lang="en-US" dirty="0"/>
              <a:t>(</a:t>
            </a:r>
            <a:r>
              <a:rPr lang="en-US" dirty="0" err="1"/>
              <a:t>old_gray</a:t>
            </a:r>
            <a:r>
              <a:rPr lang="en-US" dirty="0"/>
              <a:t>, mask = None, **</a:t>
            </a:r>
            <a:r>
              <a:rPr lang="en-US" dirty="0" err="1"/>
              <a:t>feature_params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# Create a mask image for drawing purposes</a:t>
            </a:r>
          </a:p>
          <a:p>
            <a:r>
              <a:rPr lang="en-US" dirty="0"/>
              <a:t>mask = </a:t>
            </a:r>
            <a:r>
              <a:rPr lang="en-US" dirty="0" err="1"/>
              <a:t>np.zeros_like</a:t>
            </a:r>
            <a:r>
              <a:rPr lang="en-US" dirty="0"/>
              <a:t>(</a:t>
            </a:r>
            <a:r>
              <a:rPr lang="en-US" dirty="0" err="1"/>
              <a:t>old_frame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init_a_tag</a:t>
            </a:r>
            <a:r>
              <a:rPr lang="en-US" dirty="0"/>
              <a:t>=1;</a:t>
            </a:r>
          </a:p>
          <a:p>
            <a:r>
              <a:rPr lang="en-US" dirty="0"/>
              <a:t>while True:</a:t>
            </a:r>
          </a:p>
          <a:p>
            <a:endParaRPr lang="en-US" dirty="0"/>
          </a:p>
          <a:p>
            <a:r>
              <a:rPr lang="en-US" dirty="0"/>
              <a:t>    # Capture a frame</a:t>
            </a:r>
          </a:p>
          <a:p>
            <a:r>
              <a:rPr lang="en-US" dirty="0"/>
              <a:t>    _,frame = </a:t>
            </a:r>
            <a:r>
              <a:rPr lang="en-US" dirty="0" err="1"/>
              <a:t>cap.read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/>
              <a:t>    # Convert it to grayscale</a:t>
            </a:r>
          </a:p>
          <a:p>
            <a:r>
              <a:rPr lang="en-US" dirty="0"/>
              <a:t>    </a:t>
            </a:r>
            <a:r>
              <a:rPr lang="en-US" dirty="0" err="1"/>
              <a:t>frame_gray</a:t>
            </a:r>
            <a:r>
              <a:rPr lang="en-US" dirty="0"/>
              <a:t> = </a:t>
            </a:r>
            <a:r>
              <a:rPr lang="en-US" dirty="0" err="1"/>
              <a:t>cv.cvtColor</a:t>
            </a:r>
            <a:r>
              <a:rPr lang="en-US" dirty="0"/>
              <a:t>(frame, cv.COLOR_BGR2GRAY)</a:t>
            </a:r>
          </a:p>
          <a:p>
            <a:endParaRPr lang="en-US" dirty="0"/>
          </a:p>
          <a:p>
            <a:r>
              <a:rPr lang="en-US" dirty="0"/>
              <a:t>    # Calculate optical flow</a:t>
            </a:r>
          </a:p>
          <a:p>
            <a:r>
              <a:rPr lang="en-US" dirty="0"/>
              <a:t>    p1, </a:t>
            </a:r>
            <a:r>
              <a:rPr lang="en-US" dirty="0" err="1"/>
              <a:t>st</a:t>
            </a:r>
            <a:r>
              <a:rPr lang="en-US" dirty="0"/>
              <a:t>, err = </a:t>
            </a:r>
            <a:r>
              <a:rPr lang="en-US" dirty="0" err="1"/>
              <a:t>cv.calcOpticalFlowPyrLK</a:t>
            </a:r>
            <a:r>
              <a:rPr lang="en-US" dirty="0"/>
              <a:t>(</a:t>
            </a:r>
            <a:r>
              <a:rPr lang="en-US" dirty="0" err="1"/>
              <a:t>old_gray</a:t>
            </a:r>
            <a:r>
              <a:rPr lang="en-US" dirty="0"/>
              <a:t>, </a:t>
            </a:r>
            <a:r>
              <a:rPr lang="en-US" dirty="0" err="1"/>
              <a:t>frame_gray</a:t>
            </a:r>
            <a:r>
              <a:rPr lang="en-US" dirty="0"/>
              <a:t>, p0, None, **</a:t>
            </a:r>
            <a:r>
              <a:rPr lang="en-US" dirty="0" err="1"/>
              <a:t>lk_params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   # If no flow, look for new points</a:t>
            </a:r>
          </a:p>
          <a:p>
            <a:r>
              <a:rPr lang="en-US" dirty="0"/>
              <a:t>    if p1 is None:</a:t>
            </a:r>
          </a:p>
          <a:p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old_gray</a:t>
            </a:r>
            <a:r>
              <a:rPr lang="en-US" dirty="0"/>
              <a:t> = </a:t>
            </a:r>
            <a:r>
              <a:rPr lang="en-US" dirty="0" err="1"/>
              <a:t>cv.cvtColor</a:t>
            </a:r>
            <a:r>
              <a:rPr lang="en-US" dirty="0"/>
              <a:t>(</a:t>
            </a:r>
            <a:r>
              <a:rPr lang="en-US" dirty="0" err="1"/>
              <a:t>old_frame</a:t>
            </a:r>
            <a:r>
              <a:rPr lang="en-US" dirty="0"/>
              <a:t>, cv.COLOR_BGR2GRAY)</a:t>
            </a:r>
          </a:p>
          <a:p>
            <a:r>
              <a:rPr lang="en-US" dirty="0"/>
              <a:t>        </a:t>
            </a:r>
          </a:p>
          <a:p>
            <a:r>
              <a:rPr lang="en-US" dirty="0"/>
              <a:t>        p0 = </a:t>
            </a:r>
            <a:r>
              <a:rPr lang="en-US" dirty="0" err="1"/>
              <a:t>cv.goodFeaturesToTrack</a:t>
            </a:r>
            <a:r>
              <a:rPr lang="en-US" dirty="0"/>
              <a:t>(</a:t>
            </a:r>
            <a:r>
              <a:rPr lang="en-US" dirty="0" err="1"/>
              <a:t>old_gray</a:t>
            </a:r>
            <a:r>
              <a:rPr lang="en-US" dirty="0"/>
              <a:t>, mask = None, **</a:t>
            </a:r>
            <a:r>
              <a:rPr lang="en-US" dirty="0" err="1"/>
              <a:t>feature_params</a:t>
            </a:r>
            <a:r>
              <a:rPr lang="en-US" dirty="0"/>
              <a:t>)        </a:t>
            </a:r>
          </a:p>
          <a:p>
            <a:endParaRPr lang="en-US" dirty="0"/>
          </a:p>
          <a:p>
            <a:r>
              <a:rPr lang="en-US" dirty="0"/>
              <a:t>        # Get rid of old lines</a:t>
            </a:r>
          </a:p>
          <a:p>
            <a:r>
              <a:rPr lang="en-US" dirty="0"/>
              <a:t>        mask = </a:t>
            </a:r>
            <a:r>
              <a:rPr lang="en-US" dirty="0" err="1"/>
              <a:t>np.zeros_like</a:t>
            </a:r>
            <a:r>
              <a:rPr lang="en-US" dirty="0"/>
              <a:t>(</a:t>
            </a:r>
            <a:r>
              <a:rPr lang="en-US" dirty="0" err="1"/>
              <a:t>old_frame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cv.imshow</a:t>
            </a:r>
            <a:r>
              <a:rPr lang="en-US" dirty="0"/>
              <a:t>('</a:t>
            </a:r>
            <a:r>
              <a:rPr lang="en-US" dirty="0" err="1"/>
              <a:t>frame',frame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   # Otherwise, show flow</a:t>
            </a:r>
          </a:p>
          <a:p>
            <a:r>
              <a:rPr lang="en-US" dirty="0"/>
              <a:t>    else:</a:t>
            </a:r>
          </a:p>
          <a:p>
            <a:endParaRPr lang="en-US" dirty="0"/>
          </a:p>
          <a:p>
            <a:r>
              <a:rPr lang="en-US" dirty="0"/>
              <a:t>        # Select good points</a:t>
            </a:r>
          </a:p>
          <a:p>
            <a:r>
              <a:rPr lang="en-US" dirty="0"/>
              <a:t>        </a:t>
            </a:r>
            <a:r>
              <a:rPr lang="en-US" dirty="0" err="1"/>
              <a:t>good_new</a:t>
            </a:r>
            <a:r>
              <a:rPr lang="en-US" dirty="0"/>
              <a:t> = p1[</a:t>
            </a:r>
            <a:r>
              <a:rPr lang="en-US" dirty="0" err="1"/>
              <a:t>st</a:t>
            </a:r>
            <a:r>
              <a:rPr lang="en-US" dirty="0"/>
              <a:t>==1]</a:t>
            </a:r>
          </a:p>
          <a:p>
            <a:r>
              <a:rPr lang="en-US" dirty="0"/>
              <a:t>        </a:t>
            </a:r>
            <a:r>
              <a:rPr lang="en-US" dirty="0" err="1"/>
              <a:t>good_old</a:t>
            </a:r>
            <a:r>
              <a:rPr lang="en-US" dirty="0"/>
              <a:t> = p0[</a:t>
            </a:r>
            <a:r>
              <a:rPr lang="en-US" dirty="0" err="1"/>
              <a:t>st</a:t>
            </a:r>
            <a:r>
              <a:rPr lang="en-US" dirty="0"/>
              <a:t>==1]</a:t>
            </a:r>
          </a:p>
          <a:p>
            <a:endParaRPr lang="en-US" dirty="0"/>
          </a:p>
          <a:p>
            <a:r>
              <a:rPr lang="en-US" dirty="0"/>
              <a:t>        # Draw the tracks</a:t>
            </a:r>
          </a:p>
          <a:p>
            <a:r>
              <a:rPr lang="en-US" dirty="0"/>
              <a:t>        for </a:t>
            </a:r>
            <a:r>
              <a:rPr lang="en-US" dirty="0" err="1"/>
              <a:t>i</a:t>
            </a:r>
            <a:r>
              <a:rPr lang="en-US" dirty="0"/>
              <a:t>,(</a:t>
            </a:r>
            <a:r>
              <a:rPr lang="en-US" dirty="0" err="1"/>
              <a:t>new,old</a:t>
            </a:r>
            <a:r>
              <a:rPr lang="en-US" dirty="0"/>
              <a:t>) in enumerate(zip(</a:t>
            </a:r>
            <a:r>
              <a:rPr lang="en-US" dirty="0" err="1"/>
              <a:t>good_new,good_old</a:t>
            </a:r>
            <a:r>
              <a:rPr lang="en-US" dirty="0"/>
              <a:t>)):</a:t>
            </a:r>
          </a:p>
          <a:p>
            <a:r>
              <a:rPr lang="en-US" dirty="0"/>
              <a:t>            </a:t>
            </a:r>
            <a:r>
              <a:rPr lang="en-US" dirty="0" err="1"/>
              <a:t>a,b</a:t>
            </a:r>
            <a:r>
              <a:rPr lang="en-US" dirty="0"/>
              <a:t> = </a:t>
            </a:r>
            <a:r>
              <a:rPr lang="en-US" dirty="0" err="1"/>
              <a:t>new.ravel</a:t>
            </a:r>
            <a:r>
              <a:rPr lang="en-US" dirty="0"/>
              <a:t>()</a:t>
            </a:r>
          </a:p>
          <a:p>
            <a:r>
              <a:rPr lang="en-US" dirty="0"/>
              <a:t>            </a:t>
            </a:r>
            <a:r>
              <a:rPr lang="en-US" dirty="0" err="1"/>
              <a:t>c,d</a:t>
            </a:r>
            <a:r>
              <a:rPr lang="en-US" dirty="0"/>
              <a:t> = </a:t>
            </a:r>
            <a:r>
              <a:rPr lang="en-US" dirty="0" err="1"/>
              <a:t>old.ravel</a:t>
            </a:r>
            <a:r>
              <a:rPr lang="en-US" dirty="0"/>
              <a:t>()</a:t>
            </a:r>
          </a:p>
          <a:p>
            <a:r>
              <a:rPr lang="en-US" dirty="0"/>
              <a:t>            mask = </a:t>
            </a:r>
            <a:r>
              <a:rPr lang="en-US" dirty="0" err="1"/>
              <a:t>cv.line</a:t>
            </a:r>
            <a:r>
              <a:rPr lang="en-US" dirty="0"/>
              <a:t>(mask, (</a:t>
            </a:r>
            <a:r>
              <a:rPr lang="en-US" dirty="0" err="1"/>
              <a:t>a,b</a:t>
            </a:r>
            <a:r>
              <a:rPr lang="en-US" dirty="0"/>
              <a:t>),(</a:t>
            </a:r>
            <a:r>
              <a:rPr lang="en-US" dirty="0" err="1"/>
              <a:t>c,d</a:t>
            </a:r>
            <a:r>
              <a:rPr lang="en-US" dirty="0"/>
              <a:t>), color[</a:t>
            </a:r>
            <a:r>
              <a:rPr lang="en-US" dirty="0" err="1"/>
              <a:t>i</a:t>
            </a:r>
            <a:r>
              <a:rPr lang="en-US" dirty="0"/>
              <a:t>].</a:t>
            </a:r>
            <a:r>
              <a:rPr lang="en-US" dirty="0" err="1"/>
              <a:t>tolist</a:t>
            </a:r>
            <a:r>
              <a:rPr lang="en-US" dirty="0"/>
              <a:t>(), 2)</a:t>
            </a:r>
          </a:p>
          <a:p>
            <a:r>
              <a:rPr lang="en-US" dirty="0"/>
              <a:t>            frame = </a:t>
            </a:r>
            <a:r>
              <a:rPr lang="en-US" dirty="0" err="1"/>
              <a:t>cv.circle</a:t>
            </a:r>
            <a:r>
              <a:rPr lang="en-US" dirty="0"/>
              <a:t>(frame,(</a:t>
            </a:r>
            <a:r>
              <a:rPr lang="en-US" dirty="0" err="1"/>
              <a:t>a,b</a:t>
            </a:r>
            <a:r>
              <a:rPr lang="en-US" dirty="0"/>
              <a:t>),5,color[</a:t>
            </a:r>
            <a:r>
              <a:rPr lang="en-US" dirty="0" err="1"/>
              <a:t>i</a:t>
            </a:r>
            <a:r>
              <a:rPr lang="en-US" dirty="0"/>
              <a:t>].</a:t>
            </a:r>
            <a:r>
              <a:rPr lang="en-US" dirty="0" err="1"/>
              <a:t>tolist</a:t>
            </a:r>
            <a:r>
              <a:rPr lang="en-US" dirty="0"/>
              <a:t>(),-1)</a:t>
            </a:r>
          </a:p>
          <a:p>
            <a:r>
              <a:rPr lang="en-US" dirty="0"/>
              <a:t>        if </a:t>
            </a:r>
            <a:r>
              <a:rPr lang="en-US" dirty="0" err="1"/>
              <a:t>init_a_tag</a:t>
            </a:r>
            <a:r>
              <a:rPr lang="en-US" dirty="0"/>
              <a:t> ==1:</a:t>
            </a:r>
          </a:p>
          <a:p>
            <a:r>
              <a:rPr lang="en-US" dirty="0"/>
              <a:t>            </a:t>
            </a:r>
            <a:r>
              <a:rPr lang="en-US" dirty="0" err="1"/>
              <a:t>init_a</a:t>
            </a:r>
            <a:r>
              <a:rPr lang="en-US" dirty="0"/>
              <a:t>=a</a:t>
            </a:r>
          </a:p>
          <a:p>
            <a:r>
              <a:rPr lang="en-US" dirty="0"/>
              <a:t>            </a:t>
            </a:r>
            <a:r>
              <a:rPr lang="en-US" dirty="0" err="1"/>
              <a:t>init_a_tag</a:t>
            </a:r>
            <a:r>
              <a:rPr lang="en-US" dirty="0"/>
              <a:t>=0;</a:t>
            </a:r>
          </a:p>
          <a:p>
            <a:r>
              <a:rPr lang="en-US" dirty="0"/>
              <a:t>        </a:t>
            </a:r>
            <a:r>
              <a:rPr lang="en-US" dirty="0" err="1"/>
              <a:t>number_as_string_x</a:t>
            </a:r>
            <a:r>
              <a:rPr lang="en-US" dirty="0"/>
              <a:t> = </a:t>
            </a:r>
            <a:r>
              <a:rPr lang="en-US" dirty="0" err="1"/>
              <a:t>str</a:t>
            </a:r>
            <a:r>
              <a:rPr lang="en-US" dirty="0"/>
              <a:t>((</a:t>
            </a:r>
            <a:r>
              <a:rPr lang="en-US" dirty="0" err="1"/>
              <a:t>int</a:t>
            </a:r>
            <a:r>
              <a:rPr lang="en-US" dirty="0"/>
              <a:t>)(a+90-init_a))#</a:t>
            </a:r>
            <a:r>
              <a:rPr lang="en-US" dirty="0" err="1"/>
              <a:t>khw</a:t>
            </a:r>
            <a:r>
              <a:rPr lang="en-US" dirty="0"/>
              <a:t>, for servo</a:t>
            </a:r>
          </a:p>
          <a:p>
            <a:r>
              <a:rPr lang="en-US" dirty="0"/>
              <a:t>        print(</a:t>
            </a:r>
            <a:r>
              <a:rPr lang="en-US" dirty="0" err="1"/>
              <a:t>number_as_string_x</a:t>
            </a:r>
            <a:r>
              <a:rPr lang="en-US" dirty="0"/>
              <a:t>)#</a:t>
            </a:r>
            <a:r>
              <a:rPr lang="en-US" dirty="0" err="1"/>
              <a:t>khw</a:t>
            </a:r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ser.write</a:t>
            </a:r>
            <a:r>
              <a:rPr lang="en-US" dirty="0"/>
              <a:t>(</a:t>
            </a:r>
            <a:r>
              <a:rPr lang="en-US" dirty="0" err="1"/>
              <a:t>number_as_string_x.encode</a:t>
            </a:r>
            <a:r>
              <a:rPr lang="en-US" dirty="0"/>
              <a:t>()) #for servo</a:t>
            </a:r>
          </a:p>
          <a:p>
            <a:r>
              <a:rPr lang="en-US" dirty="0"/>
              <a:t>        </a:t>
            </a:r>
            <a:r>
              <a:rPr lang="en-US" dirty="0" err="1"/>
              <a:t>time.sleep</a:t>
            </a:r>
            <a:r>
              <a:rPr lang="en-US" dirty="0"/>
              <a:t>(1)</a:t>
            </a:r>
          </a:p>
          <a:p>
            <a:endParaRPr lang="en-US" dirty="0"/>
          </a:p>
          <a:p>
            <a:r>
              <a:rPr lang="en-US" dirty="0"/>
              <a:t>        # Display the image with the flow lines</a:t>
            </a:r>
          </a:p>
          <a:p>
            <a:r>
              <a:rPr lang="en-US" dirty="0"/>
              <a:t>        </a:t>
            </a:r>
            <a:r>
              <a:rPr lang="en-US" dirty="0" err="1"/>
              <a:t>img</a:t>
            </a:r>
            <a:r>
              <a:rPr lang="en-US" dirty="0"/>
              <a:t> = </a:t>
            </a:r>
            <a:r>
              <a:rPr lang="en-US" dirty="0" err="1"/>
              <a:t>cv.add</a:t>
            </a:r>
            <a:r>
              <a:rPr lang="en-US" dirty="0"/>
              <a:t>(</a:t>
            </a:r>
            <a:r>
              <a:rPr lang="en-US" dirty="0" err="1"/>
              <a:t>frame,mask</a:t>
            </a:r>
            <a:r>
              <a:rPr lang="en-US" dirty="0"/>
              <a:t>)</a:t>
            </a:r>
          </a:p>
          <a:p>
            <a:r>
              <a:rPr lang="en-US" dirty="0"/>
              <a:t>        </a:t>
            </a:r>
            <a:r>
              <a:rPr lang="en-US" dirty="0" err="1"/>
              <a:t>cv.imshow</a:t>
            </a:r>
            <a:r>
              <a:rPr lang="en-US" dirty="0"/>
              <a:t>('frame',</a:t>
            </a:r>
            <a:r>
              <a:rPr lang="en-US" dirty="0" err="1"/>
              <a:t>img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       # Update the previous frame and previous points</a:t>
            </a:r>
          </a:p>
          <a:p>
            <a:r>
              <a:rPr lang="en-US" dirty="0"/>
              <a:t>        </a:t>
            </a:r>
            <a:r>
              <a:rPr lang="en-US" dirty="0" err="1"/>
              <a:t>old_gray</a:t>
            </a:r>
            <a:r>
              <a:rPr lang="en-US" dirty="0"/>
              <a:t> = </a:t>
            </a:r>
            <a:r>
              <a:rPr lang="en-US" dirty="0" err="1"/>
              <a:t>frame_gray.copy</a:t>
            </a:r>
            <a:r>
              <a:rPr lang="en-US" dirty="0"/>
              <a:t>()</a:t>
            </a:r>
          </a:p>
          <a:p>
            <a:r>
              <a:rPr lang="en-US" dirty="0"/>
              <a:t>        p0 = </a:t>
            </a:r>
            <a:r>
              <a:rPr lang="en-US" dirty="0" err="1"/>
              <a:t>good_new.reshape</a:t>
            </a:r>
            <a:r>
              <a:rPr lang="en-US" dirty="0"/>
              <a:t>(-1,1,2)</a:t>
            </a:r>
          </a:p>
          <a:p>
            <a:endParaRPr lang="en-US" dirty="0"/>
          </a:p>
          <a:p>
            <a:r>
              <a:rPr lang="en-US" dirty="0"/>
              <a:t>    # Force display, quitting on ESC</a:t>
            </a:r>
          </a:p>
          <a:p>
            <a:r>
              <a:rPr lang="en-US" dirty="0"/>
              <a:t>    if (</a:t>
            </a:r>
            <a:r>
              <a:rPr lang="en-US" dirty="0" err="1"/>
              <a:t>cv.waitKey</a:t>
            </a:r>
            <a:r>
              <a:rPr lang="en-US" dirty="0"/>
              <a:t>(1) &amp; 0xff) == 27:</a:t>
            </a:r>
          </a:p>
          <a:p>
            <a:r>
              <a:rPr lang="en-US" dirty="0"/>
              <a:t>        break</a:t>
            </a:r>
          </a:p>
          <a:p>
            <a:r>
              <a:rPr lang="en-US" dirty="0"/>
              <a:t>       </a:t>
            </a:r>
          </a:p>
          <a:p>
            <a:r>
              <a:rPr lang="en-US" dirty="0"/>
              <a:t># Shut down</a:t>
            </a:r>
          </a:p>
          <a:p>
            <a:r>
              <a:rPr lang="en-US" dirty="0" err="1"/>
              <a:t>cv.destroyAllWindows</a:t>
            </a:r>
            <a:r>
              <a:rPr lang="en-US" dirty="0"/>
              <a:t>()</a:t>
            </a:r>
          </a:p>
          <a:p>
            <a:r>
              <a:rPr lang="en-US" dirty="0" err="1"/>
              <a:t>cap.release</a:t>
            </a:r>
            <a:r>
              <a:rPr lang="en-US" dirty="0"/>
              <a:t>()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Stem4: Arduino and Computer vision, v.0.b2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09212" y="1913215"/>
            <a:ext cx="1853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Run on Pc-python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17791" y="1458497"/>
            <a:ext cx="3137718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## run on </a:t>
            </a:r>
            <a:r>
              <a:rPr lang="en-US" sz="1600" dirty="0" err="1"/>
              <a:t>Arduio</a:t>
            </a:r>
            <a:endParaRPr lang="en-US" sz="1600" dirty="0"/>
          </a:p>
          <a:p>
            <a:r>
              <a:rPr lang="en-US" sz="1600" dirty="0"/>
              <a:t>#include &lt;</a:t>
            </a:r>
            <a:r>
              <a:rPr lang="en-US" sz="1600" dirty="0" err="1"/>
              <a:t>Servo.h</a:t>
            </a:r>
            <a:r>
              <a:rPr lang="en-US" sz="1600" dirty="0"/>
              <a:t>&gt;</a:t>
            </a:r>
          </a:p>
          <a:p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servoPin</a:t>
            </a:r>
            <a:r>
              <a:rPr lang="en-US" sz="1600" dirty="0"/>
              <a:t> = 3;</a:t>
            </a:r>
          </a:p>
          <a:p>
            <a:r>
              <a:rPr lang="en-US" sz="1600" dirty="0"/>
              <a:t>Servo Servo1;</a:t>
            </a:r>
          </a:p>
          <a:p>
            <a:r>
              <a:rPr lang="en-US" sz="1600" dirty="0"/>
              <a:t>void setup() {</a:t>
            </a:r>
          </a:p>
          <a:p>
            <a:r>
              <a:rPr lang="en-US" sz="1600" dirty="0"/>
              <a:t>  Servo1.attach(</a:t>
            </a:r>
            <a:r>
              <a:rPr lang="en-US" sz="1600" dirty="0" err="1"/>
              <a:t>servoPin</a:t>
            </a:r>
            <a:r>
              <a:rPr lang="en-US" sz="1600" dirty="0"/>
              <a:t>);</a:t>
            </a:r>
          </a:p>
          <a:p>
            <a:r>
              <a:rPr lang="en-US" sz="1600" dirty="0"/>
              <a:t>  </a:t>
            </a:r>
            <a:r>
              <a:rPr lang="en-US" sz="1600" dirty="0" err="1"/>
              <a:t>Serial.begin</a:t>
            </a:r>
            <a:r>
              <a:rPr lang="en-US" sz="1600" dirty="0"/>
              <a:t>(9600);</a:t>
            </a:r>
          </a:p>
          <a:p>
            <a:r>
              <a:rPr lang="en-US" sz="1600" dirty="0"/>
              <a:t>}</a:t>
            </a:r>
          </a:p>
          <a:p>
            <a:r>
              <a:rPr lang="en-US" sz="1600" dirty="0"/>
              <a:t>void loop()</a:t>
            </a:r>
          </a:p>
          <a:p>
            <a:r>
              <a:rPr lang="en-US" sz="1600" dirty="0"/>
              <a:t>{</a:t>
            </a:r>
          </a:p>
          <a:p>
            <a:r>
              <a:rPr lang="en-US" sz="1600" dirty="0"/>
              <a:t>  if (</a:t>
            </a:r>
            <a:r>
              <a:rPr lang="en-US" sz="1600" dirty="0" err="1"/>
              <a:t>Serial.available</a:t>
            </a:r>
            <a:r>
              <a:rPr lang="en-US" sz="1600" dirty="0"/>
              <a:t>())</a:t>
            </a:r>
          </a:p>
          <a:p>
            <a:r>
              <a:rPr lang="en-US" sz="1600" dirty="0"/>
              <a:t>  {</a:t>
            </a:r>
          </a:p>
          <a:p>
            <a:r>
              <a:rPr lang="en-US" sz="1600" dirty="0"/>
              <a:t>    String a = </a:t>
            </a:r>
            <a:r>
              <a:rPr lang="en-US" sz="1600" dirty="0" err="1"/>
              <a:t>Serial.readString</a:t>
            </a:r>
            <a:r>
              <a:rPr lang="en-US" sz="1600" dirty="0"/>
              <a:t>();</a:t>
            </a:r>
          </a:p>
          <a:p>
            <a:r>
              <a:rPr lang="en-US" sz="1600" dirty="0"/>
              <a:t>    //</a:t>
            </a:r>
            <a:r>
              <a:rPr lang="en-US" sz="1600" dirty="0" err="1"/>
              <a:t>Serial.print</a:t>
            </a:r>
            <a:r>
              <a:rPr lang="en-US" sz="1600" dirty="0"/>
              <a:t>("Received Value: ");</a:t>
            </a:r>
          </a:p>
          <a:p>
            <a:r>
              <a:rPr lang="en-US" sz="1600" dirty="0"/>
              <a:t>    //</a:t>
            </a:r>
            <a:r>
              <a:rPr lang="en-US" sz="1600" dirty="0" err="1"/>
              <a:t>Serial.println</a:t>
            </a:r>
            <a:r>
              <a:rPr lang="en-US" sz="1600" dirty="0"/>
              <a:t>(a);</a:t>
            </a:r>
          </a:p>
          <a:p>
            <a:r>
              <a:rPr lang="en-US" sz="1600" dirty="0"/>
              <a:t>    //</a:t>
            </a:r>
            <a:r>
              <a:rPr lang="en-US" sz="1600" dirty="0" err="1"/>
              <a:t>int</a:t>
            </a:r>
            <a:r>
              <a:rPr lang="en-US" sz="1600" dirty="0"/>
              <a:t> b = </a:t>
            </a:r>
            <a:r>
              <a:rPr lang="en-US" sz="1600" dirty="0" err="1"/>
              <a:t>a.toInt</a:t>
            </a:r>
            <a:r>
              <a:rPr lang="en-US" sz="1600" dirty="0"/>
              <a:t>();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</a:t>
            </a:r>
            <a:r>
              <a:rPr lang="en-US" sz="1600" dirty="0"/>
              <a:t> b = </a:t>
            </a:r>
            <a:r>
              <a:rPr lang="en-US" sz="1600" dirty="0" err="1"/>
              <a:t>a.toInt</a:t>
            </a:r>
            <a:r>
              <a:rPr lang="en-US" sz="1600" dirty="0"/>
              <a:t>();</a:t>
            </a:r>
          </a:p>
          <a:p>
            <a:r>
              <a:rPr lang="en-US" sz="1600" dirty="0"/>
              <a:t>    Servo1.write(b);</a:t>
            </a:r>
          </a:p>
          <a:p>
            <a:r>
              <a:rPr lang="en-US" sz="1600" dirty="0"/>
              <a:t>    //delay(100);</a:t>
            </a:r>
          </a:p>
          <a:p>
            <a:r>
              <a:rPr lang="en-US" sz="1600" dirty="0"/>
              <a:t>  }</a:t>
            </a:r>
          </a:p>
          <a:p>
            <a:r>
              <a:rPr lang="en-US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42135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437</TotalTime>
  <Words>5372</Words>
  <Application>Microsoft Office PowerPoint</Application>
  <PresentationFormat>On-screen Show (4:3)</PresentationFormat>
  <Paragraphs>591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Stem 4 Arduino and Personal computer PC use of computer vision</vt:lpstr>
      <vt:lpstr>Overview</vt:lpstr>
      <vt:lpstr>Test 4.1a: serial communication with PC, echo a character </vt:lpstr>
      <vt:lpstr>Test 4.1b: serial communication with PC, echo a string of characters</vt:lpstr>
      <vt:lpstr>Test 4.1c: Serial communication with PC(python), send data from Arduino to PC (Python)</vt:lpstr>
      <vt:lpstr>Test 4.1d: Serial communication with PC(python), data sent from PC-python to Arduino and echo back to PC-python for printing </vt:lpstr>
      <vt:lpstr>Test 4.2a: face control and servo: Use dlib (use PC-python) to control servo motor attached to Arduino via USB bus (response rate 1Hz)</vt:lpstr>
      <vt:lpstr>Test 4.2b: Use camshift (Python) to control servo motor attached to Arduino through the USB bus</vt:lpstr>
      <vt:lpstr>Test 4.2c: Use lkdemo (Python) to control servo motor attached to Arduino through the USB bus</vt:lpstr>
      <vt:lpstr>Test 4.3a Tesseract Optical Character Recognition (OCR) </vt:lpstr>
      <vt:lpstr>Test 4.3a Tesseract Optical character recognition (OCR), send text to Arduino LCD display</vt:lpstr>
      <vt:lpstr>Tets4.4 Aruco pose tracker https://docs.opencv.org/3.4.0/d5/dae/tutorial_aruco_detection.html </vt:lpstr>
      <vt:lpstr>Test 4.5 face landmark detection, Install dlib  #  In anacondas (right click administrator ): &gt; conda install -c conda-forge dlib #if you are using python 3.7 #older method: In anacondas conda install -c menpo dlib # to install dlib face track https://www.youtube.com/watch?v=MrRGVOhARYY https://pysource.com/2019/03/12/face-landmarks-detection-opencv-with-python/</vt:lpstr>
      <vt:lpstr>Opengl on python and C++ Files used in this slide can be found at  http://www.cse.cuhk.edu.hk/~khwong/www2/OSVIP/OSVIP.html </vt:lpstr>
      <vt:lpstr>Python - GLUT 3D display Rotating 3D-Teapot</vt:lpstr>
      <vt:lpstr>Test4.6: Object recognition</vt:lpstr>
      <vt:lpstr>Test 4.7 Yolo test (not successful)</vt:lpstr>
      <vt:lpstr>LSTM-RNN Keras examples</vt:lpstr>
    </vt:vector>
  </TitlesOfParts>
  <Company>CUHK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4 Arduino and computer vision</dc:title>
  <dc:creator>khwong</dc:creator>
  <cp:lastModifiedBy>kh</cp:lastModifiedBy>
  <cp:revision>54</cp:revision>
  <dcterms:created xsi:type="dcterms:W3CDTF">2020-02-01T08:16:37Z</dcterms:created>
  <dcterms:modified xsi:type="dcterms:W3CDTF">2022-03-28T09:12:58Z</dcterms:modified>
</cp:coreProperties>
</file>