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91" r:id="rId3"/>
    <p:sldId id="282" r:id="rId4"/>
    <p:sldId id="272" r:id="rId5"/>
    <p:sldId id="275" r:id="rId6"/>
    <p:sldId id="262" r:id="rId7"/>
    <p:sldId id="323" r:id="rId8"/>
    <p:sldId id="263" r:id="rId9"/>
    <p:sldId id="326" r:id="rId10"/>
    <p:sldId id="324" r:id="rId11"/>
    <p:sldId id="325" r:id="rId12"/>
    <p:sldId id="330" r:id="rId13"/>
    <p:sldId id="331" r:id="rId14"/>
    <p:sldId id="332" r:id="rId15"/>
    <p:sldId id="266" r:id="rId16"/>
    <p:sldId id="276" r:id="rId17"/>
    <p:sldId id="322" r:id="rId18"/>
    <p:sldId id="277" r:id="rId19"/>
    <p:sldId id="279" r:id="rId20"/>
    <p:sldId id="280" r:id="rId21"/>
    <p:sldId id="285" r:id="rId22"/>
    <p:sldId id="284" r:id="rId23"/>
    <p:sldId id="287" r:id="rId24"/>
    <p:sldId id="290" r:id="rId25"/>
    <p:sldId id="288" r:id="rId26"/>
    <p:sldId id="306" r:id="rId27"/>
    <p:sldId id="308" r:id="rId28"/>
    <p:sldId id="289" r:id="rId29"/>
    <p:sldId id="321" r:id="rId30"/>
    <p:sldId id="320" r:id="rId31"/>
    <p:sldId id="292" r:id="rId32"/>
    <p:sldId id="293" r:id="rId33"/>
    <p:sldId id="294" r:id="rId34"/>
    <p:sldId id="295" r:id="rId35"/>
    <p:sldId id="296" r:id="rId36"/>
    <p:sldId id="303" r:id="rId37"/>
    <p:sldId id="304" r:id="rId38"/>
    <p:sldId id="305" r:id="rId39"/>
    <p:sldId id="298" r:id="rId40"/>
    <p:sldId id="302" r:id="rId41"/>
    <p:sldId id="297" r:id="rId42"/>
    <p:sldId id="299" r:id="rId43"/>
    <p:sldId id="300" r:id="rId44"/>
    <p:sldId id="310" r:id="rId45"/>
    <p:sldId id="311" r:id="rId46"/>
    <p:sldId id="312" r:id="rId47"/>
    <p:sldId id="316" r:id="rId48"/>
    <p:sldId id="317" r:id="rId49"/>
    <p:sldId id="319" r:id="rId50"/>
    <p:sldId id="318" r:id="rId51"/>
    <p:sldId id="328" r:id="rId52"/>
    <p:sldId id="327" r:id="rId53"/>
    <p:sldId id="329" r:id="rId54"/>
    <p:sldId id="283" r:id="rId55"/>
    <p:sldId id="281" r:id="rId56"/>
    <p:sldId id="265" r:id="rId57"/>
    <p:sldId id="273" r:id="rId58"/>
    <p:sldId id="259" r:id="rId59"/>
    <p:sldId id="301" r:id="rId60"/>
    <p:sldId id="33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-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1E271-BBE9-4C6B-BA4A-FEAB9460D3E9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D781-95FE-443C-8192-BA6CBE0C6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5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8D781-95FE-443C-8192-BA6CBE0C6D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B44A-E026-4975-A182-42590024C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2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8D781-95FE-443C-8192-BA6CBE0C6D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3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B44A-E026-4975-A182-42590024C4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8D781-95FE-443C-8192-BA6CBE0C6D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8D781-95FE-443C-8192-BA6CBE0C6D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3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8D781-95FE-443C-8192-BA6CBE0C6D5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B44A-E026-4975-A182-42590024C43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0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8D781-95FE-443C-8192-BA6CBE0C6D5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E5FE-E93E-41A9-BC80-C162830CC4BD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8E-11B8-4F03-97BA-978D04EC5EAB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0B5C-8DFC-4E8E-94C5-AB15C7B32BEB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31159-CE10-4ED0-8008-BECADD65D0F0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064B-C3D0-42A3-A767-733AD188E5BA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7D3F-61D3-4DA3-A5EF-9BEEAFE181C0}" type="datetime1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2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C0F74-801A-4C44-A470-A9948AD86E8B}" type="datetime1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C956-526E-4D49-9413-052554CB601A}" type="datetime1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1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062B-DCE8-4704-A344-5407E6919C70}" type="datetime1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4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A0F1-DE5B-4C1C-9870-97F959EA55FB}" type="datetime1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4C19-4594-4670-9238-3E2669E049FE}" type="datetime1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A2AA-91CE-42C0-B402-21B68D2F3104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stem3-Midi v.0.d5 (220212a)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4199-96F9-4C19-8F0E-E982554F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Turn-your-Arduino-into-a-4-voice-wavetable-synth-w/" TargetMode="External"/><Relationship Id="rId2" Type="http://schemas.openxmlformats.org/officeDocument/2006/relationships/hyperlink" Target="https://www.youtube.com/watch?v=znQjGw4kuY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zlonline/the_synt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getronicx.com/interface-touch-sensor-mpr121-arduino/" TargetMode="External"/><Relationship Id="rId2" Type="http://schemas.openxmlformats.org/officeDocument/2006/relationships/hyperlink" Target="https://www.sparkfun.com/datasheets/Components/MPR12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github.com/BareConductive/mpr121/tree/public/MPR12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dafruit/Adafruit_MPR121/blob/master/examples/MPR121test/MPR121test.in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7dhWGzxD4" TargetMode="External"/><Relationship Id="rId2" Type="http://schemas.openxmlformats.org/officeDocument/2006/relationships/hyperlink" Target="https://www.nxp.com/docs/en/data-sheet/MPX50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dn.hackaday.io/files/11843506690912/MiniWI-cap-pmt.ino" TargetMode="External"/><Relationship Id="rId7" Type="http://schemas.openxmlformats.org/officeDocument/2006/relationships/hyperlink" Target="https://projectgus.github.io/hairless-midiserial/" TargetMode="External"/><Relationship Id="rId2" Type="http://schemas.openxmlformats.org/officeDocument/2006/relationships/hyperlink" Target="https://hackaday.io/project/11843-miniwi-woodwind-midi-controll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p.com/docs/en/data-sheet/MPX5010.pdf" TargetMode="External"/><Relationship Id="rId11" Type="http://schemas.openxmlformats.org/officeDocument/2006/relationships/hyperlink" Target="https://www.akaipro.com/ewi-usb" TargetMode="External"/><Relationship Id="rId5" Type="http://schemas.openxmlformats.org/officeDocument/2006/relationships/hyperlink" Target="https://www.sparkfun.com/datasheets/Components/MPR121.pdf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arduinolibraries.info/libraries/adafruit-mpr121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Yamaha_YM2612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davesblog.fo.am/2017/10/adventures-with-fm-sound-and-the-ym26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sycircuits.com/alm011/" TargetMode="External"/><Relationship Id="rId5" Type="http://schemas.openxmlformats.org/officeDocument/2006/relationships/hyperlink" Target="https://skyduino.wordpress.com/2013/09/15/avrarduino-code-de-test-pour-chipset-ym2612/" TargetMode="External"/><Relationship Id="rId4" Type="http://schemas.openxmlformats.org/officeDocument/2006/relationships/hyperlink" Target="http://www.smspower.org/maxim/Documents/YM261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instructables.com/id/Arduino-Minimal-Drum-Kit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instructables.com/id/ELECTRONIC-DRUMnot-a-MIDI-sampler-aka-KI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dfrobot.com/product-399.html" TargetMode="External"/><Relationship Id="rId4" Type="http://schemas.openxmlformats.org/officeDocument/2006/relationships/hyperlink" Target="https://www.youtube.com/watch?v=YRrDOdgsok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reate.arduino.cc/projecthub/ryokosaka/minimal-midi-drum-kit-with-3d-printer-5633d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imple-circuit.com/arduino-sd-card-interfacing-exampl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reate.arduino.cc/projecthub/electropeak/sd-card-module-with-arduino-how-to-read-write-data-37f39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nstructables.com/id/Audio-Player-Using-Arduino-With-Micro-SD-C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www.youtube.com/watch?v=sBGWCcR5_l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earningaboutelectronics.com/Articles/Piezo-knock-sensor-circuit.php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u.edu/classes/bello/FMT_files/9_MIDI_code.pdf" TargetMode="External"/><Relationship Id="rId2" Type="http://schemas.openxmlformats.org/officeDocument/2006/relationships/hyperlink" Target="https://people.carleton.edu/~jellinge/m208w14/pdf/02MIDIBasics_do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sparkfun.com/tutorials/midi-tutorial/al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xp.com/docs/en/data-sheet/MPX501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jectgus.github.io/hairless-midiserial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www.youtube.com/watch?v=w4zxqRNTPb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hyperlink" Target="https://www.allelectronics.com/mas_assets/media/allelectronics2018/spec/ME-63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itdigest.com/microcontroller-projects/arduino-sound-level-measurement" TargetMode="External"/><Relationship Id="rId2" Type="http://schemas.openxmlformats.org/officeDocument/2006/relationships/hyperlink" Target="http://www.learningaboutelectronics.com/Articles/Arduino-microphone-circuit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rduino.stackexchange.com/questions/45927/arduino-continuously-reading-adc-value-using-interrup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ructables.com/id/Arduino-Guitar-Tune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hyperlink" Target="https://www.youtube.com/watch?v=jJ7lzkrQIFk" TargetMode="External"/><Relationship Id="rId7" Type="http://schemas.openxmlformats.org/officeDocument/2006/relationships/image" Target="../media/image37.emf"/><Relationship Id="rId2" Type="http://schemas.openxmlformats.org/officeDocument/2006/relationships/hyperlink" Target="http://wiki.openmusiclabs.com/wiki/ArduinoFF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hyperlink" Target="https://www.youtube.com/watch?v=_GI7QWVvzas" TargetMode="External"/><Relationship Id="rId4" Type="http://schemas.openxmlformats.org/officeDocument/2006/relationships/hyperlink" Target="http://www.arduinoos.com/2010/10/fast-fourier-transform-ff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structables.com/id/Arduino-Synthesizer-With-F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hyperlink" Target="https://www.norwegiancreations.com/2017/08/what-is-fft-and-how-can-you-implement-it-on-an-arduino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aday.com/2013/12/31/an-arduino-with-better-speech-recognition-than-siri/" TargetMode="External"/><Relationship Id="rId2" Type="http://schemas.openxmlformats.org/officeDocument/2006/relationships/hyperlink" Target="https://github.com/Infineon/XMC-for-Arduino/blob/master/arm/libraries/DSP/src/mfcc.cpp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.gold.ac.uk/~mas01rf/" TargetMode="External"/><Relationship Id="rId2" Type="http://schemas.openxmlformats.org/officeDocument/2006/relationships/hyperlink" Target="http://www.wekinator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retrocdn.net/images/e/e0/SN76489_Application_Manual.pdf" TargetMode="External"/><Relationship Id="rId2" Type="http://schemas.openxmlformats.org/officeDocument/2006/relationships/hyperlink" Target="http://danceswithferrets.org/geekblog/?p=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mspower.org/Development/SN76489" TargetMode="External"/><Relationship Id="rId4" Type="http://schemas.openxmlformats.org/officeDocument/2006/relationships/hyperlink" Target="https://www.instructables.com/id/SN76489-Synthesizer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danceswithferrets.org/geekblog/?p=9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s://www.youtube.com/watch?v=wBzdjRDGK9E" TargetMode="External"/><Relationship Id="rId4" Type="http://schemas.openxmlformats.org/officeDocument/2006/relationships/image" Target="../media/image41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hyperlink" Target="https://www.youtube.com/watch?v=Gc54n8f-g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instructables.com/id/MIDI-controlled-analog-FM-synthesizer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davesblog.fo.am/2017/10/adventures-with-fm-sound-and-the-ym2612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cuhk.edu.hk/~khwong/www2/stem/GY80-master%20_tested_ok_200831.zi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cessing.org/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s://processing.org/download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explodingart.com/soundcipher/download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forum.processing.org/two/discussion/298/assign-times-to-musical-notes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ko-fi.com/post/The-TNDY-SN76489-3-Voice-Sound-Card-M4M715TFL" TargetMode="External"/><Relationship Id="rId3" Type="http://schemas.openxmlformats.org/officeDocument/2006/relationships/hyperlink" Target="https://www.smspower.org/maxim/Documents/YM2612" TargetMode="External"/><Relationship Id="rId7" Type="http://schemas.openxmlformats.org/officeDocument/2006/relationships/hyperlink" Target="https://electronicfields.wordpress.com/2012/04/09/ym2149-sound-generator-arduino-fast-pin-switching/" TargetMode="External"/><Relationship Id="rId12" Type="http://schemas.openxmlformats.org/officeDocument/2006/relationships/hyperlink" Target="https://link.springer.com/chapter/10.1007/978-1-4842-1583-8_5" TargetMode="External"/><Relationship Id="rId2" Type="http://schemas.openxmlformats.org/officeDocument/2006/relationships/hyperlink" Target="https://www.youtube.com/watch?v=DrbxkKNY-p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orentflament.com/blog/driving-ym2149f-sound-chip-with-an-arduino.html" TargetMode="External"/><Relationship Id="rId11" Type="http://schemas.openxmlformats.org/officeDocument/2006/relationships/hyperlink" Target="http://www.music-software-development.com/midi-tutorial.html" TargetMode="External"/><Relationship Id="rId5" Type="http://schemas.openxmlformats.org/officeDocument/2006/relationships/hyperlink" Target="https://skyduino.wordpress.com/2013/09/15/avrarduino-code-de-test-pour-chipset-ym2612/" TargetMode="External"/><Relationship Id="rId10" Type="http://schemas.openxmlformats.org/officeDocument/2006/relationships/hyperlink" Target="https://pdf1.alldatasheet.com/datasheet-pdf/view/391581/PTC/PT2399.html" TargetMode="External"/><Relationship Id="rId4" Type="http://schemas.openxmlformats.org/officeDocument/2006/relationships/hyperlink" Target="http://www.vgmpf.com/Wiki/index.php?title=YM2612" TargetMode="External"/><Relationship Id="rId9" Type="http://schemas.openxmlformats.org/officeDocument/2006/relationships/hyperlink" Target="https://easyeda.com/shaungoda/arduino-fm-midi-synth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6.arrow.com/aropdfconversion/96e92579182fd1d52fd332098d395568a2fb8c42/pgurl_5145954282070200.pdf" TargetMode="External"/><Relationship Id="rId2" Type="http://schemas.openxmlformats.org/officeDocument/2006/relationships/hyperlink" Target="https://www.instructables.com/id/How-to-make-an-Arduino-sound-synthesizer-with-MID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mspower.org/maxim/Documents/YM2612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id/Arduino-Synthesizer-With-FM/" TargetMode="External"/><Relationship Id="rId2" Type="http://schemas.openxmlformats.org/officeDocument/2006/relationships/hyperlink" Target="https://www.instructables.com/id/Arduino-Flute-Synth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jectgus.github.io/hairless-midiserial/" TargetMode="External"/><Relationship Id="rId4" Type="http://schemas.openxmlformats.org/officeDocument/2006/relationships/hyperlink" Target="https://www.instructables.com/id/The-Arduino-Synthesizer/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ructables.com/id/The-Arduino-Synthesizer/" TargetMode="External"/><Relationship Id="rId3" Type="http://schemas.openxmlformats.org/officeDocument/2006/relationships/hyperlink" Target="https://github.com/Wohlstand/libOPNMIDI" TargetMode="External"/><Relationship Id="rId7" Type="http://schemas.openxmlformats.org/officeDocument/2006/relationships/hyperlink" Target="https://www.instructables.com/id/Arduino-Synthesizer-With-FM/" TargetMode="External"/><Relationship Id="rId2" Type="http://schemas.openxmlformats.org/officeDocument/2006/relationships/hyperlink" Target="https://www.instructables.com/id/Turn-your-Arduino-into-a-4-voice-wavetable-synth-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ructables.com/id/Arduino-Flute-Synth/" TargetMode="External"/><Relationship Id="rId5" Type="http://schemas.openxmlformats.org/officeDocument/2006/relationships/hyperlink" Target="http://danceswithferrets.org/geekblog/?p=93" TargetMode="External"/><Relationship Id="rId4" Type="http://schemas.openxmlformats.org/officeDocument/2006/relationships/hyperlink" Target="https://forum.arduino.cc/index.php?topic=530559.0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musiclab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score.org/zh-hant" TargetMode="External"/><Relationship Id="rId2" Type="http://schemas.openxmlformats.org/officeDocument/2006/relationships/hyperlink" Target="https://github.com/omerbsezer/LSTM_RNN_Tutorials_with_Dem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arduino.cc/projecthub/executeli/unravel-preset-piano-easy-arduino-even-a-ghoul-can-make-it-17c472?ref=tag&amp;ref_id=piano&amp;offset=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arduino.cc/projecthub/executeli/unravel-preset-piano-easy-arduino-even-a-ghoul-can-make-it-17c472?ref=tag&amp;ref_id=piano&amp;offset=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arduino.cc/en/Tutorial/PlayMelody" TargetMode="External"/><Relationship Id="rId4" Type="http://schemas.openxmlformats.org/officeDocument/2006/relationships/hyperlink" Target="https://www.youtube.com/watch?v=vaQVCnPWdx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Stem3</a:t>
            </a:r>
            <a:br>
              <a:rPr lang="en-US" dirty="0"/>
            </a:br>
            <a:r>
              <a:rPr lang="en-US" dirty="0"/>
              <a:t>MIDI—</a:t>
            </a:r>
            <a:br>
              <a:rPr lang="en-US" dirty="0"/>
            </a:br>
            <a:r>
              <a:rPr lang="en-US" b="1" dirty="0"/>
              <a:t>Musical Instrument Digital Interface and Arduino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 Wong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1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3.1g) </a:t>
            </a:r>
            <a:r>
              <a:rPr lang="en-US" sz="2400" dirty="0"/>
              <a:t>Arduino Piano Cello finger training system</a:t>
            </a:r>
            <a:br>
              <a:rPr lang="en-US" sz="2400" dirty="0"/>
            </a:br>
            <a:r>
              <a:rPr lang="en-US" sz="2400" dirty="0"/>
              <a:t>Buzzer: pin11, MPR121 sensor inputs connected to metal pins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//AHRS_9DOF_test_ecello_1b, 2020 Aug 26</a:t>
            </a:r>
          </a:p>
          <a:p>
            <a:r>
              <a:rPr lang="en-US" dirty="0"/>
              <a:t>//============= part 1: touch sensor MPR121 part ==============</a:t>
            </a:r>
          </a:p>
          <a:p>
            <a:r>
              <a:rPr lang="en-US" dirty="0"/>
              <a:t>//=============================================================</a:t>
            </a:r>
          </a:p>
          <a:p>
            <a:r>
              <a:rPr lang="en-US" dirty="0"/>
              <a:t>///////////////////</a:t>
            </a:r>
          </a:p>
          <a:p>
            <a:r>
              <a:rPr lang="en-US" dirty="0"/>
              <a:t>//Combining buzzer </a:t>
            </a:r>
            <a:r>
              <a:rPr lang="en-US" dirty="0" err="1"/>
              <a:t>pinao</a:t>
            </a:r>
            <a:r>
              <a:rPr lang="en-US" dirty="0"/>
              <a:t> and mpr121</a:t>
            </a:r>
          </a:p>
          <a:p>
            <a:r>
              <a:rPr lang="en-US" dirty="0"/>
              <a:t>//https://create.arduino.cc/projecthub/executeli/unravel-preset-piano-easy-arduino-even-a-ghoul-can-make-it-17c472?ref=tag&amp;ref_id=piano&amp;offset=3</a:t>
            </a:r>
          </a:p>
          <a:p>
            <a:r>
              <a:rPr lang="en-US" dirty="0"/>
              <a:t>//https://cdn-learn.adafruit.com/downloads/pdf/adafruit-mpr121-12-key-capacitive-touch-sensor-breakout-tutorial.pdf</a:t>
            </a:r>
          </a:p>
          <a:p>
            <a:r>
              <a:rPr lang="en-US" dirty="0"/>
              <a:t>//https://github.com/adafruit/Adafruit_MPR121</a:t>
            </a:r>
          </a:p>
          <a:p>
            <a:r>
              <a:rPr lang="en-US" dirty="0"/>
              <a:t>//https://github.com/adafruit/Adafruit_MPR121/tree/master/examples/MPR121test (Out mpr121 test here  is based on this code)</a:t>
            </a:r>
          </a:p>
          <a:p>
            <a:r>
              <a:rPr lang="en-US" dirty="0"/>
              <a:t>/*********************************************************</a:t>
            </a:r>
          </a:p>
          <a:p>
            <a:r>
              <a:rPr lang="en-US" dirty="0"/>
              <a:t>  This is a library for the MPR121 12-channel Capacitive touch sensor</a:t>
            </a:r>
          </a:p>
          <a:p>
            <a:endParaRPr lang="en-US" dirty="0"/>
          </a:p>
          <a:p>
            <a:r>
              <a:rPr lang="en-US" dirty="0"/>
              <a:t>  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  These sensors use I2C communicate, at least 2 pins are required</a:t>
            </a:r>
          </a:p>
          <a:p>
            <a:r>
              <a:rPr lang="en-US" dirty="0"/>
              <a:t>  to interface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Adafruit</a:t>
            </a:r>
            <a:r>
              <a:rPr lang="en-US" dirty="0"/>
              <a:t> invests time and resources providing this open source code,</a:t>
            </a:r>
          </a:p>
          <a:p>
            <a:r>
              <a:rPr lang="en-US" dirty="0"/>
              <a:t>  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</a:t>
            </a:r>
          </a:p>
          <a:p>
            <a:r>
              <a:rPr lang="en-US" dirty="0"/>
              <a:t>  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  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</a:t>
            </a:r>
          </a:p>
          <a:p>
            <a:r>
              <a:rPr lang="en-US" dirty="0"/>
              <a:t>  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"Adafruit_MPR121.h"//#include "</a:t>
            </a:r>
            <a:r>
              <a:rPr lang="en-US" dirty="0" err="1"/>
              <a:t>pitches.h</a:t>
            </a:r>
            <a:r>
              <a:rPr lang="en-US" dirty="0"/>
              <a:t>"</a:t>
            </a:r>
          </a:p>
          <a:p>
            <a:r>
              <a:rPr lang="en-US" dirty="0"/>
              <a:t>#define ACTIVATED LOW</a:t>
            </a:r>
          </a:p>
          <a:p>
            <a:r>
              <a:rPr lang="en-US" dirty="0"/>
              <a:t>#define NOTE_B0 31</a:t>
            </a:r>
          </a:p>
          <a:p>
            <a:r>
              <a:rPr lang="en-US" dirty="0"/>
              <a:t>#define NOTE_C1 33</a:t>
            </a:r>
          </a:p>
          <a:p>
            <a:r>
              <a:rPr lang="en-US" dirty="0"/>
              <a:t>#define NOTE_CS1 35</a:t>
            </a:r>
          </a:p>
          <a:p>
            <a:r>
              <a:rPr lang="en-US" dirty="0"/>
              <a:t>#define NOTE_D1 37</a:t>
            </a:r>
          </a:p>
          <a:p>
            <a:r>
              <a:rPr lang="en-US" dirty="0"/>
              <a:t>#define NOTE_DS1 39</a:t>
            </a:r>
          </a:p>
          <a:p>
            <a:r>
              <a:rPr lang="en-US" dirty="0"/>
              <a:t>#define NOTE_E1 41</a:t>
            </a:r>
          </a:p>
          <a:p>
            <a:r>
              <a:rPr lang="en-US" dirty="0"/>
              <a:t>#define NOTE_F1 44</a:t>
            </a:r>
          </a:p>
          <a:p>
            <a:r>
              <a:rPr lang="en-US" dirty="0"/>
              <a:t>#define NOTE_FS1 46</a:t>
            </a:r>
          </a:p>
          <a:p>
            <a:r>
              <a:rPr lang="en-US" dirty="0"/>
              <a:t>#define NOTE_G1 49</a:t>
            </a:r>
          </a:p>
          <a:p>
            <a:r>
              <a:rPr lang="en-US" dirty="0"/>
              <a:t>#define NOTE_GS1 52</a:t>
            </a:r>
          </a:p>
          <a:p>
            <a:r>
              <a:rPr lang="en-US" dirty="0"/>
              <a:t>#define NOTE_A1 55</a:t>
            </a:r>
          </a:p>
          <a:p>
            <a:r>
              <a:rPr lang="en-US" dirty="0"/>
              <a:t>#define NOTE_AS1 58</a:t>
            </a:r>
          </a:p>
          <a:p>
            <a:r>
              <a:rPr lang="en-US" dirty="0"/>
              <a:t>#define NOTE_B1 62</a:t>
            </a:r>
          </a:p>
          <a:p>
            <a:r>
              <a:rPr lang="en-US" dirty="0"/>
              <a:t>#define NOTE_C2 65</a:t>
            </a:r>
          </a:p>
          <a:p>
            <a:r>
              <a:rPr lang="en-US" dirty="0"/>
              <a:t>#define NOTE_CS2 69</a:t>
            </a:r>
          </a:p>
          <a:p>
            <a:r>
              <a:rPr lang="en-US" dirty="0"/>
              <a:t>#define NOTE_D2 73</a:t>
            </a:r>
          </a:p>
          <a:p>
            <a:r>
              <a:rPr lang="en-US" dirty="0"/>
              <a:t>#define NOTE_DS2 78</a:t>
            </a:r>
          </a:p>
          <a:p>
            <a:r>
              <a:rPr lang="en-US" dirty="0"/>
              <a:t>#define NOTE_E2 82</a:t>
            </a:r>
          </a:p>
          <a:p>
            <a:r>
              <a:rPr lang="en-US" dirty="0"/>
              <a:t>#define NOTE_F2 87</a:t>
            </a:r>
          </a:p>
          <a:p>
            <a:r>
              <a:rPr lang="en-US" dirty="0"/>
              <a:t>#define NOTE_FS2 93</a:t>
            </a:r>
          </a:p>
          <a:p>
            <a:r>
              <a:rPr lang="en-US" dirty="0"/>
              <a:t>#define NOTE_G2 98</a:t>
            </a:r>
          </a:p>
          <a:p>
            <a:r>
              <a:rPr lang="en-US" dirty="0"/>
              <a:t>#define NOTE_GS2 104</a:t>
            </a:r>
          </a:p>
          <a:p>
            <a:r>
              <a:rPr lang="en-US" dirty="0"/>
              <a:t>#define NOTE_A2 110</a:t>
            </a:r>
          </a:p>
          <a:p>
            <a:r>
              <a:rPr lang="en-US" dirty="0"/>
              <a:t>#define NOTE_AS2 117</a:t>
            </a:r>
          </a:p>
          <a:p>
            <a:r>
              <a:rPr lang="en-US" dirty="0"/>
              <a:t>#define NOTE_B2 123</a:t>
            </a:r>
          </a:p>
          <a:p>
            <a:r>
              <a:rPr lang="en-US" dirty="0"/>
              <a:t>#define NOTE_C3 131</a:t>
            </a:r>
          </a:p>
          <a:p>
            <a:r>
              <a:rPr lang="en-US" dirty="0"/>
              <a:t>#define NOTE_CS3 139</a:t>
            </a:r>
          </a:p>
          <a:p>
            <a:r>
              <a:rPr lang="en-US" dirty="0"/>
              <a:t>#define NOTE_D3 147</a:t>
            </a:r>
          </a:p>
          <a:p>
            <a:r>
              <a:rPr lang="en-US" dirty="0"/>
              <a:t>#define NOTE_DS3 156</a:t>
            </a:r>
          </a:p>
          <a:p>
            <a:r>
              <a:rPr lang="en-US" dirty="0"/>
              <a:t>#define NOTE_E3 165</a:t>
            </a:r>
          </a:p>
          <a:p>
            <a:r>
              <a:rPr lang="en-US" dirty="0"/>
              <a:t>#define NOTE_F3 175</a:t>
            </a:r>
          </a:p>
          <a:p>
            <a:r>
              <a:rPr lang="en-US" dirty="0"/>
              <a:t>#define NOTE_FS3 185</a:t>
            </a:r>
          </a:p>
          <a:p>
            <a:r>
              <a:rPr lang="en-US" dirty="0"/>
              <a:t>#define NOTE_G3 196</a:t>
            </a:r>
          </a:p>
          <a:p>
            <a:r>
              <a:rPr lang="en-US" dirty="0"/>
              <a:t>#define NOTE_GS3 208</a:t>
            </a:r>
          </a:p>
          <a:p>
            <a:r>
              <a:rPr lang="en-US" dirty="0"/>
              <a:t>#define NOTE_A3 220</a:t>
            </a:r>
          </a:p>
          <a:p>
            <a:r>
              <a:rPr lang="en-US" dirty="0"/>
              <a:t>#define NOTE_AS3 233</a:t>
            </a:r>
          </a:p>
          <a:p>
            <a:r>
              <a:rPr lang="en-US" dirty="0"/>
              <a:t>#define NOTE_B3 247</a:t>
            </a:r>
          </a:p>
          <a:p>
            <a:r>
              <a:rPr lang="en-US" dirty="0"/>
              <a:t>#define NOTE_C4 262</a:t>
            </a:r>
          </a:p>
          <a:p>
            <a:r>
              <a:rPr lang="en-US" dirty="0"/>
              <a:t>#define NOTE_CS4 277</a:t>
            </a:r>
          </a:p>
          <a:p>
            <a:r>
              <a:rPr lang="en-US" dirty="0"/>
              <a:t>#define NOTE_D4 294</a:t>
            </a:r>
          </a:p>
          <a:p>
            <a:r>
              <a:rPr lang="en-US" dirty="0"/>
              <a:t>#define NOTE_DS4 311</a:t>
            </a:r>
          </a:p>
          <a:p>
            <a:r>
              <a:rPr lang="en-US" dirty="0"/>
              <a:t>#define NOTE_E4 330</a:t>
            </a:r>
          </a:p>
          <a:p>
            <a:r>
              <a:rPr lang="en-US" dirty="0"/>
              <a:t>#define NOTE_F4 349</a:t>
            </a:r>
          </a:p>
          <a:p>
            <a:r>
              <a:rPr lang="en-US" dirty="0"/>
              <a:t>#define NOTE_FS4 370</a:t>
            </a:r>
          </a:p>
          <a:p>
            <a:r>
              <a:rPr lang="en-US" dirty="0"/>
              <a:t>#define NOTE_G4 392</a:t>
            </a:r>
          </a:p>
          <a:p>
            <a:r>
              <a:rPr lang="en-US" dirty="0"/>
              <a:t>#define NOTE_GS4 415</a:t>
            </a:r>
          </a:p>
          <a:p>
            <a:r>
              <a:rPr lang="en-US" dirty="0"/>
              <a:t>#define NOTE_A4 440</a:t>
            </a:r>
          </a:p>
          <a:p>
            <a:r>
              <a:rPr lang="en-US" dirty="0"/>
              <a:t>#define NOTE_AS4 466</a:t>
            </a:r>
          </a:p>
          <a:p>
            <a:r>
              <a:rPr lang="en-US" dirty="0"/>
              <a:t>#define NOTE_B4 494</a:t>
            </a:r>
          </a:p>
          <a:p>
            <a:r>
              <a:rPr lang="en-US" dirty="0"/>
              <a:t>#define NOTE_C5 523</a:t>
            </a:r>
          </a:p>
          <a:p>
            <a:r>
              <a:rPr lang="en-US" dirty="0"/>
              <a:t>#define NOTE_CS5 554</a:t>
            </a:r>
          </a:p>
          <a:p>
            <a:r>
              <a:rPr lang="en-US" dirty="0"/>
              <a:t>#define NOTE_D5 587</a:t>
            </a:r>
          </a:p>
          <a:p>
            <a:r>
              <a:rPr lang="en-US" dirty="0"/>
              <a:t>#define NOTE_DS5 622</a:t>
            </a:r>
          </a:p>
          <a:p>
            <a:r>
              <a:rPr lang="en-US" dirty="0"/>
              <a:t>#define NOTE_E5 659</a:t>
            </a:r>
          </a:p>
          <a:p>
            <a:r>
              <a:rPr lang="en-US" dirty="0"/>
              <a:t>#define NOTE_F5 698</a:t>
            </a:r>
          </a:p>
          <a:p>
            <a:r>
              <a:rPr lang="en-US" dirty="0"/>
              <a:t>#define NOTE_FS5 740</a:t>
            </a:r>
          </a:p>
          <a:p>
            <a:r>
              <a:rPr lang="en-US" dirty="0"/>
              <a:t>#define NOTE_G5 784</a:t>
            </a:r>
          </a:p>
          <a:p>
            <a:r>
              <a:rPr lang="en-US" dirty="0"/>
              <a:t>#define NOTE_GS5 831</a:t>
            </a:r>
          </a:p>
          <a:p>
            <a:r>
              <a:rPr lang="en-US" dirty="0"/>
              <a:t>#define NOTE_A5 880</a:t>
            </a:r>
          </a:p>
          <a:p>
            <a:r>
              <a:rPr lang="en-US" dirty="0"/>
              <a:t>#define NOTE_AS5 932</a:t>
            </a:r>
          </a:p>
          <a:p>
            <a:r>
              <a:rPr lang="en-US" dirty="0"/>
              <a:t>#define NOTE_B5 988</a:t>
            </a:r>
          </a:p>
          <a:p>
            <a:r>
              <a:rPr lang="en-US" dirty="0"/>
              <a:t>#define NOTE_C6 1047</a:t>
            </a:r>
          </a:p>
          <a:p>
            <a:r>
              <a:rPr lang="en-US" dirty="0"/>
              <a:t>#define NOTE_CS6 1109</a:t>
            </a:r>
          </a:p>
          <a:p>
            <a:r>
              <a:rPr lang="en-US" dirty="0"/>
              <a:t>#define NOTE_D6 1175</a:t>
            </a:r>
          </a:p>
          <a:p>
            <a:r>
              <a:rPr lang="en-US" dirty="0"/>
              <a:t>#define NOTE_DS6 1245</a:t>
            </a:r>
          </a:p>
          <a:p>
            <a:r>
              <a:rPr lang="en-US" dirty="0"/>
              <a:t>#define NOTE_E6 1319</a:t>
            </a:r>
          </a:p>
          <a:p>
            <a:r>
              <a:rPr lang="en-US" dirty="0"/>
              <a:t>#define NOTE_F6 1397</a:t>
            </a:r>
          </a:p>
          <a:p>
            <a:r>
              <a:rPr lang="en-US" dirty="0"/>
              <a:t>#define NOTE_FS6 1480</a:t>
            </a:r>
          </a:p>
          <a:p>
            <a:r>
              <a:rPr lang="en-US" dirty="0"/>
              <a:t>#define NOTE_G6 1568</a:t>
            </a:r>
          </a:p>
          <a:p>
            <a:r>
              <a:rPr lang="en-US" dirty="0"/>
              <a:t>#define NOTE_GS6 1661</a:t>
            </a:r>
          </a:p>
          <a:p>
            <a:r>
              <a:rPr lang="en-US" dirty="0"/>
              <a:t>#define NOTE_A6 1760</a:t>
            </a:r>
          </a:p>
          <a:p>
            <a:r>
              <a:rPr lang="en-US" dirty="0"/>
              <a:t>#define NOTE_AS6 1865</a:t>
            </a:r>
          </a:p>
          <a:p>
            <a:r>
              <a:rPr lang="en-US" dirty="0"/>
              <a:t>#define NOTE_B6 1976</a:t>
            </a:r>
          </a:p>
          <a:p>
            <a:r>
              <a:rPr lang="en-US" dirty="0"/>
              <a:t>#define NOTE_C7 2093</a:t>
            </a:r>
          </a:p>
          <a:p>
            <a:r>
              <a:rPr lang="en-US" dirty="0"/>
              <a:t>#define NOTE_CS7 2217</a:t>
            </a:r>
          </a:p>
          <a:p>
            <a:r>
              <a:rPr lang="en-US" dirty="0"/>
              <a:t>#define NOTE_D7 2349</a:t>
            </a:r>
          </a:p>
          <a:p>
            <a:r>
              <a:rPr lang="en-US" dirty="0"/>
              <a:t>#define NOTE_DS7 2489</a:t>
            </a:r>
          </a:p>
          <a:p>
            <a:r>
              <a:rPr lang="en-US" dirty="0"/>
              <a:t>#define NOTE_E7 2637</a:t>
            </a:r>
          </a:p>
          <a:p>
            <a:r>
              <a:rPr lang="en-US" dirty="0"/>
              <a:t>#define NOTE_F7 2794</a:t>
            </a:r>
          </a:p>
          <a:p>
            <a:r>
              <a:rPr lang="en-US" dirty="0"/>
              <a:t>#define NOTE_FS7 2960</a:t>
            </a:r>
          </a:p>
          <a:p>
            <a:r>
              <a:rPr lang="en-US" dirty="0"/>
              <a:t>#define NOTE_G7 3136</a:t>
            </a:r>
          </a:p>
          <a:p>
            <a:r>
              <a:rPr lang="en-US" dirty="0"/>
              <a:t>#define NOTE_GS7 3322</a:t>
            </a:r>
          </a:p>
          <a:p>
            <a:r>
              <a:rPr lang="en-US" dirty="0"/>
              <a:t>#define NOTE_A7 3520</a:t>
            </a:r>
          </a:p>
          <a:p>
            <a:r>
              <a:rPr lang="en-US" dirty="0"/>
              <a:t>#define NOTE_AS7 3729</a:t>
            </a:r>
          </a:p>
          <a:p>
            <a:r>
              <a:rPr lang="en-US" dirty="0"/>
              <a:t>#define NOTE_B7 3951</a:t>
            </a:r>
          </a:p>
          <a:p>
            <a:r>
              <a:rPr lang="en-US" dirty="0"/>
              <a:t>#define NOTE_C8 4186</a:t>
            </a:r>
          </a:p>
          <a:p>
            <a:r>
              <a:rPr lang="en-US" dirty="0"/>
              <a:t>#define NOTE_CS8 4435</a:t>
            </a:r>
          </a:p>
          <a:p>
            <a:r>
              <a:rPr lang="en-US" dirty="0"/>
              <a:t>#define NOTE_D8 4699</a:t>
            </a:r>
          </a:p>
          <a:p>
            <a:r>
              <a:rPr lang="en-US" dirty="0"/>
              <a:t>#define NOTE_DS8 4978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PIEZO = 11;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LED = 13;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buttonSong</a:t>
            </a:r>
            <a:r>
              <a:rPr lang="en-US" dirty="0"/>
              <a:t> = 8;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BUTTON_C = 6;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BUTTON_AS = 4;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 = 3;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BUTTON_G = 2;</a:t>
            </a:r>
          </a:p>
          <a:p>
            <a:endParaRPr lang="en-US" dirty="0"/>
          </a:p>
          <a:p>
            <a:r>
              <a:rPr lang="en-US" dirty="0"/>
              <a:t>// notes in the melody:</a:t>
            </a:r>
          </a:p>
          <a:p>
            <a:r>
              <a:rPr lang="en-US" dirty="0" err="1"/>
              <a:t>int</a:t>
            </a:r>
            <a:r>
              <a:rPr lang="en-US" dirty="0"/>
              <a:t> melody[] = {</a:t>
            </a:r>
          </a:p>
          <a:p>
            <a:r>
              <a:rPr lang="en-US" dirty="0"/>
              <a:t>  NOTE_AS4, NOTE_C5, NOTE_AS4, NOTE_A4, NOTE_G4,  NOTE_C5, NOTE_AS4, NOTE_A4, NOTE_G4, NOTE_G4, NOTE_F4, 0, 0,</a:t>
            </a:r>
          </a:p>
          <a:p>
            <a:r>
              <a:rPr lang="en-US" dirty="0"/>
              <a:t>  NOTE_DS4, NOTE_DS4, NOTE_F4, NOTE_D4, 0, 0, 0, NOTE_D4, NOTE_D4, NOTE_D4, NOTE_D4, NOTE_D5, NOTE_D5,</a:t>
            </a:r>
          </a:p>
          <a:p>
            <a:r>
              <a:rPr lang="en-US" dirty="0"/>
              <a:t>  NOTE_G3, NOTE_AS3, NOTE_C4, NOTE_G3, NOTE_G3, NOTE_AS3, NOTE_AS4, NOTE_A4, NOTE_A4, NOTE_A4, NOTE_AS4, NOTE_AS4,</a:t>
            </a:r>
          </a:p>
          <a:p>
            <a:r>
              <a:rPr lang="en-US" dirty="0"/>
              <a:t>  NOTE_G3, NOTE_AS3, NOTE_C4, NOTE_G3, NOTE_G3, NOTE_AS3,</a:t>
            </a:r>
          </a:p>
          <a:p>
            <a:endParaRPr lang="en-US" dirty="0"/>
          </a:p>
          <a:p>
            <a:r>
              <a:rPr lang="en-US" dirty="0"/>
              <a:t>  NOTE_AS4, NOTE_C5, NOTE_AS4, NOTE_A4, NOTE_G4,  NOTE_C5, NOTE_AS4, NOTE_A4, NOTE_G4, NOTE_G4, NOTE_F4, 0, 0,</a:t>
            </a:r>
          </a:p>
          <a:p>
            <a:r>
              <a:rPr lang="en-US" dirty="0"/>
              <a:t>  NOTE_DS4, NOTE_DS4, NOTE_F4, NOTE_D4, NOTE_G3, NOTE_AS3, NOTE_C4, NOTE_F3, NOTE_AS3, NOTE_A3, NOTE_F3,</a:t>
            </a:r>
          </a:p>
          <a:p>
            <a:r>
              <a:rPr lang="en-US" dirty="0"/>
              <a:t>  NOTE_D4, NOTE_D4, NOTE_D4, NOTE_D5, NOTE_D5,</a:t>
            </a:r>
          </a:p>
          <a:p>
            <a:r>
              <a:rPr lang="en-US" dirty="0"/>
              <a:t>  NOTE_G3, NOTE_AS3, NOTE_C4, NOTE_F3, NOTE_AS3, NOTE_G3, NOTE_AS4, NOTE_A4, NOTE_A4, NOTE_A4, NOTE_AS4, NOTE_AS4,</a:t>
            </a:r>
          </a:p>
          <a:p>
            <a:endParaRPr lang="en-US" dirty="0"/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 note durations: 4 = quarter note, 8 = eighth note, etc.: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noteDurations</a:t>
            </a:r>
            <a:r>
              <a:rPr lang="en-US" dirty="0"/>
              <a:t>[] = {</a:t>
            </a:r>
          </a:p>
          <a:p>
            <a:endParaRPr lang="en-US" dirty="0"/>
          </a:p>
          <a:p>
            <a:r>
              <a:rPr lang="en-US" dirty="0"/>
              <a:t>  4.5, 2.25, 2.25, 4.5, 2.25, 2.25, 2.25, 2.25, 2.25, 4.5, 3, 9, 4.5,</a:t>
            </a:r>
          </a:p>
          <a:p>
            <a:r>
              <a:rPr lang="en-US" dirty="0"/>
              <a:t>  4.5, 2.25, 4.5, 2.25, 1.125, 2.25, 4.5, 4.5, 2.25, 4.5, 2.25, 4.5, 2.25,</a:t>
            </a:r>
          </a:p>
          <a:p>
            <a:r>
              <a:rPr lang="en-US" dirty="0"/>
              <a:t>  4.5, 4.5, 4.5, 2.25, 4.5, 4.5, 4.5, 2.25, 4.5, 2.25, 4.5, 2,</a:t>
            </a:r>
          </a:p>
          <a:p>
            <a:r>
              <a:rPr lang="en-US" dirty="0"/>
              <a:t>  4.5, 4.5, 4.5, 2.25, 4.5, 4.5,</a:t>
            </a:r>
          </a:p>
          <a:p>
            <a:endParaRPr lang="en-US" dirty="0"/>
          </a:p>
          <a:p>
            <a:r>
              <a:rPr lang="en-US" dirty="0"/>
              <a:t>  4.5, 2.25, 2.25, 4.5, 2.25, 2.25, 2.25, 2.25, 2.25, 4.5, 3, 9, 4.5,</a:t>
            </a:r>
          </a:p>
          <a:p>
            <a:r>
              <a:rPr lang="en-US" dirty="0"/>
              <a:t>  4.5, 2.25, 4.5, 4.5, 4.5, 4.5, 4.5, 4.5, 3, 3, 4.5,</a:t>
            </a:r>
          </a:p>
          <a:p>
            <a:r>
              <a:rPr lang="en-US" dirty="0"/>
              <a:t>  2.25, 4.5, 2.25, 4.5, 2.25,</a:t>
            </a:r>
          </a:p>
          <a:p>
            <a:r>
              <a:rPr lang="en-US" dirty="0"/>
              <a:t>  4.5, 4.5, 4.5, 4.5, 2.25, 4.5, 4.5, 2.25, 4.5, 2.25, 4.5, 2.25,</a:t>
            </a:r>
          </a:p>
          <a:p>
            <a:r>
              <a:rPr lang="en-US" dirty="0"/>
              <a:t>} 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play_song_1()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elementCount</a:t>
            </a:r>
            <a:r>
              <a:rPr lang="en-US" dirty="0"/>
              <a:t> = </a:t>
            </a:r>
            <a:r>
              <a:rPr lang="en-US" dirty="0" err="1"/>
              <a:t>sizeof</a:t>
            </a:r>
            <a:r>
              <a:rPr lang="en-US" dirty="0"/>
              <a:t>(melody);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elementCount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tone(PIEZO,  melody[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delay( </a:t>
            </a:r>
            <a:r>
              <a:rPr lang="en-US" dirty="0" err="1"/>
              <a:t>noteDurations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* 100);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//=======================================</a:t>
            </a:r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// </a:t>
            </a:r>
            <a:r>
              <a:rPr lang="en-US" dirty="0" err="1"/>
              <a:t>buzzer_setup</a:t>
            </a:r>
            <a:r>
              <a:rPr lang="en-US" dirty="0"/>
              <a:t>();</a:t>
            </a:r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setup_IMU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setup_IMU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</a:t>
            </a:r>
            <a:r>
              <a:rPr lang="en-US" dirty="0" err="1"/>
              <a:t>Init</a:t>
            </a:r>
            <a:r>
              <a:rPr lang="en-US" dirty="0"/>
              <a:t> serial output</a:t>
            </a:r>
          </a:p>
          <a:p>
            <a:r>
              <a:rPr lang="en-US" dirty="0"/>
              <a:t>  //</a:t>
            </a:r>
            <a:r>
              <a:rPr lang="en-US" dirty="0" err="1"/>
              <a:t>Serial.begin</a:t>
            </a:r>
            <a:r>
              <a:rPr lang="en-US" dirty="0"/>
              <a:t>(OUTPUT_BAUD_RATE);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endParaRPr lang="en-US" dirty="0"/>
          </a:p>
          <a:p>
            <a:r>
              <a:rPr lang="en-US" dirty="0"/>
              <a:t>  // </a:t>
            </a:r>
            <a:r>
              <a:rPr lang="en-US" dirty="0" err="1"/>
              <a:t>Init</a:t>
            </a:r>
            <a:r>
              <a:rPr lang="en-US" dirty="0"/>
              <a:t> sensors</a:t>
            </a:r>
          </a:p>
          <a:p>
            <a:r>
              <a:rPr lang="en-US" dirty="0"/>
              <a:t>  delay(50);  // Give sensors enough time to start</a:t>
            </a:r>
          </a:p>
          <a:p>
            <a:r>
              <a:rPr lang="en-US" dirty="0"/>
              <a:t>  I2C_Init();</a:t>
            </a:r>
          </a:p>
          <a:p>
            <a:r>
              <a:rPr lang="en-US" dirty="0"/>
              <a:t>  </a:t>
            </a:r>
            <a:r>
              <a:rPr lang="en-US" dirty="0" err="1"/>
              <a:t>Accel_Init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Magn_Init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Gyro_Init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Pressure_Init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Read sensors, </a:t>
            </a:r>
            <a:r>
              <a:rPr lang="en-US" dirty="0" err="1"/>
              <a:t>init</a:t>
            </a:r>
            <a:r>
              <a:rPr lang="en-US" dirty="0"/>
              <a:t> DCM algorithm</a:t>
            </a:r>
          </a:p>
          <a:p>
            <a:r>
              <a:rPr lang="en-US" dirty="0"/>
              <a:t>  delay(20);  // Give sensors enough time to collect data</a:t>
            </a:r>
          </a:p>
          <a:p>
            <a:r>
              <a:rPr lang="en-US" dirty="0"/>
              <a:t>  </a:t>
            </a:r>
            <a:r>
              <a:rPr lang="en-US" dirty="0" err="1"/>
              <a:t>reset_sensor_fusion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</a:t>
            </a:r>
          </a:p>
          <a:p>
            <a:endParaRPr lang="en-US" dirty="0"/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  //     play_song_1();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//================================================================================</a:t>
            </a:r>
          </a:p>
          <a:p>
            <a:r>
              <a:rPr lang="en-US" dirty="0"/>
              <a:t>//=========================  part2: </a:t>
            </a:r>
            <a:r>
              <a:rPr lang="en-US" dirty="0" err="1"/>
              <a:t>imu</a:t>
            </a:r>
            <a:r>
              <a:rPr lang="en-US" dirty="0"/>
              <a:t> part ====================================</a:t>
            </a:r>
          </a:p>
          <a:p>
            <a:r>
              <a:rPr lang="en-US" dirty="0"/>
              <a:t>//2019 </a:t>
            </a:r>
            <a:r>
              <a:rPr lang="en-US" dirty="0" err="1"/>
              <a:t>feb</a:t>
            </a:r>
            <a:r>
              <a:rPr lang="en-US" dirty="0"/>
              <a:t> 4, khwong, make sure</a:t>
            </a:r>
          </a:p>
          <a:p>
            <a:r>
              <a:rPr lang="en-US" dirty="0"/>
              <a:t>//The files </a:t>
            </a:r>
            <a:r>
              <a:rPr lang="en-US" dirty="0" err="1"/>
              <a:t>Compass.ino</a:t>
            </a:r>
            <a:r>
              <a:rPr lang="en-US" dirty="0"/>
              <a:t>, </a:t>
            </a:r>
            <a:r>
              <a:rPr lang="en-US" dirty="0" err="1"/>
              <a:t>DCM.ino</a:t>
            </a:r>
            <a:r>
              <a:rPr lang="en-US" dirty="0"/>
              <a:t>, </a:t>
            </a:r>
            <a:r>
              <a:rPr lang="en-US" dirty="0" err="1"/>
              <a:t>Math.ino</a:t>
            </a:r>
            <a:r>
              <a:rPr lang="en-US" dirty="0"/>
              <a:t>, Sensor.in are in the </a:t>
            </a:r>
            <a:r>
              <a:rPr lang="en-US" dirty="0" err="1"/>
              <a:t>currect</a:t>
            </a:r>
            <a:r>
              <a:rPr lang="en-US" dirty="0"/>
              <a:t> directory of this file (AHRS_9DOF_test_ok1.ino)</a:t>
            </a:r>
          </a:p>
          <a:p>
            <a:r>
              <a:rPr lang="en-US" dirty="0"/>
              <a:t>//</a:t>
            </a:r>
          </a:p>
          <a:p>
            <a:endParaRPr lang="en-US" dirty="0"/>
          </a:p>
          <a:p>
            <a:r>
              <a:rPr lang="en-US" dirty="0"/>
              <a:t>/***************************************************************************************************************</a:t>
            </a:r>
          </a:p>
          <a:p>
            <a:r>
              <a:rPr lang="en-US" dirty="0"/>
              <a:t>  Razor AHRS Firmware v1.4.0</a:t>
            </a:r>
          </a:p>
          <a:p>
            <a:r>
              <a:rPr lang="en-US" dirty="0"/>
              <a:t>  9 Degree of Measurement Attitude and Heading Reference System</a:t>
            </a:r>
          </a:p>
          <a:p>
            <a:r>
              <a:rPr lang="en-US" dirty="0"/>
              <a:t>  for </a:t>
            </a:r>
            <a:r>
              <a:rPr lang="en-US" dirty="0" err="1"/>
              <a:t>Sparkfun</a:t>
            </a:r>
            <a:r>
              <a:rPr lang="en-US" dirty="0"/>
              <a:t> "9DOF Razor IMU" (SEN-10125 and SEN-10736)</a:t>
            </a:r>
          </a:p>
          <a:p>
            <a:r>
              <a:rPr lang="en-US" dirty="0"/>
              <a:t>  and "9DOF Sensor Stick" (SEN-10183, 10321 and SEN-10724)</a:t>
            </a:r>
          </a:p>
          <a:p>
            <a:endParaRPr lang="en-US" dirty="0"/>
          </a:p>
          <a:p>
            <a:r>
              <a:rPr lang="en-US" dirty="0"/>
              <a:t>  Released under GNU GPL (General Public License) v3.0</a:t>
            </a:r>
          </a:p>
          <a:p>
            <a:r>
              <a:rPr lang="en-US" dirty="0"/>
              <a:t>  Copyright (C) 2011 Quality &amp; Usability Lab, Deutsche Telekom Laboratories, TU Berlin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Infos</a:t>
            </a:r>
            <a:r>
              <a:rPr lang="en-US" dirty="0"/>
              <a:t>, updates, bug reports and feedback:</a:t>
            </a:r>
          </a:p>
          <a:p>
            <a:r>
              <a:rPr lang="en-US" dirty="0"/>
              <a:t>      http://dev.qu.tu-berlin.de/projects/sf-razor-9dof-ahrs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History:</a:t>
            </a:r>
          </a:p>
          <a:p>
            <a:r>
              <a:rPr lang="en-US" dirty="0"/>
              <a:t>*   * Original code (http://code.google.com/p/sf9domahrs/) by Doug </a:t>
            </a:r>
            <a:r>
              <a:rPr lang="en-US" dirty="0" err="1"/>
              <a:t>Weibel</a:t>
            </a:r>
            <a:r>
              <a:rPr lang="en-US" dirty="0"/>
              <a:t> and Jose Julio,</a:t>
            </a:r>
          </a:p>
          <a:p>
            <a:r>
              <a:rPr lang="en-US" dirty="0"/>
              <a:t>      based on </a:t>
            </a:r>
            <a:r>
              <a:rPr lang="en-US" dirty="0" err="1"/>
              <a:t>ArduIMU</a:t>
            </a:r>
            <a:r>
              <a:rPr lang="en-US" dirty="0"/>
              <a:t> v1.5 by Jordi Munoz and William </a:t>
            </a:r>
            <a:r>
              <a:rPr lang="en-US" dirty="0" err="1"/>
              <a:t>Premerlani</a:t>
            </a:r>
            <a:r>
              <a:rPr lang="en-US" dirty="0"/>
              <a:t>, Jose Julio and Doug </a:t>
            </a:r>
            <a:r>
              <a:rPr lang="en-US" dirty="0" err="1"/>
              <a:t>Weibel</a:t>
            </a:r>
            <a:r>
              <a:rPr lang="en-US" dirty="0"/>
              <a:t>. Thank you!</a:t>
            </a:r>
          </a:p>
          <a:p>
            <a:endParaRPr lang="en-US" dirty="0"/>
          </a:p>
          <a:p>
            <a:r>
              <a:rPr lang="en-US" dirty="0"/>
              <a:t>*   * Updated code (http://groups.google.com/group/sf_9dof_ahrs_update) by David Malik (david.zsolt.malik@gmail.com)</a:t>
            </a:r>
          </a:p>
          <a:p>
            <a:r>
              <a:rPr lang="en-US" dirty="0"/>
              <a:t>      for new </a:t>
            </a:r>
            <a:r>
              <a:rPr lang="en-US" dirty="0" err="1"/>
              <a:t>Sparkfun</a:t>
            </a:r>
            <a:r>
              <a:rPr lang="en-US" dirty="0"/>
              <a:t> 9DOF Razor hardware (SEN-10125).</a:t>
            </a:r>
          </a:p>
          <a:p>
            <a:endParaRPr lang="en-US" dirty="0"/>
          </a:p>
          <a:p>
            <a:r>
              <a:rPr lang="en-US" dirty="0"/>
              <a:t>*   * Updated and extended by Peter </a:t>
            </a:r>
            <a:r>
              <a:rPr lang="en-US" dirty="0" err="1"/>
              <a:t>Bartz</a:t>
            </a:r>
            <a:r>
              <a:rPr lang="en-US" dirty="0"/>
              <a:t> (peter-bartz@gmx.de):</a:t>
            </a:r>
          </a:p>
          <a:p>
            <a:r>
              <a:rPr lang="en-US" dirty="0"/>
              <a:t>*     * v1.3.0</a:t>
            </a:r>
          </a:p>
          <a:p>
            <a:r>
              <a:rPr lang="en-US" dirty="0"/>
              <a:t>*       * Cleaned up, streamlined and restructured most of the code to make it more comprehensible.</a:t>
            </a:r>
          </a:p>
          <a:p>
            <a:r>
              <a:rPr lang="en-US" dirty="0"/>
              <a:t>*       * Added sensor calibration (improves precision and responsiveness a lot!).</a:t>
            </a:r>
          </a:p>
          <a:p>
            <a:r>
              <a:rPr lang="en-US" dirty="0"/>
              <a:t>*       * Added binary yaw/pitch/roll output.</a:t>
            </a:r>
          </a:p>
          <a:p>
            <a:r>
              <a:rPr lang="en-US" dirty="0"/>
              <a:t>*       * Added basic serial command interface to set output modes/calibrate sensors/synch stream/etc.</a:t>
            </a:r>
          </a:p>
          <a:p>
            <a:r>
              <a:rPr lang="en-US" dirty="0"/>
              <a:t>*       * Added support to synch automatically when using </a:t>
            </a:r>
            <a:r>
              <a:rPr lang="en-US" dirty="0" err="1"/>
              <a:t>Rovering</a:t>
            </a:r>
            <a:r>
              <a:rPr lang="en-US" dirty="0"/>
              <a:t> Networks Bluetooth modules (and compatible).</a:t>
            </a:r>
          </a:p>
          <a:p>
            <a:r>
              <a:rPr lang="en-US" dirty="0"/>
              <a:t>*       * Wrote new easier to use test program (using Processing).</a:t>
            </a:r>
          </a:p>
          <a:p>
            <a:r>
              <a:rPr lang="en-US" dirty="0"/>
              <a:t>*       * Added support for new version of "9DOF Razor IMU": SEN-10736.</a:t>
            </a:r>
          </a:p>
          <a:p>
            <a:r>
              <a:rPr lang="en-US" dirty="0"/>
              <a:t>        --&gt; The output of this code is not compatible with the older versions!</a:t>
            </a:r>
          </a:p>
          <a:p>
            <a:r>
              <a:rPr lang="en-US" dirty="0"/>
              <a:t>        --&gt; A Processing sketch to test the tracker is available.</a:t>
            </a:r>
          </a:p>
          <a:p>
            <a:r>
              <a:rPr lang="en-US" dirty="0"/>
              <a:t>*     * v1.3.1</a:t>
            </a:r>
          </a:p>
          <a:p>
            <a:r>
              <a:rPr lang="en-US" dirty="0"/>
              <a:t>*       * Initializing rotation matrix based on start-up sensor readings -&gt; orientation OK right away.</a:t>
            </a:r>
          </a:p>
          <a:p>
            <a:r>
              <a:rPr lang="en-US" dirty="0"/>
              <a:t>*       * Adjusted gyro low-pass filter and output rate settings.</a:t>
            </a:r>
          </a:p>
          <a:p>
            <a:r>
              <a:rPr lang="en-US" dirty="0"/>
              <a:t>*     * v1.3.2</a:t>
            </a:r>
          </a:p>
          <a:p>
            <a:r>
              <a:rPr lang="en-US" dirty="0"/>
              <a:t>*       * Adapted code to work with new Arduino 1.0 (and older versions still).</a:t>
            </a:r>
          </a:p>
          <a:p>
            <a:r>
              <a:rPr lang="en-US" dirty="0"/>
              <a:t>*     * v1.3.3</a:t>
            </a:r>
          </a:p>
          <a:p>
            <a:r>
              <a:rPr lang="en-US" dirty="0"/>
              <a:t>*       * Improved synching.</a:t>
            </a:r>
          </a:p>
          <a:p>
            <a:r>
              <a:rPr lang="en-US" dirty="0"/>
              <a:t>*     * v1.4.0</a:t>
            </a:r>
          </a:p>
          <a:p>
            <a:r>
              <a:rPr lang="en-US" dirty="0"/>
              <a:t>*       * Added support for </a:t>
            </a:r>
            <a:r>
              <a:rPr lang="en-US" dirty="0" err="1"/>
              <a:t>SparkFun</a:t>
            </a:r>
            <a:r>
              <a:rPr lang="en-US" dirty="0"/>
              <a:t> "9DOF Sensor Stick" (versions SEN-10183, SEN-10321 and SEN-10724).</a:t>
            </a:r>
          </a:p>
          <a:p>
            <a:endParaRPr lang="en-US" dirty="0"/>
          </a:p>
          <a:p>
            <a:r>
              <a:rPr lang="en-US" dirty="0"/>
              <a:t>  TODOs:</a:t>
            </a:r>
          </a:p>
          <a:p>
            <a:r>
              <a:rPr lang="en-US" dirty="0"/>
              <a:t>*   * Allow optional use of EEPROM for storing and reading calibration values.</a:t>
            </a:r>
          </a:p>
          <a:p>
            <a:r>
              <a:rPr lang="en-US" dirty="0"/>
              <a:t>*   * Use self-test and temperature-compensation features of the sensors.</a:t>
            </a:r>
          </a:p>
          <a:p>
            <a:r>
              <a:rPr lang="en-US" dirty="0"/>
              <a:t>*   * Add binary output of unfused sensor data for all 9 axes.</a:t>
            </a:r>
          </a:p>
          <a:p>
            <a:r>
              <a:rPr lang="en-US" dirty="0"/>
              <a:t>***************************************************************************************************************/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// OUTPUT OPTIONS</a:t>
            </a:r>
          </a:p>
          <a:p>
            <a:r>
              <a:rPr lang="en-US" dirty="0"/>
              <a:t>/*****************************************************************/</a:t>
            </a:r>
          </a:p>
          <a:p>
            <a:r>
              <a:rPr lang="en-US" dirty="0"/>
              <a:t>// Set your serial port baud rate used to send out data here!</a:t>
            </a:r>
          </a:p>
          <a:p>
            <a:r>
              <a:rPr lang="en-US" dirty="0"/>
              <a:t>#define OUTPUT_BAUD_RATE 9600 //115200</a:t>
            </a:r>
          </a:p>
          <a:p>
            <a:endParaRPr lang="en-US" dirty="0"/>
          </a:p>
          <a:p>
            <a:r>
              <a:rPr lang="en-US" dirty="0"/>
              <a:t>// Sensor data output interval in milliseconds</a:t>
            </a:r>
          </a:p>
          <a:p>
            <a:r>
              <a:rPr lang="en-US" dirty="0"/>
              <a:t>// This may not work, if faster than 20ms (=50Hz)</a:t>
            </a:r>
          </a:p>
          <a:p>
            <a:r>
              <a:rPr lang="en-US" dirty="0"/>
              <a:t>// Code is tuned for 20ms, so better leave it like that</a:t>
            </a:r>
          </a:p>
          <a:p>
            <a:r>
              <a:rPr lang="en-US" dirty="0"/>
              <a:t>#define OUTPUT_DATA_INTERVAL 20  // in milliseconds</a:t>
            </a:r>
          </a:p>
          <a:p>
            <a:endParaRPr lang="en-US" dirty="0"/>
          </a:p>
          <a:p>
            <a:r>
              <a:rPr lang="en-US" dirty="0"/>
              <a:t>// SENSOR CALIBRATION</a:t>
            </a:r>
          </a:p>
          <a:p>
            <a:r>
              <a:rPr lang="en-US" dirty="0"/>
              <a:t>/*****************************************************************/</a:t>
            </a:r>
          </a:p>
          <a:p>
            <a:r>
              <a:rPr lang="en-US" dirty="0"/>
              <a:t>// How to calibrate? Read the tutorial at http://dev.qu.tu-berlin.de/projects/sf-razor-9dof-ahrs</a:t>
            </a:r>
          </a:p>
          <a:p>
            <a:r>
              <a:rPr lang="en-US" dirty="0"/>
              <a:t>// Put MIN/MAX and OFFSET readings for your board here!</a:t>
            </a:r>
          </a:p>
          <a:p>
            <a:r>
              <a:rPr lang="en-US" dirty="0"/>
              <a:t>// Accelerometer</a:t>
            </a:r>
          </a:p>
          <a:p>
            <a:r>
              <a:rPr lang="en-US" dirty="0"/>
              <a:t>// "</a:t>
            </a:r>
            <a:r>
              <a:rPr lang="en-US" dirty="0" err="1"/>
              <a:t>accel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X_MIN/X_MAX  Y_MIN/Y_MAX  Z_MIN/Z_MAX"</a:t>
            </a:r>
          </a:p>
          <a:p>
            <a:r>
              <a:rPr lang="en-US" dirty="0"/>
              <a:t>#define ACCEL_X_MIN (-250.0f)</a:t>
            </a:r>
          </a:p>
          <a:p>
            <a:r>
              <a:rPr lang="en-US" dirty="0"/>
              <a:t>#define ACCEL_X_MAX (250.0f)</a:t>
            </a:r>
          </a:p>
          <a:p>
            <a:r>
              <a:rPr lang="en-US" dirty="0"/>
              <a:t>#define ACCEL_Y_MIN (-250.0f)</a:t>
            </a:r>
          </a:p>
          <a:p>
            <a:r>
              <a:rPr lang="en-US" dirty="0"/>
              <a:t>#define ACCEL_Y_MAX (250.0f)</a:t>
            </a:r>
          </a:p>
          <a:p>
            <a:r>
              <a:rPr lang="en-US" dirty="0"/>
              <a:t>#define ACCEL_Z_MIN (-250.0f)</a:t>
            </a:r>
          </a:p>
          <a:p>
            <a:r>
              <a:rPr lang="en-US" dirty="0"/>
              <a:t>#define ACCEL_Z_MAX (250.0f)</a:t>
            </a:r>
          </a:p>
          <a:p>
            <a:endParaRPr lang="en-US" dirty="0"/>
          </a:p>
          <a:p>
            <a:r>
              <a:rPr lang="en-US" dirty="0"/>
              <a:t>// Magnetometer</a:t>
            </a:r>
          </a:p>
          <a:p>
            <a:r>
              <a:rPr lang="en-US" dirty="0"/>
              <a:t>// "</a:t>
            </a:r>
            <a:r>
              <a:rPr lang="en-US" dirty="0" err="1"/>
              <a:t>magn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X_MIN/X_MAX  Y_MIN/Y_MAX  Z_MIN/Z_MAX"</a:t>
            </a:r>
          </a:p>
          <a:p>
            <a:r>
              <a:rPr lang="en-US" dirty="0"/>
              <a:t>#define MAGN_X_MIN (-600.0f)</a:t>
            </a:r>
          </a:p>
          <a:p>
            <a:r>
              <a:rPr lang="en-US" dirty="0"/>
              <a:t>#define MAGN_X_MAX (600.0f)</a:t>
            </a:r>
          </a:p>
          <a:p>
            <a:r>
              <a:rPr lang="en-US" dirty="0"/>
              <a:t>#define MAGN_Y_MIN (-600.0f)</a:t>
            </a:r>
          </a:p>
          <a:p>
            <a:r>
              <a:rPr lang="en-US" dirty="0"/>
              <a:t>#define MAGN_Y_MAX (600.0f)</a:t>
            </a:r>
          </a:p>
          <a:p>
            <a:r>
              <a:rPr lang="en-US" dirty="0"/>
              <a:t>#define MAGN_Z_MIN (-600.0f)</a:t>
            </a:r>
          </a:p>
          <a:p>
            <a:r>
              <a:rPr lang="en-US" dirty="0"/>
              <a:t>#define MAGN_Z_MAX (600.0f)</a:t>
            </a:r>
          </a:p>
          <a:p>
            <a:endParaRPr lang="en-US" dirty="0"/>
          </a:p>
          <a:p>
            <a:r>
              <a:rPr lang="en-US" dirty="0"/>
              <a:t>// Gyroscope</a:t>
            </a:r>
          </a:p>
          <a:p>
            <a:r>
              <a:rPr lang="en-US" dirty="0"/>
              <a:t>// "gyro </a:t>
            </a:r>
            <a:r>
              <a:rPr lang="en-US" dirty="0" err="1"/>
              <a:t>x,y,z</a:t>
            </a:r>
            <a:r>
              <a:rPr lang="en-US" dirty="0"/>
              <a:t> (current/average) = .../OFFSET_X  .../OFFSET_Y  .../OFFSET_Z</a:t>
            </a:r>
          </a:p>
          <a:p>
            <a:r>
              <a:rPr lang="en-US" dirty="0"/>
              <a:t>#define GYRO_X_OFFSET (0.0f)</a:t>
            </a:r>
          </a:p>
          <a:p>
            <a:r>
              <a:rPr lang="en-US" dirty="0"/>
              <a:t>#define GYRO_Y_OFFSET (0.0f)</a:t>
            </a:r>
          </a:p>
          <a:p>
            <a:r>
              <a:rPr lang="en-US" dirty="0"/>
              <a:t>#define GYRO_Z_OFFSET (0.0f)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 </a:t>
            </a:r>
            <a:r>
              <a:rPr lang="en-US" dirty="0" err="1"/>
              <a:t>Altymeter</a:t>
            </a:r>
            <a:endParaRPr lang="en-US" dirty="0"/>
          </a:p>
          <a:p>
            <a:r>
              <a:rPr lang="en-US" dirty="0"/>
              <a:t>#define ALT_SEA_LEVEL_PRESSURE 102133</a:t>
            </a:r>
          </a:p>
          <a:p>
            <a:endParaRPr lang="en-US" dirty="0"/>
          </a:p>
          <a:p>
            <a:r>
              <a:rPr lang="en-US" dirty="0"/>
              <a:t>/*</a:t>
            </a:r>
          </a:p>
          <a:p>
            <a:r>
              <a:rPr lang="en-US" dirty="0"/>
              <a:t>  // Calibration example:</a:t>
            </a:r>
          </a:p>
          <a:p>
            <a:r>
              <a:rPr lang="en-US" dirty="0"/>
              <a:t>  // "</a:t>
            </a:r>
            <a:r>
              <a:rPr lang="en-US" dirty="0" err="1"/>
              <a:t>accel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-278.00/270.00  -254.00/284.00  -294.00/235.00"</a:t>
            </a:r>
          </a:p>
          <a:p>
            <a:r>
              <a:rPr lang="en-US" dirty="0"/>
              <a:t>  #define ACCEL_X_MIN ((float) -278)</a:t>
            </a:r>
          </a:p>
          <a:p>
            <a:r>
              <a:rPr lang="en-US" dirty="0"/>
              <a:t>  #define ACCEL_X_MAX ((float) 270)</a:t>
            </a:r>
          </a:p>
          <a:p>
            <a:r>
              <a:rPr lang="en-US" dirty="0"/>
              <a:t>  #define ACCEL_Y_MIN ((float) -254)</a:t>
            </a:r>
          </a:p>
          <a:p>
            <a:r>
              <a:rPr lang="en-US" dirty="0"/>
              <a:t>  #define ACCEL_Y_MAX ((float) 284)</a:t>
            </a:r>
          </a:p>
          <a:p>
            <a:r>
              <a:rPr lang="en-US" dirty="0"/>
              <a:t>  #define ACCEL_Z_MIN ((float) -294)</a:t>
            </a:r>
          </a:p>
          <a:p>
            <a:r>
              <a:rPr lang="en-US" dirty="0"/>
              <a:t>  #define ACCEL_Z_MAX ((float) 235)</a:t>
            </a:r>
          </a:p>
          <a:p>
            <a:endParaRPr lang="en-US" dirty="0"/>
          </a:p>
          <a:p>
            <a:r>
              <a:rPr lang="en-US" dirty="0"/>
              <a:t>  // "</a:t>
            </a:r>
            <a:r>
              <a:rPr lang="en-US" dirty="0" err="1"/>
              <a:t>magn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-511.00/581.00  -516.00/568.00  -489.00/486.00"</a:t>
            </a:r>
          </a:p>
          <a:p>
            <a:r>
              <a:rPr lang="en-US" dirty="0"/>
              <a:t>  #define MAGN_X_MIN ((float) -511)</a:t>
            </a:r>
          </a:p>
          <a:p>
            <a:r>
              <a:rPr lang="en-US" dirty="0"/>
              <a:t>  #define MAGN_X_MAX ((float) 581)</a:t>
            </a:r>
          </a:p>
          <a:p>
            <a:r>
              <a:rPr lang="en-US" dirty="0"/>
              <a:t>  #define MAGN_Y_MIN ((float) -516)</a:t>
            </a:r>
          </a:p>
          <a:p>
            <a:r>
              <a:rPr lang="en-US" dirty="0"/>
              <a:t>  #define MAGN_Y_MAX ((float) 568)</a:t>
            </a:r>
          </a:p>
          <a:p>
            <a:r>
              <a:rPr lang="en-US" dirty="0"/>
              <a:t>  #define MAGN_Z_MIN ((float) -489)</a:t>
            </a:r>
          </a:p>
          <a:p>
            <a:r>
              <a:rPr lang="en-US" dirty="0"/>
              <a:t>  #define MAGN_Z_MAX ((float) 486)</a:t>
            </a:r>
          </a:p>
          <a:p>
            <a:endParaRPr lang="en-US" dirty="0"/>
          </a:p>
          <a:p>
            <a:r>
              <a:rPr lang="en-US" dirty="0"/>
              <a:t>  //"gyro </a:t>
            </a:r>
            <a:r>
              <a:rPr lang="en-US" dirty="0" err="1"/>
              <a:t>x,y,z</a:t>
            </a:r>
            <a:r>
              <a:rPr lang="en-US" dirty="0"/>
              <a:t> (current/average) = -32.00/-34.82  102.00/100.41  -16.00/-16.38"</a:t>
            </a:r>
          </a:p>
          <a:p>
            <a:r>
              <a:rPr lang="en-US" dirty="0"/>
              <a:t>  #define GYRO_AVERAGE_OFFSET_X ((float) -34.82)</a:t>
            </a:r>
          </a:p>
          <a:p>
            <a:r>
              <a:rPr lang="en-US" dirty="0"/>
              <a:t>  #define GYRO_AVERAGE_OFFSET_Y ((float) 100.41)</a:t>
            </a:r>
          </a:p>
          <a:p>
            <a:r>
              <a:rPr lang="en-US" dirty="0"/>
              <a:t>  #define GYRO_AVERAGE_OFFSET_Z ((float) -16.38)</a:t>
            </a:r>
          </a:p>
          <a:p>
            <a:r>
              <a:rPr lang="en-US" dirty="0"/>
              <a:t>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// Sensor calibration scale and offset values</a:t>
            </a:r>
          </a:p>
          <a:p>
            <a:r>
              <a:rPr lang="en-US" dirty="0"/>
              <a:t>#define ACCEL_X_OFFSET ((ACCEL_X_MIN + ACCEL_X_MAX) / 2.0f)</a:t>
            </a:r>
          </a:p>
          <a:p>
            <a:r>
              <a:rPr lang="en-US" dirty="0"/>
              <a:t>#define ACCEL_Y_OFFSET ((ACCEL_Y_MIN + ACCEL_Y_MAX) / 2.0f)</a:t>
            </a:r>
          </a:p>
          <a:p>
            <a:r>
              <a:rPr lang="en-US" dirty="0"/>
              <a:t>#define ACCEL_Z_OFFSET ((ACCEL_Z_MIN + ACCEL_Z_MAX) / 2.0f)</a:t>
            </a:r>
          </a:p>
          <a:p>
            <a:r>
              <a:rPr lang="en-US" dirty="0"/>
              <a:t>#define ACCEL_X_SCALE (GRAVITY / (ACCEL_X_MAX - ACCEL_X_OFFSET))</a:t>
            </a:r>
          </a:p>
          <a:p>
            <a:r>
              <a:rPr lang="en-US" dirty="0"/>
              <a:t>#define ACCEL_Y_SCALE (GRAVITY / (ACCEL_Y_MAX - ACCEL_Y_OFFSET))</a:t>
            </a:r>
          </a:p>
          <a:p>
            <a:r>
              <a:rPr lang="en-US" dirty="0"/>
              <a:t>#define ACCEL_Z_SCALE (GRAVITY / (ACCEL_Z_MAX - ACCEL_Z_OFFSET))</a:t>
            </a:r>
          </a:p>
          <a:p>
            <a:endParaRPr lang="en-US" dirty="0"/>
          </a:p>
          <a:p>
            <a:r>
              <a:rPr lang="en-US" dirty="0"/>
              <a:t>#define MAGN_X_OFFSET ((MAGN_X_MIN + MAGN_X_MAX) / 2.0f)</a:t>
            </a:r>
          </a:p>
          <a:p>
            <a:r>
              <a:rPr lang="en-US" dirty="0"/>
              <a:t>#define MAGN_Y_OFFSET ((MAGN_Y_MIN + MAGN_Y_MAX) / 2.0f)</a:t>
            </a:r>
          </a:p>
          <a:p>
            <a:r>
              <a:rPr lang="en-US" dirty="0"/>
              <a:t>#define MAGN_Z_OFFSET ((MAGN_Z_MIN + MAGN_Z_MAX) / 2.0f)</a:t>
            </a:r>
          </a:p>
          <a:p>
            <a:r>
              <a:rPr lang="en-US" dirty="0"/>
              <a:t>#define MAGN_X_SCALE (100.0f / (MAGN_X_MAX - MAGN_X_OFFSET))</a:t>
            </a:r>
          </a:p>
          <a:p>
            <a:r>
              <a:rPr lang="en-US" dirty="0"/>
              <a:t>#define MAGN_Y_SCALE (100.0f / (MAGN_Y_MAX - MAGN_Y_OFFSET))</a:t>
            </a:r>
          </a:p>
          <a:p>
            <a:r>
              <a:rPr lang="en-US" dirty="0"/>
              <a:t>#define MAGN_Z_SCALE (100.0f / (MAGN_Z_MAX - MAGN_Z_OFFSET))</a:t>
            </a:r>
          </a:p>
          <a:p>
            <a:endParaRPr lang="en-US" dirty="0"/>
          </a:p>
          <a:p>
            <a:r>
              <a:rPr lang="en-US" dirty="0"/>
              <a:t>// Gain for gyroscope</a:t>
            </a:r>
          </a:p>
          <a:p>
            <a:r>
              <a:rPr lang="en-US" dirty="0"/>
              <a:t>#define GYRO_GAIN_X (0.06957f)</a:t>
            </a:r>
          </a:p>
          <a:p>
            <a:r>
              <a:rPr lang="en-US" dirty="0"/>
              <a:t>#define GYRO_GAIN_Y (0.06957f)</a:t>
            </a:r>
          </a:p>
          <a:p>
            <a:r>
              <a:rPr lang="en-US" dirty="0"/>
              <a:t>#define GYRO_GAIN_Z (0.06957f)</a:t>
            </a:r>
          </a:p>
          <a:p>
            <a:endParaRPr lang="en-US" dirty="0"/>
          </a:p>
          <a:p>
            <a:r>
              <a:rPr lang="en-US" dirty="0"/>
              <a:t>#define GYRO_X_SCALE (TO_RAD(GYRO_GAIN_X))</a:t>
            </a:r>
          </a:p>
          <a:p>
            <a:r>
              <a:rPr lang="en-US" dirty="0"/>
              <a:t>#define GYRO_Y_SCALE (TO_RAD(GYRO_GAIN_Y))</a:t>
            </a:r>
          </a:p>
          <a:p>
            <a:r>
              <a:rPr lang="en-US" dirty="0"/>
              <a:t>#define GYRO_Z_SCALE (TO_RAD(GYRO_GAIN_Z))</a:t>
            </a:r>
          </a:p>
          <a:p>
            <a:endParaRPr lang="en-US" dirty="0"/>
          </a:p>
          <a:p>
            <a:r>
              <a:rPr lang="en-US" dirty="0"/>
              <a:t>// DCM parameters</a:t>
            </a:r>
          </a:p>
          <a:p>
            <a:r>
              <a:rPr lang="en-US" dirty="0"/>
              <a:t>#define </a:t>
            </a:r>
            <a:r>
              <a:rPr lang="en-US" dirty="0" err="1"/>
              <a:t>Kp_ROLLPITCH</a:t>
            </a:r>
            <a:r>
              <a:rPr lang="en-US" dirty="0"/>
              <a:t> (0.02f)</a:t>
            </a:r>
          </a:p>
          <a:p>
            <a:r>
              <a:rPr lang="en-US" dirty="0"/>
              <a:t>#define </a:t>
            </a:r>
            <a:r>
              <a:rPr lang="en-US" dirty="0" err="1"/>
              <a:t>Ki_ROLLPITCH</a:t>
            </a:r>
            <a:r>
              <a:rPr lang="en-US" dirty="0"/>
              <a:t> (0.00002f)</a:t>
            </a:r>
          </a:p>
          <a:p>
            <a:r>
              <a:rPr lang="en-US" dirty="0"/>
              <a:t>#define </a:t>
            </a:r>
            <a:r>
              <a:rPr lang="en-US" dirty="0" err="1"/>
              <a:t>Kp_YAW</a:t>
            </a:r>
            <a:r>
              <a:rPr lang="en-US" dirty="0"/>
              <a:t> (1.2f)</a:t>
            </a:r>
          </a:p>
          <a:p>
            <a:r>
              <a:rPr lang="en-US" dirty="0"/>
              <a:t>#define </a:t>
            </a:r>
            <a:r>
              <a:rPr lang="en-US" dirty="0" err="1"/>
              <a:t>Ki_YAW</a:t>
            </a:r>
            <a:r>
              <a:rPr lang="en-US" dirty="0"/>
              <a:t> (0.00002f)</a:t>
            </a:r>
          </a:p>
          <a:p>
            <a:endParaRPr lang="en-US" dirty="0"/>
          </a:p>
          <a:p>
            <a:r>
              <a:rPr lang="en-US" dirty="0"/>
              <a:t>// Stuff</a:t>
            </a:r>
          </a:p>
          <a:p>
            <a:r>
              <a:rPr lang="en-US" dirty="0"/>
              <a:t>#define GRAVITY (256.0f) // "1G reference" used for DCM filter and accelerometer calibration</a:t>
            </a:r>
          </a:p>
          <a:p>
            <a:r>
              <a:rPr lang="en-US" dirty="0"/>
              <a:t>#define TO_RAD(x) (x * 0.01745329252)  // *pi/180</a:t>
            </a:r>
          </a:p>
          <a:p>
            <a:r>
              <a:rPr lang="en-US" dirty="0"/>
              <a:t>#define TO_DEG(x) (x * 57.2957795131)  // *180/pi</a:t>
            </a:r>
          </a:p>
          <a:p>
            <a:endParaRPr lang="en-US" dirty="0"/>
          </a:p>
          <a:p>
            <a:r>
              <a:rPr lang="en-US" dirty="0"/>
              <a:t>// RAW sensor data</a:t>
            </a:r>
          </a:p>
          <a:p>
            <a:r>
              <a:rPr lang="en-US" dirty="0"/>
              <a:t>float </a:t>
            </a:r>
            <a:r>
              <a:rPr lang="en-US" dirty="0" err="1"/>
              <a:t>accel</a:t>
            </a:r>
            <a:r>
              <a:rPr lang="en-US" dirty="0"/>
              <a:t>[3];  // Actually stores the NEGATED acceleration (equals gravity, if board not moving).</a:t>
            </a:r>
          </a:p>
          <a:p>
            <a:r>
              <a:rPr lang="en-US" dirty="0"/>
              <a:t>//float </a:t>
            </a:r>
            <a:r>
              <a:rPr lang="en-US" dirty="0" err="1"/>
              <a:t>accel_min</a:t>
            </a:r>
            <a:r>
              <a:rPr lang="en-US" dirty="0"/>
              <a:t>[3];</a:t>
            </a:r>
          </a:p>
          <a:p>
            <a:r>
              <a:rPr lang="en-US" dirty="0"/>
              <a:t>//float </a:t>
            </a:r>
            <a:r>
              <a:rPr lang="en-US" dirty="0" err="1"/>
              <a:t>accel_max</a:t>
            </a:r>
            <a:r>
              <a:rPr lang="en-US" dirty="0"/>
              <a:t>[3];</a:t>
            </a:r>
          </a:p>
          <a:p>
            <a:endParaRPr lang="en-US" dirty="0"/>
          </a:p>
          <a:p>
            <a:r>
              <a:rPr lang="en-US" dirty="0"/>
              <a:t>float </a:t>
            </a:r>
            <a:r>
              <a:rPr lang="en-US" dirty="0" err="1"/>
              <a:t>magnetom</a:t>
            </a:r>
            <a:r>
              <a:rPr lang="en-US" dirty="0"/>
              <a:t>[3];</a:t>
            </a:r>
          </a:p>
          <a:p>
            <a:r>
              <a:rPr lang="en-US" dirty="0"/>
              <a:t>//float </a:t>
            </a:r>
            <a:r>
              <a:rPr lang="en-US" dirty="0" err="1"/>
              <a:t>magnetom_min</a:t>
            </a:r>
            <a:r>
              <a:rPr lang="en-US" dirty="0"/>
              <a:t>[3];</a:t>
            </a:r>
          </a:p>
          <a:p>
            <a:r>
              <a:rPr lang="en-US" dirty="0"/>
              <a:t>//float </a:t>
            </a:r>
            <a:r>
              <a:rPr lang="en-US" dirty="0" err="1"/>
              <a:t>magnetom_max</a:t>
            </a:r>
            <a:r>
              <a:rPr lang="en-US" dirty="0"/>
              <a:t>[3];</a:t>
            </a:r>
          </a:p>
          <a:p>
            <a:endParaRPr lang="en-US" dirty="0"/>
          </a:p>
          <a:p>
            <a:r>
              <a:rPr lang="en-US" dirty="0"/>
              <a:t>float gyro[3];</a:t>
            </a:r>
          </a:p>
          <a:p>
            <a:r>
              <a:rPr lang="en-US" dirty="0"/>
              <a:t>//float </a:t>
            </a:r>
            <a:r>
              <a:rPr lang="en-US" dirty="0" err="1"/>
              <a:t>gyro_average</a:t>
            </a:r>
            <a:r>
              <a:rPr lang="en-US" dirty="0"/>
              <a:t>[3];</a:t>
            </a:r>
          </a:p>
          <a:p>
            <a:r>
              <a:rPr lang="en-US" dirty="0"/>
              <a:t>//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gyro_num_samples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float temperature;</a:t>
            </a:r>
          </a:p>
          <a:p>
            <a:r>
              <a:rPr lang="en-US" dirty="0"/>
              <a:t>float pressure;</a:t>
            </a:r>
          </a:p>
          <a:p>
            <a:r>
              <a:rPr lang="en-US" dirty="0"/>
              <a:t>float altitude;</a:t>
            </a:r>
          </a:p>
          <a:p>
            <a:endParaRPr lang="en-US" dirty="0"/>
          </a:p>
          <a:p>
            <a:r>
              <a:rPr lang="en-US" dirty="0"/>
              <a:t>// DCM variables</a:t>
            </a:r>
          </a:p>
          <a:p>
            <a:r>
              <a:rPr lang="en-US" dirty="0"/>
              <a:t>float </a:t>
            </a:r>
            <a:r>
              <a:rPr lang="en-US" dirty="0" err="1"/>
              <a:t>MAG_Heading</a:t>
            </a:r>
            <a:r>
              <a:rPr lang="en-US" dirty="0"/>
              <a:t>;</a:t>
            </a:r>
          </a:p>
          <a:p>
            <a:r>
              <a:rPr lang="en-US" dirty="0"/>
              <a:t>float </a:t>
            </a:r>
            <a:r>
              <a:rPr lang="en-US" dirty="0" err="1"/>
              <a:t>Magn_Vector</a:t>
            </a:r>
            <a:r>
              <a:rPr lang="en-US" dirty="0"/>
              <a:t>[3] = {0, 0, 0}; // Store the magnetometer turn rate in a vector</a:t>
            </a:r>
          </a:p>
          <a:p>
            <a:r>
              <a:rPr lang="en-US" dirty="0"/>
              <a:t>float </a:t>
            </a:r>
            <a:r>
              <a:rPr lang="en-US" dirty="0" err="1"/>
              <a:t>Accel_Vector</a:t>
            </a:r>
            <a:r>
              <a:rPr lang="en-US" dirty="0"/>
              <a:t>[3] = {0, 0, 0}; // Store the acceleration in a vector</a:t>
            </a:r>
          </a:p>
          <a:p>
            <a:r>
              <a:rPr lang="en-US" dirty="0"/>
              <a:t>float </a:t>
            </a:r>
            <a:r>
              <a:rPr lang="en-US" dirty="0" err="1"/>
              <a:t>Gyro_Vector</a:t>
            </a:r>
            <a:r>
              <a:rPr lang="en-US" dirty="0"/>
              <a:t>[3] = {0, 0, 0}; // Store the gyros turn rate in a vector</a:t>
            </a:r>
          </a:p>
          <a:p>
            <a:r>
              <a:rPr lang="en-US" dirty="0"/>
              <a:t>float </a:t>
            </a:r>
            <a:r>
              <a:rPr lang="en-US" dirty="0" err="1"/>
              <a:t>Omega_Vector</a:t>
            </a:r>
            <a:r>
              <a:rPr lang="en-US" dirty="0"/>
              <a:t>[3] = {0, 0, 0}; // Corrected </a:t>
            </a:r>
            <a:r>
              <a:rPr lang="en-US" dirty="0" err="1"/>
              <a:t>Gyro_Vector</a:t>
            </a:r>
            <a:r>
              <a:rPr lang="en-US" dirty="0"/>
              <a:t> data</a:t>
            </a:r>
          </a:p>
          <a:p>
            <a:r>
              <a:rPr lang="en-US" dirty="0"/>
              <a:t>float </a:t>
            </a:r>
            <a:r>
              <a:rPr lang="en-US" dirty="0" err="1"/>
              <a:t>Omega_P</a:t>
            </a:r>
            <a:r>
              <a:rPr lang="en-US" dirty="0"/>
              <a:t>[3] = {0, 0, 0}; // Omega Proportional correction</a:t>
            </a:r>
          </a:p>
          <a:p>
            <a:r>
              <a:rPr lang="en-US" dirty="0"/>
              <a:t>float </a:t>
            </a:r>
            <a:r>
              <a:rPr lang="en-US" dirty="0" err="1"/>
              <a:t>Omega_I</a:t>
            </a:r>
            <a:r>
              <a:rPr lang="en-US" dirty="0"/>
              <a:t>[3] = {0, 0, 0}; // Omega Integrator</a:t>
            </a:r>
          </a:p>
          <a:p>
            <a:r>
              <a:rPr lang="en-US" dirty="0"/>
              <a:t>float Omega[3] = {0, 0, 0};</a:t>
            </a:r>
          </a:p>
          <a:p>
            <a:r>
              <a:rPr lang="en-US" dirty="0"/>
              <a:t>float </a:t>
            </a:r>
            <a:r>
              <a:rPr lang="en-US" dirty="0" err="1"/>
              <a:t>errorRollPitch</a:t>
            </a:r>
            <a:r>
              <a:rPr lang="en-US" dirty="0"/>
              <a:t>[3] = {0, 0, 0};</a:t>
            </a:r>
          </a:p>
          <a:p>
            <a:r>
              <a:rPr lang="en-US" dirty="0"/>
              <a:t>float </a:t>
            </a:r>
            <a:r>
              <a:rPr lang="en-US" dirty="0" err="1"/>
              <a:t>errorYaw</a:t>
            </a:r>
            <a:r>
              <a:rPr lang="en-US" dirty="0"/>
              <a:t>[3] = {0, 0, 0};</a:t>
            </a:r>
          </a:p>
          <a:p>
            <a:r>
              <a:rPr lang="en-US" dirty="0"/>
              <a:t>float </a:t>
            </a:r>
            <a:r>
              <a:rPr lang="en-US" dirty="0" err="1"/>
              <a:t>DCM_Matrix</a:t>
            </a:r>
            <a:r>
              <a:rPr lang="en-US" dirty="0"/>
              <a:t>[3][3] = {{1, 0, 0}, {0, 1, 0}, {0, 0, 1}};</a:t>
            </a:r>
          </a:p>
          <a:p>
            <a:r>
              <a:rPr lang="en-US" dirty="0"/>
              <a:t>float </a:t>
            </a:r>
            <a:r>
              <a:rPr lang="en-US" dirty="0" err="1"/>
              <a:t>Update_Matrix</a:t>
            </a:r>
            <a:r>
              <a:rPr lang="en-US" dirty="0"/>
              <a:t>[3][3] = {{0, 1, 2}, {3, 4, 5}, {6, 7, 8}};</a:t>
            </a:r>
          </a:p>
          <a:p>
            <a:r>
              <a:rPr lang="en-US" dirty="0"/>
              <a:t>float </a:t>
            </a:r>
            <a:r>
              <a:rPr lang="en-US" dirty="0" err="1"/>
              <a:t>Temporary_Matrix</a:t>
            </a:r>
            <a:r>
              <a:rPr lang="en-US" dirty="0"/>
              <a:t>[3][3] = {{0, 0, 0}, {0, 0, 0}, {0, 0, 0}};</a:t>
            </a:r>
          </a:p>
          <a:p>
            <a:endParaRPr lang="en-US" dirty="0"/>
          </a:p>
          <a:p>
            <a:r>
              <a:rPr lang="en-US" dirty="0"/>
              <a:t>// Euler angles</a:t>
            </a:r>
          </a:p>
          <a:p>
            <a:r>
              <a:rPr lang="en-US" dirty="0"/>
              <a:t>float yaw, pitch, roll;</a:t>
            </a:r>
          </a:p>
          <a:p>
            <a:endParaRPr lang="en-US" dirty="0"/>
          </a:p>
          <a:p>
            <a:r>
              <a:rPr lang="en-US" dirty="0"/>
              <a:t>// DCM timing in the main loop</a:t>
            </a:r>
          </a:p>
          <a:p>
            <a:r>
              <a:rPr lang="en-US" dirty="0"/>
              <a:t>long timestamp;</a:t>
            </a:r>
          </a:p>
          <a:p>
            <a:r>
              <a:rPr lang="en-US" dirty="0"/>
              <a:t>long </a:t>
            </a:r>
            <a:r>
              <a:rPr lang="en-US" dirty="0" err="1"/>
              <a:t>timestamp_old</a:t>
            </a:r>
            <a:r>
              <a:rPr lang="en-US" dirty="0"/>
              <a:t>;</a:t>
            </a:r>
          </a:p>
          <a:p>
            <a:r>
              <a:rPr lang="en-US" dirty="0"/>
              <a:t>float </a:t>
            </a:r>
            <a:r>
              <a:rPr lang="en-US" dirty="0" err="1"/>
              <a:t>G_Dt</a:t>
            </a:r>
            <a:r>
              <a:rPr lang="en-US" dirty="0"/>
              <a:t>; // Integration time for DCM algorithm</a:t>
            </a:r>
          </a:p>
          <a:p>
            <a:endParaRPr lang="en-US" dirty="0"/>
          </a:p>
          <a:p>
            <a:r>
              <a:rPr lang="en-US" dirty="0"/>
              <a:t>// More output-state variables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num_accel_errors</a:t>
            </a:r>
            <a:r>
              <a:rPr lang="en-US" dirty="0"/>
              <a:t> = 0;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num_magn_errors</a:t>
            </a:r>
            <a:r>
              <a:rPr lang="en-US" dirty="0"/>
              <a:t> = 0;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num_gyro_errors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ReadSensors</a:t>
            </a:r>
            <a:r>
              <a:rPr lang="en-US" dirty="0"/>
              <a:t>() {</a:t>
            </a:r>
          </a:p>
          <a:p>
            <a:r>
              <a:rPr lang="en-US" dirty="0"/>
              <a:t>  </a:t>
            </a:r>
            <a:r>
              <a:rPr lang="en-US" dirty="0" err="1"/>
              <a:t>Read_Pressure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Read_Gyro</a:t>
            </a:r>
            <a:r>
              <a:rPr lang="en-US" dirty="0"/>
              <a:t>(); // Read gyroscope</a:t>
            </a:r>
          </a:p>
          <a:p>
            <a:r>
              <a:rPr lang="en-US" dirty="0"/>
              <a:t>  </a:t>
            </a:r>
            <a:r>
              <a:rPr lang="en-US" dirty="0" err="1"/>
              <a:t>Read_Accel</a:t>
            </a:r>
            <a:r>
              <a:rPr lang="en-US" dirty="0"/>
              <a:t>(); // Read accelerometer</a:t>
            </a:r>
          </a:p>
          <a:p>
            <a:r>
              <a:rPr lang="en-US" dirty="0"/>
              <a:t>  </a:t>
            </a:r>
            <a:r>
              <a:rPr lang="en-US" dirty="0" err="1"/>
              <a:t>Read_Magn</a:t>
            </a:r>
            <a:r>
              <a:rPr lang="en-US" dirty="0"/>
              <a:t>(); // Read magnetometer</a:t>
            </a:r>
          </a:p>
          <a:p>
            <a:r>
              <a:rPr lang="en-US" dirty="0"/>
              <a:t>  </a:t>
            </a:r>
            <a:r>
              <a:rPr lang="en-US" dirty="0" err="1"/>
              <a:t>ApplySensorMapping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 Read every sensor and record a time stamp</a:t>
            </a:r>
          </a:p>
          <a:p>
            <a:r>
              <a:rPr lang="en-US" dirty="0"/>
              <a:t>// </a:t>
            </a:r>
            <a:r>
              <a:rPr lang="en-US" dirty="0" err="1"/>
              <a:t>Init</a:t>
            </a:r>
            <a:r>
              <a:rPr lang="en-US" dirty="0"/>
              <a:t> DCM with unfiltered orientation</a:t>
            </a:r>
          </a:p>
          <a:p>
            <a:r>
              <a:rPr lang="en-US" dirty="0"/>
              <a:t>// TODO re-</a:t>
            </a:r>
            <a:r>
              <a:rPr lang="en-US" dirty="0" err="1"/>
              <a:t>init</a:t>
            </a:r>
            <a:r>
              <a:rPr lang="en-US" dirty="0"/>
              <a:t> global </a:t>
            </a:r>
            <a:r>
              <a:rPr lang="en-US" dirty="0" err="1"/>
              <a:t>vars</a:t>
            </a:r>
            <a:r>
              <a:rPr lang="en-US" dirty="0"/>
              <a:t>?</a:t>
            </a:r>
          </a:p>
          <a:p>
            <a:r>
              <a:rPr lang="en-US" dirty="0"/>
              <a:t>void </a:t>
            </a:r>
            <a:r>
              <a:rPr lang="en-US" dirty="0" err="1"/>
              <a:t>reset_sensor_fusion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temp1[3];</a:t>
            </a:r>
          </a:p>
          <a:p>
            <a:r>
              <a:rPr lang="en-US" dirty="0"/>
              <a:t>  float temp2[3];</a:t>
            </a:r>
          </a:p>
          <a:p>
            <a:r>
              <a:rPr lang="en-US" dirty="0"/>
              <a:t>  float </a:t>
            </a:r>
            <a:r>
              <a:rPr lang="en-US" dirty="0" err="1"/>
              <a:t>xAxis</a:t>
            </a:r>
            <a:r>
              <a:rPr lang="en-US" dirty="0"/>
              <a:t>[] = {1.0f, 0.0f, 0.0f};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ReadSensors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timestamp = </a:t>
            </a:r>
            <a:r>
              <a:rPr lang="en-US" dirty="0" err="1"/>
              <a:t>millis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GET PITCH</a:t>
            </a:r>
          </a:p>
          <a:p>
            <a:r>
              <a:rPr lang="en-US" dirty="0"/>
              <a:t>  // Using y-z-plane-component/x-component of gravity vector</a:t>
            </a:r>
          </a:p>
          <a:p>
            <a:r>
              <a:rPr lang="en-US" dirty="0"/>
              <a:t>  pitch = -atan2(</a:t>
            </a:r>
            <a:r>
              <a:rPr lang="en-US" dirty="0" err="1"/>
              <a:t>Accel_Vector</a:t>
            </a:r>
            <a:r>
              <a:rPr lang="en-US" dirty="0"/>
              <a:t>[0],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[1] * </a:t>
            </a:r>
            <a:r>
              <a:rPr lang="en-US" dirty="0" err="1"/>
              <a:t>Accel_Vector</a:t>
            </a:r>
            <a:r>
              <a:rPr lang="en-US" dirty="0"/>
              <a:t>[1] + </a:t>
            </a:r>
            <a:r>
              <a:rPr lang="en-US" dirty="0" err="1"/>
              <a:t>Accel_Vector</a:t>
            </a:r>
            <a:r>
              <a:rPr lang="en-US" dirty="0"/>
              <a:t>[2] * </a:t>
            </a:r>
            <a:r>
              <a:rPr lang="en-US" dirty="0" err="1"/>
              <a:t>Accel_Vector</a:t>
            </a:r>
            <a:r>
              <a:rPr lang="en-US" dirty="0"/>
              <a:t>[2]));</a:t>
            </a:r>
          </a:p>
          <a:p>
            <a:endParaRPr lang="en-US" dirty="0"/>
          </a:p>
          <a:p>
            <a:r>
              <a:rPr lang="en-US" dirty="0"/>
              <a:t>  // GET ROLL</a:t>
            </a:r>
          </a:p>
          <a:p>
            <a:r>
              <a:rPr lang="en-US" dirty="0"/>
              <a:t>  // Compensate pitch of gravity vector</a:t>
            </a:r>
          </a:p>
          <a:p>
            <a:r>
              <a:rPr lang="en-US" dirty="0"/>
              <a:t>  </a:t>
            </a:r>
            <a:r>
              <a:rPr lang="en-US" dirty="0" err="1"/>
              <a:t>Vector_Cross_Product</a:t>
            </a:r>
            <a:r>
              <a:rPr lang="en-US" dirty="0"/>
              <a:t>(temp1, </a:t>
            </a:r>
            <a:r>
              <a:rPr lang="en-US" dirty="0" err="1"/>
              <a:t>Accel_Vector</a:t>
            </a:r>
            <a:r>
              <a:rPr lang="en-US" dirty="0"/>
              <a:t>, </a:t>
            </a:r>
            <a:r>
              <a:rPr lang="en-US" dirty="0" err="1"/>
              <a:t>xAxis</a:t>
            </a:r>
            <a:r>
              <a:rPr lang="en-US" dirty="0"/>
              <a:t>);</a:t>
            </a:r>
          </a:p>
          <a:p>
            <a:r>
              <a:rPr lang="en-US" dirty="0"/>
              <a:t>  </a:t>
            </a:r>
            <a:r>
              <a:rPr lang="en-US" dirty="0" err="1"/>
              <a:t>Vector_Cross_Product</a:t>
            </a:r>
            <a:r>
              <a:rPr lang="en-US" dirty="0"/>
              <a:t>(temp2, </a:t>
            </a:r>
            <a:r>
              <a:rPr lang="en-US" dirty="0" err="1"/>
              <a:t>xAxis</a:t>
            </a:r>
            <a:r>
              <a:rPr lang="en-US" dirty="0"/>
              <a:t>, temp1);</a:t>
            </a:r>
          </a:p>
          <a:p>
            <a:r>
              <a:rPr lang="en-US" dirty="0"/>
              <a:t>  // Normally using x-z-plane-component/y-component of compensated gravity vector</a:t>
            </a:r>
          </a:p>
          <a:p>
            <a:r>
              <a:rPr lang="en-US" dirty="0"/>
              <a:t>  // roll = atan2(temp2[1], </a:t>
            </a:r>
            <a:r>
              <a:rPr lang="en-US" dirty="0" err="1"/>
              <a:t>sqrt</a:t>
            </a:r>
            <a:r>
              <a:rPr lang="en-US" dirty="0"/>
              <a:t>(temp2[0] * temp2[0] + temp2[2] * temp2[2]));</a:t>
            </a:r>
          </a:p>
          <a:p>
            <a:r>
              <a:rPr lang="en-US" dirty="0"/>
              <a:t>  // Since we compensated for pitch, x-z-plane-component equals z-component:</a:t>
            </a:r>
          </a:p>
          <a:p>
            <a:r>
              <a:rPr lang="en-US" dirty="0"/>
              <a:t>  roll = atan2(temp2[1], temp2[2]);</a:t>
            </a:r>
          </a:p>
          <a:p>
            <a:endParaRPr lang="en-US" dirty="0"/>
          </a:p>
          <a:p>
            <a:r>
              <a:rPr lang="en-US" dirty="0"/>
              <a:t>  // GET YAW</a:t>
            </a:r>
          </a:p>
          <a:p>
            <a:r>
              <a:rPr lang="en-US" dirty="0"/>
              <a:t>  </a:t>
            </a:r>
            <a:r>
              <a:rPr lang="en-US" dirty="0" err="1"/>
              <a:t>Compass_Heading</a:t>
            </a:r>
            <a:r>
              <a:rPr lang="en-US" dirty="0"/>
              <a:t>();</a:t>
            </a:r>
          </a:p>
          <a:p>
            <a:r>
              <a:rPr lang="en-US" dirty="0"/>
              <a:t>  yaw = </a:t>
            </a:r>
            <a:r>
              <a:rPr lang="en-US" dirty="0" err="1"/>
              <a:t>MAG_Heading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// </a:t>
            </a:r>
            <a:r>
              <a:rPr lang="en-US" dirty="0" err="1"/>
              <a:t>Init</a:t>
            </a:r>
            <a:r>
              <a:rPr lang="en-US" dirty="0"/>
              <a:t> rotation matrix</a:t>
            </a:r>
          </a:p>
          <a:p>
            <a:r>
              <a:rPr lang="en-US" dirty="0"/>
              <a:t>  </a:t>
            </a:r>
            <a:r>
              <a:rPr lang="en-US" dirty="0" err="1"/>
              <a:t>init_rotation_matrix</a:t>
            </a:r>
            <a:r>
              <a:rPr lang="en-US" dirty="0"/>
              <a:t>(</a:t>
            </a:r>
            <a:r>
              <a:rPr lang="en-US" dirty="0" err="1"/>
              <a:t>DCM_Matrix</a:t>
            </a:r>
            <a:r>
              <a:rPr lang="en-US" dirty="0"/>
              <a:t>, yaw, pitch, roll);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 Apply calibration to raw sensor readings</a:t>
            </a:r>
          </a:p>
          <a:p>
            <a:r>
              <a:rPr lang="en-US" dirty="0"/>
              <a:t>void </a:t>
            </a:r>
            <a:r>
              <a:rPr lang="en-US" dirty="0" err="1"/>
              <a:t>ApplySensorMapping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Magnetometer axis mapping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[1] = -</a:t>
            </a:r>
            <a:r>
              <a:rPr lang="en-US" dirty="0" err="1"/>
              <a:t>magnetom</a:t>
            </a:r>
            <a:r>
              <a:rPr lang="en-US" dirty="0"/>
              <a:t>[0];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[0] = -</a:t>
            </a:r>
            <a:r>
              <a:rPr lang="en-US" dirty="0" err="1"/>
              <a:t>magnetom</a:t>
            </a:r>
            <a:r>
              <a:rPr lang="en-US" dirty="0"/>
              <a:t>[1];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[2] = -</a:t>
            </a:r>
            <a:r>
              <a:rPr lang="en-US" dirty="0" err="1"/>
              <a:t>magnetom</a:t>
            </a:r>
            <a:r>
              <a:rPr lang="en-US" dirty="0"/>
              <a:t>[2];</a:t>
            </a:r>
          </a:p>
          <a:p>
            <a:endParaRPr lang="en-US" dirty="0"/>
          </a:p>
          <a:p>
            <a:r>
              <a:rPr lang="en-US" dirty="0"/>
              <a:t>  // Magnetometer values mapping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[0] -= MAGN_X_OFFSET;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[0] *= MAGN_X_SCALE;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[1] -= MAGN_Y_OFFSET;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[1] *= MAGN_Y_SCALE;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[2] -= MAGN_Z_OFFSET;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[2] *= MAGN_Z_SCALE;</a:t>
            </a:r>
          </a:p>
          <a:p>
            <a:endParaRPr lang="en-US" dirty="0"/>
          </a:p>
          <a:p>
            <a:r>
              <a:rPr lang="en-US" dirty="0"/>
              <a:t>  // Accelerometer axis mapping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[1] = </a:t>
            </a:r>
            <a:r>
              <a:rPr lang="en-US" dirty="0" err="1"/>
              <a:t>accel</a:t>
            </a:r>
            <a:r>
              <a:rPr lang="en-US" dirty="0"/>
              <a:t>[0];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[0] = </a:t>
            </a:r>
            <a:r>
              <a:rPr lang="en-US" dirty="0" err="1"/>
              <a:t>accel</a:t>
            </a:r>
            <a:r>
              <a:rPr lang="en-US" dirty="0"/>
              <a:t>[1];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[2] = </a:t>
            </a:r>
            <a:r>
              <a:rPr lang="en-US" dirty="0" err="1"/>
              <a:t>accel</a:t>
            </a:r>
            <a:r>
              <a:rPr lang="en-US" dirty="0"/>
              <a:t>[2];</a:t>
            </a:r>
          </a:p>
          <a:p>
            <a:endParaRPr lang="en-US" dirty="0"/>
          </a:p>
          <a:p>
            <a:r>
              <a:rPr lang="en-US" dirty="0"/>
              <a:t>  // Accelerometer values mapping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[0] -= ACCEL_X_OFFSET;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[0] *= ACCEL_X_SCALE;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[1] -= ACCEL_Y_OFFSET;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[1] *= ACCEL_Y_SCALE;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[2] -= ACCEL_Z_OFFSET;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[2] *= ACCEL_Z_SCALE;</a:t>
            </a:r>
          </a:p>
          <a:p>
            <a:endParaRPr lang="en-US" dirty="0"/>
          </a:p>
          <a:p>
            <a:r>
              <a:rPr lang="en-US" dirty="0"/>
              <a:t>  // Gyroscope axis mapping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[1] = -gyro[0];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[0] = -gyro[1];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[2] = -gyro[2];</a:t>
            </a:r>
          </a:p>
          <a:p>
            <a:endParaRPr lang="en-US" dirty="0"/>
          </a:p>
          <a:p>
            <a:r>
              <a:rPr lang="en-US" dirty="0"/>
              <a:t>  // Gyroscope values mapping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[0] -= GYRO_X_OFFSET;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[0] *= GYRO_X_SCALE;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[1] -= GYRO_Y_OFFSET;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[1] *= GYRO_Y_SCALE;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[2] -= GYRO_Z_OFFSET;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[2] *= GYRO_Z_SCALE;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//void setup()</a:t>
            </a:r>
          </a:p>
          <a:p>
            <a:r>
              <a:rPr lang="en-US" dirty="0"/>
              <a:t>//{</a:t>
            </a:r>
          </a:p>
          <a:p>
            <a:r>
              <a:rPr lang="en-US" dirty="0"/>
              <a:t>//  // </a:t>
            </a:r>
            <a:r>
              <a:rPr lang="en-US" dirty="0" err="1"/>
              <a:t>Init</a:t>
            </a:r>
            <a:r>
              <a:rPr lang="en-US" dirty="0"/>
              <a:t> serial output</a:t>
            </a:r>
          </a:p>
          <a:p>
            <a:r>
              <a:rPr lang="en-US" dirty="0"/>
              <a:t>//  </a:t>
            </a:r>
            <a:r>
              <a:rPr lang="en-US" dirty="0" err="1"/>
              <a:t>Serial.begin</a:t>
            </a:r>
            <a:r>
              <a:rPr lang="en-US" dirty="0"/>
              <a:t>(OUTPUT_BAUD_RATE);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  // </a:t>
            </a:r>
            <a:r>
              <a:rPr lang="en-US" dirty="0" err="1"/>
              <a:t>Init</a:t>
            </a:r>
            <a:r>
              <a:rPr lang="en-US" dirty="0"/>
              <a:t> sensors</a:t>
            </a:r>
          </a:p>
          <a:p>
            <a:r>
              <a:rPr lang="en-US" dirty="0"/>
              <a:t>//  delay(50);  // Give sensors enough time to start</a:t>
            </a:r>
          </a:p>
          <a:p>
            <a:r>
              <a:rPr lang="en-US" dirty="0"/>
              <a:t>//  I2C_Init();</a:t>
            </a:r>
          </a:p>
          <a:p>
            <a:r>
              <a:rPr lang="en-US" dirty="0"/>
              <a:t>//  </a:t>
            </a:r>
            <a:r>
              <a:rPr lang="en-US" dirty="0" err="1"/>
              <a:t>Accel_Init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Magn_Init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Gyro_Init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Pressure_Init</a:t>
            </a:r>
            <a:r>
              <a:rPr lang="en-US" dirty="0"/>
              <a:t>();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  // Read sensors, </a:t>
            </a:r>
            <a:r>
              <a:rPr lang="en-US" dirty="0" err="1"/>
              <a:t>init</a:t>
            </a:r>
            <a:r>
              <a:rPr lang="en-US" dirty="0"/>
              <a:t> DCM algorithm</a:t>
            </a:r>
          </a:p>
          <a:p>
            <a:r>
              <a:rPr lang="en-US" dirty="0"/>
              <a:t>//  delay(20);  // Give sensors enough time to collect data</a:t>
            </a:r>
          </a:p>
          <a:p>
            <a:r>
              <a:rPr lang="en-US" dirty="0"/>
              <a:t>//  </a:t>
            </a:r>
            <a:r>
              <a:rPr lang="en-US" dirty="0" err="1"/>
              <a:t>reset_sensor_fusion</a:t>
            </a:r>
            <a:r>
              <a:rPr lang="en-US" dirty="0"/>
              <a:t>();</a:t>
            </a:r>
          </a:p>
          <a:p>
            <a:r>
              <a:rPr lang="en-US" dirty="0"/>
              <a:t>//}</a:t>
            </a:r>
          </a:p>
          <a:p>
            <a:endParaRPr lang="en-US" dirty="0"/>
          </a:p>
          <a:p>
            <a:r>
              <a:rPr lang="en-US" dirty="0"/>
              <a:t>// Main loop IMU /////////////</a:t>
            </a:r>
          </a:p>
          <a:p>
            <a:r>
              <a:rPr lang="en-US" dirty="0"/>
              <a:t>void </a:t>
            </a:r>
            <a:r>
              <a:rPr lang="en-US" dirty="0" err="1"/>
              <a:t>loop_IMU</a:t>
            </a:r>
            <a:r>
              <a:rPr lang="en-US" dirty="0"/>
              <a:t> () ////////////////////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vel_x_old</a:t>
            </a:r>
            <a:r>
              <a:rPr lang="en-US" dirty="0"/>
              <a:t> = 0; //old previous time sample </a:t>
            </a:r>
            <a:r>
              <a:rPr lang="en-US" dirty="0" err="1"/>
              <a:t>vel_x_old</a:t>
            </a:r>
            <a:r>
              <a:rPr lang="en-US" dirty="0"/>
              <a:t>, </a:t>
            </a:r>
            <a:r>
              <a:rPr lang="en-US" dirty="0" err="1"/>
              <a:t>init</a:t>
            </a:r>
            <a:r>
              <a:rPr lang="en-US" dirty="0"/>
              <a:t> with 0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vel_x</a:t>
            </a:r>
            <a:r>
              <a:rPr lang="en-US" dirty="0"/>
              <a:t> = 0; //velocity (x-axis) </a:t>
            </a:r>
            <a:r>
              <a:rPr lang="en-US" dirty="0" err="1"/>
              <a:t>init</a:t>
            </a:r>
            <a:r>
              <a:rPr lang="en-US" dirty="0"/>
              <a:t> with 0</a:t>
            </a:r>
          </a:p>
          <a:p>
            <a:r>
              <a:rPr lang="en-US" dirty="0"/>
              <a:t>  // Time to read the sensors again?</a:t>
            </a:r>
          </a:p>
          <a:p>
            <a:r>
              <a:rPr lang="en-US" dirty="0"/>
              <a:t>  if ((</a:t>
            </a:r>
            <a:r>
              <a:rPr lang="en-US" dirty="0" err="1"/>
              <a:t>millis</a:t>
            </a:r>
            <a:r>
              <a:rPr lang="en-US" dirty="0"/>
              <a:t>() - timestamp) &gt;= OUTPUT_DATA_INTERVAL) {</a:t>
            </a:r>
          </a:p>
          <a:p>
            <a:r>
              <a:rPr lang="en-US" dirty="0"/>
              <a:t>    </a:t>
            </a:r>
            <a:r>
              <a:rPr lang="en-US" dirty="0" err="1"/>
              <a:t>timestamp_old</a:t>
            </a:r>
            <a:r>
              <a:rPr lang="en-US" dirty="0"/>
              <a:t> = timestamp;</a:t>
            </a:r>
          </a:p>
          <a:p>
            <a:r>
              <a:rPr lang="en-US" dirty="0"/>
              <a:t>    timestamp = </a:t>
            </a:r>
            <a:r>
              <a:rPr lang="en-US" dirty="0" err="1"/>
              <a:t>millis</a:t>
            </a:r>
            <a:r>
              <a:rPr lang="en-US" dirty="0"/>
              <a:t>();</a:t>
            </a:r>
          </a:p>
          <a:p>
            <a:r>
              <a:rPr lang="en-US" dirty="0"/>
              <a:t>    if (timestamp &gt; </a:t>
            </a:r>
            <a:r>
              <a:rPr lang="en-US" dirty="0" err="1"/>
              <a:t>timestamp_old</a:t>
            </a:r>
            <a:r>
              <a:rPr lang="en-US" dirty="0"/>
              <a:t>)</a:t>
            </a:r>
          </a:p>
          <a:p>
            <a:r>
              <a:rPr lang="en-US" dirty="0"/>
              <a:t>      </a:t>
            </a:r>
            <a:r>
              <a:rPr lang="en-US" dirty="0" err="1"/>
              <a:t>G_Dt</a:t>
            </a:r>
            <a:r>
              <a:rPr lang="en-US" dirty="0"/>
              <a:t> = (float) (timestamp - </a:t>
            </a:r>
            <a:r>
              <a:rPr lang="en-US" dirty="0" err="1"/>
              <a:t>timestamp_old</a:t>
            </a:r>
            <a:r>
              <a:rPr lang="en-US" dirty="0"/>
              <a:t>) / 1000.0f; // Real time of loop run. We use this on the DCM algorithm (gyro integration time)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</a:t>
            </a:r>
            <a:r>
              <a:rPr lang="en-US" dirty="0" err="1"/>
              <a:t>G_Dt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ReadSensors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  // Run DCM algorithm</a:t>
            </a:r>
          </a:p>
          <a:p>
            <a:r>
              <a:rPr lang="en-US" dirty="0"/>
              <a:t>    </a:t>
            </a:r>
            <a:r>
              <a:rPr lang="en-US" dirty="0" err="1"/>
              <a:t>Compass_Heading</a:t>
            </a:r>
            <a:r>
              <a:rPr lang="en-US" dirty="0"/>
              <a:t>(); // Calculate magnetic heading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Matrix_update</a:t>
            </a:r>
            <a:r>
              <a:rPr lang="en-US" dirty="0"/>
              <a:t>();</a:t>
            </a:r>
          </a:p>
          <a:p>
            <a:r>
              <a:rPr lang="en-US" dirty="0"/>
              <a:t>    Normalize();</a:t>
            </a:r>
          </a:p>
          <a:p>
            <a:r>
              <a:rPr lang="en-US" dirty="0"/>
              <a:t>    </a:t>
            </a:r>
            <a:r>
              <a:rPr lang="en-US" dirty="0" err="1"/>
              <a:t>Drift_correction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  <a:r>
              <a:rPr lang="en-US" dirty="0" err="1"/>
              <a:t>Euler_angles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  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[0] );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[0] );</a:t>
            </a:r>
          </a:p>
          <a:p>
            <a:endParaRPr lang="en-US" dirty="0"/>
          </a:p>
          <a:p>
            <a:r>
              <a:rPr lang="en-US" dirty="0"/>
              <a:t>    //-----calculate velocity (</a:t>
            </a:r>
            <a:r>
              <a:rPr lang="en-US" dirty="0" err="1"/>
              <a:t>vec</a:t>
            </a:r>
            <a:r>
              <a:rPr lang="en-US" dirty="0"/>
              <a:t>) from acceleration (</a:t>
            </a:r>
            <a:r>
              <a:rPr lang="en-US" dirty="0" err="1"/>
              <a:t>acc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//Using law of physics: v=</a:t>
            </a:r>
            <a:r>
              <a:rPr lang="en-US" dirty="0" err="1"/>
              <a:t>v_old+acc</a:t>
            </a:r>
            <a:r>
              <a:rPr lang="en-US" dirty="0"/>
              <a:t>*t //</a:t>
            </a:r>
            <a:r>
              <a:rPr lang="en-US" dirty="0" err="1"/>
              <a:t>asseme</a:t>
            </a:r>
            <a:r>
              <a:rPr lang="en-US" dirty="0"/>
              <a:t> t=1 unit</a:t>
            </a:r>
          </a:p>
          <a:p>
            <a:endParaRPr lang="en-US" dirty="0"/>
          </a:p>
          <a:p>
            <a:r>
              <a:rPr lang="en-US" dirty="0"/>
              <a:t>    if (</a:t>
            </a:r>
            <a:r>
              <a:rPr lang="en-US" dirty="0" err="1"/>
              <a:t>Accel_Vector</a:t>
            </a:r>
            <a:r>
              <a:rPr lang="en-US" dirty="0"/>
              <a:t>[0] &gt; 100) {</a:t>
            </a:r>
          </a:p>
          <a:p>
            <a:r>
              <a:rPr lang="en-US" dirty="0"/>
              <a:t>      </a:t>
            </a:r>
            <a:r>
              <a:rPr lang="en-US" dirty="0" err="1"/>
              <a:t>Accel_Vector</a:t>
            </a:r>
            <a:r>
              <a:rPr lang="en-US" dirty="0"/>
              <a:t>[0] = 100;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    if (</a:t>
            </a:r>
            <a:r>
              <a:rPr lang="en-US" dirty="0" err="1"/>
              <a:t>Accel_Vector</a:t>
            </a:r>
            <a:r>
              <a:rPr lang="en-US" dirty="0"/>
              <a:t>[0] &lt;-100) {</a:t>
            </a:r>
          </a:p>
          <a:p>
            <a:r>
              <a:rPr lang="en-US" dirty="0"/>
              <a:t>      </a:t>
            </a:r>
            <a:r>
              <a:rPr lang="en-US" dirty="0" err="1"/>
              <a:t>Accel_Vector</a:t>
            </a:r>
            <a:r>
              <a:rPr lang="en-US" dirty="0"/>
              <a:t>[0] = -100;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vel_x</a:t>
            </a:r>
            <a:r>
              <a:rPr lang="en-US" dirty="0"/>
              <a:t> = </a:t>
            </a:r>
            <a:r>
              <a:rPr lang="en-US" dirty="0" err="1"/>
              <a:t>vel_x_old</a:t>
            </a:r>
            <a:r>
              <a:rPr lang="en-US" dirty="0"/>
              <a:t> + </a:t>
            </a:r>
            <a:r>
              <a:rPr lang="en-US" dirty="0" err="1"/>
              <a:t>Accel_Vector</a:t>
            </a:r>
            <a:r>
              <a:rPr lang="en-US" dirty="0"/>
              <a:t>[0] * 200;</a:t>
            </a:r>
          </a:p>
          <a:p>
            <a:endParaRPr lang="en-US" dirty="0"/>
          </a:p>
          <a:p>
            <a:r>
              <a:rPr lang="en-US" dirty="0"/>
              <a:t>    //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vel_x</a:t>
            </a:r>
            <a:r>
              <a:rPr lang="en-US" dirty="0"/>
              <a:t> ); //print out or us </a:t>
            </a:r>
            <a:r>
              <a:rPr lang="en-US" dirty="0" err="1"/>
              <a:t>ethis</a:t>
            </a:r>
            <a:r>
              <a:rPr lang="en-US" dirty="0"/>
              <a:t> data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 </a:t>
            </a:r>
            <a:r>
              <a:rPr lang="en-US" dirty="0" err="1"/>
              <a:t>Accel_Vector</a:t>
            </a:r>
            <a:r>
              <a:rPr lang="en-US" dirty="0"/>
              <a:t>[0]);</a:t>
            </a:r>
          </a:p>
          <a:p>
            <a:r>
              <a:rPr lang="en-US" dirty="0"/>
              <a:t>    </a:t>
            </a:r>
            <a:r>
              <a:rPr lang="en-US" dirty="0" err="1"/>
              <a:t>vel_x_old</a:t>
            </a:r>
            <a:r>
              <a:rPr lang="en-US" dirty="0"/>
              <a:t> = </a:t>
            </a:r>
            <a:r>
              <a:rPr lang="en-US" dirty="0" err="1"/>
              <a:t>vel_x</a:t>
            </a:r>
            <a:r>
              <a:rPr lang="en-US" dirty="0"/>
              <a:t> ; //save current to old for next round</a:t>
            </a:r>
          </a:p>
          <a:p>
            <a:endParaRPr lang="en-US" dirty="0"/>
          </a:p>
          <a:p>
            <a:r>
              <a:rPr lang="en-US" dirty="0"/>
              <a:t>    //delay(20);</a:t>
            </a:r>
          </a:p>
          <a:p>
            <a:endParaRPr lang="en-US" dirty="0"/>
          </a:p>
          <a:p>
            <a:r>
              <a:rPr lang="en-US" dirty="0"/>
              <a:t>    //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[1] );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[2] );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endParaRPr lang="en-US" dirty="0"/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(TO_DEG(yaw)); 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(TO_DEG(pitch));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(TO_DEG(roll));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(temperature); 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(pressure);    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(altitude);     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  //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loop_IMU</a:t>
            </a:r>
            <a:r>
              <a:rPr lang="en-US" dirty="0"/>
              <a:t> ();</a:t>
            </a:r>
          </a:p>
          <a:p>
            <a:endParaRPr lang="en-US" dirty="0"/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endParaRPr lang="en-US" dirty="0"/>
          </a:p>
          <a:p>
            <a:r>
              <a:rPr lang="en-US" dirty="0"/>
              <a:t>      //add buzzer sound : begin /////////////////////////////</a:t>
            </a:r>
          </a:p>
          <a:p>
            <a:r>
              <a:rPr lang="en-US" dirty="0"/>
              <a:t>      switch (</a:t>
            </a:r>
            <a:r>
              <a:rPr lang="en-US" dirty="0" err="1"/>
              <a:t>i</a:t>
            </a:r>
            <a:r>
              <a:rPr lang="en-US" dirty="0"/>
              <a:t>) {</a:t>
            </a:r>
          </a:p>
          <a:p>
            <a:r>
              <a:rPr lang="en-US" dirty="0"/>
              <a:t>        case 0: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NOTE_AS3);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1: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NOTE_B3);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NOTE_C4);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NOTE_CS4);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4: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NOTE_D4);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5: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NOTE_DS4);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6: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NOTE_E4);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NOTE_F4);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//add buzzer sound : end /////////////////////////////</a:t>
            </a:r>
          </a:p>
          <a:p>
            <a:endParaRPr lang="en-US" dirty="0"/>
          </a:p>
          <a:p>
            <a:r>
              <a:rPr lang="en-US" dirty="0"/>
              <a:t>    }</a:t>
            </a:r>
          </a:p>
          <a:p>
            <a:r>
              <a:rPr lang="en-US" dirty="0"/>
              <a:t>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// reset our state</a:t>
            </a:r>
          </a:p>
          <a:p>
            <a:r>
              <a:rPr lang="en-US" dirty="0"/>
              <a:t>  </a:t>
            </a:r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// comment out this line for detailed data from the sensor!</a:t>
            </a:r>
          </a:p>
          <a:p>
            <a:r>
              <a:rPr lang="en-US" dirty="0"/>
              <a:t>  return;</a:t>
            </a:r>
          </a:p>
          <a:p>
            <a:endParaRPr lang="en-US" dirty="0"/>
          </a:p>
          <a:p>
            <a:r>
              <a:rPr lang="en-US" dirty="0"/>
              <a:t>  // debugging info, what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put a delay so it isn't overwhelming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457568"/>
            <a:ext cx="2716234" cy="361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9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Test3.1h) Touch sensor mpr121 blow pressure sensor MPX-5010 (A0), e-woodwind AHRS_9DOF_test_ecello_woodwind_ok_1e.ino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//AHRS_9DOF_test_ecello_woodwind_ok_1e</a:t>
            </a:r>
          </a:p>
          <a:p>
            <a:r>
              <a:rPr lang="en-US" dirty="0"/>
              <a:t>//============= part 1: touch sensor MPR121 part ==============</a:t>
            </a:r>
          </a:p>
          <a:p>
            <a:r>
              <a:rPr lang="en-US" dirty="0"/>
              <a:t>//=============================================================</a:t>
            </a:r>
          </a:p>
          <a:p>
            <a:r>
              <a:rPr lang="en-US" dirty="0"/>
              <a:t>//https://raw.githubusercontent.com/adafruit/Adafruit_MPR121/master/examples/MPR121test/MPR121test.ino</a:t>
            </a:r>
          </a:p>
          <a:p>
            <a:r>
              <a:rPr lang="en-US" dirty="0"/>
              <a:t>///////////////////</a:t>
            </a:r>
          </a:p>
          <a:p>
            <a:r>
              <a:rPr lang="en-US" dirty="0"/>
              <a:t>//Combining buzzer </a:t>
            </a:r>
            <a:r>
              <a:rPr lang="en-US" dirty="0" err="1"/>
              <a:t>pinao</a:t>
            </a:r>
            <a:r>
              <a:rPr lang="en-US" dirty="0"/>
              <a:t> and mpr121</a:t>
            </a:r>
          </a:p>
          <a:p>
            <a:r>
              <a:rPr lang="en-US" dirty="0"/>
              <a:t>//https://create.arduino.cc/projecthub/executeli/unravel-preset-piano-easy-arduino-even-a-ghoul-can-make-it-17c472?ref=tag&amp;ref_id=piano&amp;offset=3</a:t>
            </a:r>
          </a:p>
          <a:p>
            <a:r>
              <a:rPr lang="en-US" dirty="0"/>
              <a:t>//https://cdn-learn.adafruit.com/downloads/pdf/adafruit-mpr121-12-key-capacitive-touch-sensor-breakout-tutorial.pdf</a:t>
            </a:r>
          </a:p>
          <a:p>
            <a:r>
              <a:rPr lang="en-US" dirty="0"/>
              <a:t>//https://github.com/adafruit/Adafruit_MPR121</a:t>
            </a:r>
          </a:p>
          <a:p>
            <a:r>
              <a:rPr lang="en-US" dirty="0"/>
              <a:t>//https://github.com/adafruit/Adafruit_MPR121/tree/master/examples/MPR121test (Out mpr121 test here  is based on this code)</a:t>
            </a:r>
          </a:p>
          <a:p>
            <a:r>
              <a:rPr lang="en-US" dirty="0"/>
              <a:t>/*********************************************************</a:t>
            </a:r>
          </a:p>
          <a:p>
            <a:r>
              <a:rPr lang="en-US" dirty="0"/>
              <a:t>  This is a library for the MPR121 12-channel Capacitive touch sensor</a:t>
            </a:r>
          </a:p>
          <a:p>
            <a:endParaRPr lang="en-US" dirty="0"/>
          </a:p>
          <a:p>
            <a:r>
              <a:rPr lang="en-US" dirty="0"/>
              <a:t>  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  These sensors use I2C communicate, at least 2 pins are required</a:t>
            </a:r>
          </a:p>
          <a:p>
            <a:r>
              <a:rPr lang="en-US" dirty="0"/>
              <a:t>  to interface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Adafruit</a:t>
            </a:r>
            <a:r>
              <a:rPr lang="en-US" dirty="0"/>
              <a:t> invests time and resources providing this open source code,</a:t>
            </a:r>
          </a:p>
          <a:p>
            <a:r>
              <a:rPr lang="en-US" dirty="0"/>
              <a:t>  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</a:t>
            </a:r>
          </a:p>
          <a:p>
            <a:r>
              <a:rPr lang="en-US" dirty="0"/>
              <a:t>  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  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</a:t>
            </a:r>
          </a:p>
          <a:p>
            <a:r>
              <a:rPr lang="en-US" dirty="0"/>
              <a:t>  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"Adafruit_MPR121.h"//#include "</a:t>
            </a:r>
            <a:r>
              <a:rPr lang="en-US" dirty="0" err="1"/>
              <a:t>pitches.h</a:t>
            </a:r>
            <a:r>
              <a:rPr lang="en-US" dirty="0"/>
              <a:t>"</a:t>
            </a:r>
          </a:p>
          <a:p>
            <a:r>
              <a:rPr lang="en-US" dirty="0"/>
              <a:t>#define ACTIVATED LOW</a:t>
            </a:r>
          </a:p>
          <a:p>
            <a:r>
              <a:rPr lang="en-US" dirty="0"/>
              <a:t>#define NOTE_B0 31</a:t>
            </a:r>
          </a:p>
          <a:p>
            <a:r>
              <a:rPr lang="en-US" dirty="0"/>
              <a:t>#define NOTE_C1 33</a:t>
            </a:r>
          </a:p>
          <a:p>
            <a:r>
              <a:rPr lang="en-US" dirty="0"/>
              <a:t>#define NOTE_CS1 35</a:t>
            </a:r>
          </a:p>
          <a:p>
            <a:r>
              <a:rPr lang="en-US" dirty="0"/>
              <a:t>#define NOTE_D1 37</a:t>
            </a:r>
          </a:p>
          <a:p>
            <a:r>
              <a:rPr lang="en-US" dirty="0"/>
              <a:t>#define NOTE_DS1 39</a:t>
            </a:r>
          </a:p>
          <a:p>
            <a:r>
              <a:rPr lang="en-US" dirty="0"/>
              <a:t>#define NOTE_E1 41</a:t>
            </a:r>
          </a:p>
          <a:p>
            <a:r>
              <a:rPr lang="en-US" dirty="0"/>
              <a:t>#define NOTE_F1 44</a:t>
            </a:r>
          </a:p>
          <a:p>
            <a:r>
              <a:rPr lang="en-US" dirty="0"/>
              <a:t>#define NOTE_FS1 46</a:t>
            </a:r>
          </a:p>
          <a:p>
            <a:r>
              <a:rPr lang="en-US" dirty="0"/>
              <a:t>#define NOTE_G1 49</a:t>
            </a:r>
          </a:p>
          <a:p>
            <a:r>
              <a:rPr lang="en-US" dirty="0"/>
              <a:t>#define NOTE_GS1 52</a:t>
            </a:r>
          </a:p>
          <a:p>
            <a:r>
              <a:rPr lang="en-US" dirty="0"/>
              <a:t>#define NOTE_A1 55</a:t>
            </a:r>
          </a:p>
          <a:p>
            <a:r>
              <a:rPr lang="en-US" dirty="0"/>
              <a:t>#define NOTE_AS1 58</a:t>
            </a:r>
          </a:p>
          <a:p>
            <a:r>
              <a:rPr lang="en-US" dirty="0"/>
              <a:t>#define NOTE_B1 62</a:t>
            </a:r>
          </a:p>
          <a:p>
            <a:r>
              <a:rPr lang="en-US" dirty="0"/>
              <a:t>#define NOTE_C2 65</a:t>
            </a:r>
          </a:p>
          <a:p>
            <a:r>
              <a:rPr lang="en-US" dirty="0"/>
              <a:t>#define NOTE_CS2 69</a:t>
            </a:r>
          </a:p>
          <a:p>
            <a:r>
              <a:rPr lang="en-US" dirty="0"/>
              <a:t>#define NOTE_D2 73</a:t>
            </a:r>
          </a:p>
          <a:p>
            <a:r>
              <a:rPr lang="en-US" dirty="0"/>
              <a:t>#define NOTE_DS2 78</a:t>
            </a:r>
          </a:p>
          <a:p>
            <a:r>
              <a:rPr lang="en-US" dirty="0"/>
              <a:t>#define NOTE_E2 82</a:t>
            </a:r>
          </a:p>
          <a:p>
            <a:r>
              <a:rPr lang="en-US" dirty="0"/>
              <a:t>#define NOTE_F2 87</a:t>
            </a:r>
          </a:p>
          <a:p>
            <a:r>
              <a:rPr lang="en-US" dirty="0"/>
              <a:t>#define NOTE_FS2 93</a:t>
            </a:r>
          </a:p>
          <a:p>
            <a:r>
              <a:rPr lang="en-US" dirty="0"/>
              <a:t>#define NOTE_G2 98</a:t>
            </a:r>
          </a:p>
          <a:p>
            <a:r>
              <a:rPr lang="en-US" dirty="0"/>
              <a:t>#define NOTE_GS2 104</a:t>
            </a:r>
          </a:p>
          <a:p>
            <a:r>
              <a:rPr lang="en-US" dirty="0"/>
              <a:t>#define NOTE_A2 110</a:t>
            </a:r>
          </a:p>
          <a:p>
            <a:r>
              <a:rPr lang="en-US" dirty="0"/>
              <a:t>#define NOTE_AS2 117</a:t>
            </a:r>
          </a:p>
          <a:p>
            <a:r>
              <a:rPr lang="en-US" dirty="0"/>
              <a:t>#define NOTE_B2 123</a:t>
            </a:r>
          </a:p>
          <a:p>
            <a:r>
              <a:rPr lang="en-US" dirty="0"/>
              <a:t>#define NOTE_C3 131</a:t>
            </a:r>
          </a:p>
          <a:p>
            <a:r>
              <a:rPr lang="en-US" dirty="0"/>
              <a:t>#define NOTE_CS3 139</a:t>
            </a:r>
          </a:p>
          <a:p>
            <a:r>
              <a:rPr lang="en-US" dirty="0"/>
              <a:t>#define NOTE_D3 147</a:t>
            </a:r>
          </a:p>
          <a:p>
            <a:r>
              <a:rPr lang="en-US" dirty="0"/>
              <a:t>#define NOTE_DS3 156</a:t>
            </a:r>
          </a:p>
          <a:p>
            <a:r>
              <a:rPr lang="en-US" dirty="0"/>
              <a:t>#define NOTE_E3 165</a:t>
            </a:r>
          </a:p>
          <a:p>
            <a:r>
              <a:rPr lang="en-US" dirty="0"/>
              <a:t>#define NOTE_F3 175</a:t>
            </a:r>
          </a:p>
          <a:p>
            <a:r>
              <a:rPr lang="en-US" dirty="0"/>
              <a:t>#define NOTE_FS3 185</a:t>
            </a:r>
          </a:p>
          <a:p>
            <a:r>
              <a:rPr lang="en-US" dirty="0"/>
              <a:t>#define NOTE_G3 196</a:t>
            </a:r>
          </a:p>
          <a:p>
            <a:r>
              <a:rPr lang="en-US" dirty="0"/>
              <a:t>#define NOTE_GS3 208</a:t>
            </a:r>
          </a:p>
          <a:p>
            <a:r>
              <a:rPr lang="en-US" dirty="0"/>
              <a:t>#define NOTE_A3 220</a:t>
            </a:r>
          </a:p>
          <a:p>
            <a:r>
              <a:rPr lang="en-US" dirty="0"/>
              <a:t>#define NOTE_AS3 233</a:t>
            </a:r>
          </a:p>
          <a:p>
            <a:r>
              <a:rPr lang="en-US" dirty="0"/>
              <a:t>#define NOTE_B3 247</a:t>
            </a:r>
          </a:p>
          <a:p>
            <a:r>
              <a:rPr lang="en-US" dirty="0"/>
              <a:t>#define NOTE_C4 262</a:t>
            </a:r>
          </a:p>
          <a:p>
            <a:r>
              <a:rPr lang="en-US" dirty="0"/>
              <a:t>#define NOTE_CS4 277</a:t>
            </a:r>
          </a:p>
          <a:p>
            <a:r>
              <a:rPr lang="en-US" dirty="0"/>
              <a:t>#define NOTE_D4 294</a:t>
            </a:r>
          </a:p>
          <a:p>
            <a:r>
              <a:rPr lang="en-US" dirty="0"/>
              <a:t>#define NOTE_DS4 311</a:t>
            </a:r>
          </a:p>
          <a:p>
            <a:r>
              <a:rPr lang="en-US" dirty="0"/>
              <a:t>#define NOTE_E4 330</a:t>
            </a:r>
          </a:p>
          <a:p>
            <a:r>
              <a:rPr lang="en-US" dirty="0"/>
              <a:t>#define NOTE_F4 349</a:t>
            </a:r>
          </a:p>
          <a:p>
            <a:r>
              <a:rPr lang="en-US" dirty="0"/>
              <a:t>#define NOTE_FS4 370</a:t>
            </a:r>
          </a:p>
          <a:p>
            <a:r>
              <a:rPr lang="en-US" dirty="0"/>
              <a:t>#define NOTE_G4 392</a:t>
            </a:r>
          </a:p>
          <a:p>
            <a:r>
              <a:rPr lang="en-US" dirty="0"/>
              <a:t>#define NOTE_GS4 415</a:t>
            </a:r>
          </a:p>
          <a:p>
            <a:r>
              <a:rPr lang="en-US" dirty="0"/>
              <a:t>#define NOTE_A4 440</a:t>
            </a:r>
          </a:p>
          <a:p>
            <a:r>
              <a:rPr lang="en-US" dirty="0"/>
              <a:t>#define NOTE_AS4 466</a:t>
            </a:r>
          </a:p>
          <a:p>
            <a:r>
              <a:rPr lang="en-US" dirty="0"/>
              <a:t>#define NOTE_B4 494</a:t>
            </a:r>
          </a:p>
          <a:p>
            <a:r>
              <a:rPr lang="en-US" dirty="0"/>
              <a:t>#define NOTE_C5 523</a:t>
            </a:r>
          </a:p>
          <a:p>
            <a:r>
              <a:rPr lang="en-US" dirty="0"/>
              <a:t>#define NOTE_CS5 554</a:t>
            </a:r>
          </a:p>
          <a:p>
            <a:r>
              <a:rPr lang="en-US" dirty="0"/>
              <a:t>#define NOTE_D5 587</a:t>
            </a:r>
          </a:p>
          <a:p>
            <a:r>
              <a:rPr lang="en-US" dirty="0"/>
              <a:t>#define NOTE_DS5 622</a:t>
            </a:r>
          </a:p>
          <a:p>
            <a:r>
              <a:rPr lang="en-US" dirty="0"/>
              <a:t>#define NOTE_E5 659</a:t>
            </a:r>
          </a:p>
          <a:p>
            <a:r>
              <a:rPr lang="en-US" dirty="0"/>
              <a:t>#define NOTE_F5 698</a:t>
            </a:r>
          </a:p>
          <a:p>
            <a:r>
              <a:rPr lang="en-US" dirty="0"/>
              <a:t>#define NOTE_FS5 740</a:t>
            </a:r>
          </a:p>
          <a:p>
            <a:r>
              <a:rPr lang="en-US" dirty="0"/>
              <a:t>#define NOTE_G5 784</a:t>
            </a:r>
          </a:p>
          <a:p>
            <a:r>
              <a:rPr lang="en-US" dirty="0"/>
              <a:t>#define NOTE_GS5 831</a:t>
            </a:r>
          </a:p>
          <a:p>
            <a:r>
              <a:rPr lang="en-US" dirty="0"/>
              <a:t>#define NOTE_A5 880</a:t>
            </a:r>
          </a:p>
          <a:p>
            <a:r>
              <a:rPr lang="en-US" dirty="0"/>
              <a:t>#define NOTE_AS5 932</a:t>
            </a:r>
          </a:p>
          <a:p>
            <a:r>
              <a:rPr lang="en-US" dirty="0"/>
              <a:t>#define NOTE_B5 988</a:t>
            </a:r>
          </a:p>
          <a:p>
            <a:r>
              <a:rPr lang="en-US" dirty="0"/>
              <a:t>#define NOTE_C6 1047</a:t>
            </a:r>
          </a:p>
          <a:p>
            <a:r>
              <a:rPr lang="en-US" dirty="0"/>
              <a:t>#define NOTE_CS6 1109</a:t>
            </a:r>
          </a:p>
          <a:p>
            <a:r>
              <a:rPr lang="en-US" dirty="0"/>
              <a:t>#define NOTE_D6 1175</a:t>
            </a:r>
          </a:p>
          <a:p>
            <a:r>
              <a:rPr lang="en-US" dirty="0"/>
              <a:t>#define NOTE_DS6 1245</a:t>
            </a:r>
          </a:p>
          <a:p>
            <a:r>
              <a:rPr lang="en-US" dirty="0"/>
              <a:t>#define NOTE_E6 1319</a:t>
            </a:r>
          </a:p>
          <a:p>
            <a:r>
              <a:rPr lang="en-US" dirty="0"/>
              <a:t>#define NOTE_F6 1397</a:t>
            </a:r>
          </a:p>
          <a:p>
            <a:r>
              <a:rPr lang="en-US" dirty="0"/>
              <a:t>#define NOTE_FS6 1480</a:t>
            </a:r>
          </a:p>
          <a:p>
            <a:r>
              <a:rPr lang="en-US" dirty="0"/>
              <a:t>#define NOTE_G6 1568</a:t>
            </a:r>
          </a:p>
          <a:p>
            <a:r>
              <a:rPr lang="en-US" dirty="0"/>
              <a:t>#define NOTE_GS6 1661</a:t>
            </a:r>
          </a:p>
          <a:p>
            <a:r>
              <a:rPr lang="en-US" dirty="0"/>
              <a:t>#define NOTE_A6 1760</a:t>
            </a:r>
          </a:p>
          <a:p>
            <a:r>
              <a:rPr lang="en-US" dirty="0"/>
              <a:t>#define NOTE_AS6 1865</a:t>
            </a:r>
          </a:p>
          <a:p>
            <a:r>
              <a:rPr lang="en-US" dirty="0"/>
              <a:t>#define NOTE_B6 1976</a:t>
            </a:r>
          </a:p>
          <a:p>
            <a:r>
              <a:rPr lang="en-US" dirty="0"/>
              <a:t>#define NOTE_C7 2093</a:t>
            </a:r>
          </a:p>
          <a:p>
            <a:r>
              <a:rPr lang="en-US" dirty="0"/>
              <a:t>#define NOTE_CS7 2217</a:t>
            </a:r>
          </a:p>
          <a:p>
            <a:r>
              <a:rPr lang="en-US" dirty="0"/>
              <a:t>#define NOTE_D7 2349</a:t>
            </a:r>
          </a:p>
          <a:p>
            <a:r>
              <a:rPr lang="en-US" dirty="0"/>
              <a:t>#define NOTE_DS7 2489</a:t>
            </a:r>
          </a:p>
          <a:p>
            <a:r>
              <a:rPr lang="en-US" dirty="0"/>
              <a:t>#define NOTE_E7 2637</a:t>
            </a:r>
          </a:p>
          <a:p>
            <a:r>
              <a:rPr lang="en-US" dirty="0"/>
              <a:t>#define NOTE_F7 2794</a:t>
            </a:r>
          </a:p>
          <a:p>
            <a:r>
              <a:rPr lang="en-US" dirty="0"/>
              <a:t>#define NOTE_FS7 2960</a:t>
            </a:r>
          </a:p>
          <a:p>
            <a:r>
              <a:rPr lang="en-US" dirty="0"/>
              <a:t>#define NOTE_G7 3136</a:t>
            </a:r>
          </a:p>
          <a:p>
            <a:r>
              <a:rPr lang="en-US" dirty="0"/>
              <a:t>#define NOTE_GS7 3322</a:t>
            </a:r>
          </a:p>
          <a:p>
            <a:r>
              <a:rPr lang="en-US" dirty="0"/>
              <a:t>#define NOTE_A7 3520</a:t>
            </a:r>
          </a:p>
          <a:p>
            <a:r>
              <a:rPr lang="en-US" dirty="0"/>
              <a:t>#define NOTE_AS7 3729</a:t>
            </a:r>
          </a:p>
          <a:p>
            <a:r>
              <a:rPr lang="en-US" dirty="0"/>
              <a:t>#define NOTE_B7 3951</a:t>
            </a:r>
          </a:p>
          <a:p>
            <a:r>
              <a:rPr lang="en-US" dirty="0"/>
              <a:t>#define NOTE_C8 4186</a:t>
            </a:r>
          </a:p>
          <a:p>
            <a:r>
              <a:rPr lang="en-US" dirty="0"/>
              <a:t>#define NOTE_CS8 4435</a:t>
            </a:r>
          </a:p>
          <a:p>
            <a:r>
              <a:rPr lang="en-US" dirty="0"/>
              <a:t>#define NOTE_D8 4699</a:t>
            </a:r>
          </a:p>
          <a:p>
            <a:r>
              <a:rPr lang="en-US" dirty="0"/>
              <a:t>#define NOTE_DS8 4978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PIEZO = 11;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LED = 13;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buttonSong</a:t>
            </a:r>
            <a:r>
              <a:rPr lang="en-US" dirty="0"/>
              <a:t> = 8;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BUTTON_C = 6;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BUTTON_AS = 4;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 = 3;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BUTTON_G = 2;</a:t>
            </a:r>
          </a:p>
          <a:p>
            <a:endParaRPr lang="en-US" dirty="0"/>
          </a:p>
          <a:p>
            <a:r>
              <a:rPr lang="en-US" dirty="0"/>
              <a:t>// notes in the melody:</a:t>
            </a:r>
          </a:p>
          <a:p>
            <a:r>
              <a:rPr lang="en-US" dirty="0" err="1"/>
              <a:t>int</a:t>
            </a:r>
            <a:r>
              <a:rPr lang="en-US" dirty="0"/>
              <a:t> melody[] = {</a:t>
            </a:r>
          </a:p>
          <a:p>
            <a:r>
              <a:rPr lang="en-US" dirty="0"/>
              <a:t>  NOTE_AS4, NOTE_C5, NOTE_AS4, NOTE_A4, NOTE_G4,  NOTE_C5, NOTE_AS4, NOTE_A4, NOTE_G4, NOTE_G4, NOTE_F4, 0, 0,</a:t>
            </a:r>
          </a:p>
          <a:p>
            <a:r>
              <a:rPr lang="en-US" dirty="0"/>
              <a:t>  NOTE_DS4, NOTE_DS4, NOTE_F4, NOTE_D4, 0, 0, 0, NOTE_D4, NOTE_D4, NOTE_D4, NOTE_D4, NOTE_D5, NOTE_D5,</a:t>
            </a:r>
          </a:p>
          <a:p>
            <a:r>
              <a:rPr lang="en-US" dirty="0"/>
              <a:t>  NOTE_G3, NOTE_AS3, NOTE_C4, NOTE_G3, NOTE_G3, NOTE_AS3, NOTE_AS4, NOTE_A4, NOTE_A4, NOTE_A4, NOTE_AS4, NOTE_AS4,</a:t>
            </a:r>
          </a:p>
          <a:p>
            <a:r>
              <a:rPr lang="en-US" dirty="0"/>
              <a:t>  NOTE_G3, NOTE_AS3, NOTE_C4, NOTE_G3, NOTE_G3, NOTE_AS3,</a:t>
            </a:r>
          </a:p>
          <a:p>
            <a:endParaRPr lang="en-US" dirty="0"/>
          </a:p>
          <a:p>
            <a:r>
              <a:rPr lang="en-US" dirty="0"/>
              <a:t>  NOTE_AS4, NOTE_C5, NOTE_AS4, NOTE_A4, NOTE_G4,  NOTE_C5, NOTE_AS4, NOTE_A4, NOTE_G4, NOTE_G4, NOTE_F4, 0, 0,</a:t>
            </a:r>
          </a:p>
          <a:p>
            <a:r>
              <a:rPr lang="en-US" dirty="0"/>
              <a:t>  NOTE_DS4, NOTE_DS4, NOTE_F4, NOTE_D4, NOTE_G3, NOTE_AS3, NOTE_C4, NOTE_F3, NOTE_AS3, NOTE_A3, NOTE_F3,</a:t>
            </a:r>
          </a:p>
          <a:p>
            <a:r>
              <a:rPr lang="en-US" dirty="0"/>
              <a:t>  NOTE_D4, NOTE_D4, NOTE_D4, NOTE_D5, NOTE_D5,</a:t>
            </a:r>
          </a:p>
          <a:p>
            <a:r>
              <a:rPr lang="en-US" dirty="0"/>
              <a:t>  NOTE_G3, NOTE_AS3, NOTE_C4, NOTE_F3, NOTE_AS3, NOTE_G3, NOTE_AS4, NOTE_A4, NOTE_A4, NOTE_A4, NOTE_AS4, NOTE_AS4,</a:t>
            </a:r>
          </a:p>
          <a:p>
            <a:endParaRPr lang="en-US" dirty="0"/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 note durations: 4 = quarter note, 8 = eighth note, etc.: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noteDurations</a:t>
            </a:r>
            <a:r>
              <a:rPr lang="en-US" dirty="0"/>
              <a:t>[] = {</a:t>
            </a:r>
          </a:p>
          <a:p>
            <a:endParaRPr lang="en-US" dirty="0"/>
          </a:p>
          <a:p>
            <a:r>
              <a:rPr lang="en-US" dirty="0"/>
              <a:t>  4.5, 2.25, 2.25, 4.5, 2.25, 2.25, 2.25, 2.25, 2.25, 4.5, 3, 9, 4.5,</a:t>
            </a:r>
          </a:p>
          <a:p>
            <a:r>
              <a:rPr lang="en-US" dirty="0"/>
              <a:t>  4.5, 2.25, 4.5, 2.25, 1.125, 2.25, 4.5, 4.5, 2.25, 4.5, 2.25, 4.5, 2.25,</a:t>
            </a:r>
          </a:p>
          <a:p>
            <a:r>
              <a:rPr lang="en-US" dirty="0"/>
              <a:t>  4.5, 4.5, 4.5, 2.25, 4.5, 4.5, 4.5, 2.25, 4.5, 2.25, 4.5, 2,</a:t>
            </a:r>
          </a:p>
          <a:p>
            <a:r>
              <a:rPr lang="en-US" dirty="0"/>
              <a:t>  4.5, 4.5, 4.5, 2.25, 4.5, 4.5,</a:t>
            </a:r>
          </a:p>
          <a:p>
            <a:endParaRPr lang="en-US" dirty="0"/>
          </a:p>
          <a:p>
            <a:r>
              <a:rPr lang="en-US" dirty="0"/>
              <a:t>  4.5, 2.25, 2.25, 4.5, 2.25, 2.25, 2.25, 2.25, 2.25, 4.5, 3, 9, 4.5,</a:t>
            </a:r>
          </a:p>
          <a:p>
            <a:r>
              <a:rPr lang="en-US" dirty="0"/>
              <a:t>  4.5, 2.25, 4.5, 4.5, 4.5, 4.5, 4.5, 4.5, 3, 3, 4.5,</a:t>
            </a:r>
          </a:p>
          <a:p>
            <a:r>
              <a:rPr lang="en-US" dirty="0"/>
              <a:t>  2.25, 4.5, 2.25, 4.5, 2.25,</a:t>
            </a:r>
          </a:p>
          <a:p>
            <a:r>
              <a:rPr lang="en-US" dirty="0"/>
              <a:t>  4.5, 4.5, 4.5, 4.5, 2.25, 4.5, 4.5, 2.25, 4.5, 2.25, 4.5, 2.25,</a:t>
            </a:r>
          </a:p>
          <a:p>
            <a:r>
              <a:rPr lang="en-US" dirty="0"/>
              <a:t>} 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play_song_1()</a:t>
            </a:r>
          </a:p>
          <a:p>
            <a:r>
              <a:rPr lang="en-US" dirty="0"/>
              <a:t>{ </a:t>
            </a:r>
            <a:r>
              <a:rPr lang="en-US" dirty="0" err="1"/>
              <a:t>int</a:t>
            </a:r>
            <a:r>
              <a:rPr lang="en-US" dirty="0"/>
              <a:t> pressure;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elementCount</a:t>
            </a:r>
            <a:r>
              <a:rPr lang="en-US" dirty="0"/>
              <a:t> = </a:t>
            </a:r>
            <a:r>
              <a:rPr lang="en-US" dirty="0" err="1"/>
              <a:t>sizeof</a:t>
            </a:r>
            <a:r>
              <a:rPr lang="en-US" dirty="0"/>
              <a:t>(melody);</a:t>
            </a:r>
          </a:p>
          <a:p>
            <a:r>
              <a:rPr lang="en-US" dirty="0"/>
              <a:t>  pressure = </a:t>
            </a:r>
            <a:r>
              <a:rPr lang="en-US" dirty="0" err="1"/>
              <a:t>analogRead</a:t>
            </a:r>
            <a:r>
              <a:rPr lang="en-US" dirty="0"/>
              <a:t>(A0);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(pressure);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elementCount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if (pressure &gt; 100) //for </a:t>
            </a:r>
            <a:r>
              <a:rPr lang="en-US" dirty="0" err="1"/>
              <a:t>woodwin</a:t>
            </a:r>
            <a:r>
              <a:rPr lang="en-US" dirty="0"/>
              <a:t> blow sensor </a:t>
            </a:r>
            <a:r>
              <a:rPr lang="en-US" dirty="0" err="1"/>
              <a:t>attacehd</a:t>
            </a:r>
            <a:r>
              <a:rPr lang="en-US" dirty="0"/>
              <a:t> to A0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tone(PIEZO,  melody[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  delay( </a:t>
            </a:r>
            <a:r>
              <a:rPr lang="en-US" dirty="0" err="1"/>
              <a:t>noteDurations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* 100);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//=======================================</a:t>
            </a:r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// </a:t>
            </a:r>
            <a:r>
              <a:rPr lang="en-US" dirty="0" err="1"/>
              <a:t>buzzer_setup</a:t>
            </a:r>
            <a:r>
              <a:rPr lang="en-US" dirty="0"/>
              <a:t>();</a:t>
            </a:r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setup_IMU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setup_IMU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</a:t>
            </a:r>
            <a:r>
              <a:rPr lang="en-US" dirty="0" err="1"/>
              <a:t>Init</a:t>
            </a:r>
            <a:r>
              <a:rPr lang="en-US" dirty="0"/>
              <a:t> serial output</a:t>
            </a:r>
          </a:p>
          <a:p>
            <a:r>
              <a:rPr lang="en-US" dirty="0"/>
              <a:t>  //</a:t>
            </a:r>
            <a:r>
              <a:rPr lang="en-US" dirty="0" err="1"/>
              <a:t>Serial.begin</a:t>
            </a:r>
            <a:r>
              <a:rPr lang="en-US" dirty="0"/>
              <a:t>(OUTPUT_BAUD_RATE);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endParaRPr lang="en-US" dirty="0"/>
          </a:p>
          <a:p>
            <a:r>
              <a:rPr lang="en-US" dirty="0"/>
              <a:t>  // </a:t>
            </a:r>
            <a:r>
              <a:rPr lang="en-US" dirty="0" err="1"/>
              <a:t>Init</a:t>
            </a:r>
            <a:r>
              <a:rPr lang="en-US" dirty="0"/>
              <a:t> sensors</a:t>
            </a:r>
          </a:p>
          <a:p>
            <a:r>
              <a:rPr lang="en-US" dirty="0"/>
              <a:t>  delay(50);  // Give sensors enough time to start</a:t>
            </a:r>
          </a:p>
          <a:p>
            <a:r>
              <a:rPr lang="en-US" dirty="0"/>
              <a:t>  I2C_Init();</a:t>
            </a:r>
          </a:p>
          <a:p>
            <a:r>
              <a:rPr lang="en-US" dirty="0"/>
              <a:t>  </a:t>
            </a:r>
            <a:r>
              <a:rPr lang="en-US" dirty="0" err="1"/>
              <a:t>Accel_Init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Magn_Init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Gyro_Init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Pressure_Init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Read sensors, </a:t>
            </a:r>
            <a:r>
              <a:rPr lang="en-US" dirty="0" err="1"/>
              <a:t>init</a:t>
            </a:r>
            <a:r>
              <a:rPr lang="en-US" dirty="0"/>
              <a:t> DCM algorithm</a:t>
            </a:r>
          </a:p>
          <a:p>
            <a:r>
              <a:rPr lang="en-US" dirty="0"/>
              <a:t>  delay(20);  // Give sensors enough time to collect data</a:t>
            </a:r>
          </a:p>
          <a:p>
            <a:r>
              <a:rPr lang="en-US" dirty="0"/>
              <a:t>  </a:t>
            </a:r>
            <a:r>
              <a:rPr lang="en-US" dirty="0" err="1"/>
              <a:t>reset_sensor_fusion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</a:t>
            </a:r>
          </a:p>
          <a:p>
            <a:endParaRPr lang="en-US" dirty="0"/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  //     play_song_1();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//================================================================================</a:t>
            </a:r>
          </a:p>
          <a:p>
            <a:r>
              <a:rPr lang="en-US" dirty="0"/>
              <a:t>//=========================  part2: </a:t>
            </a:r>
            <a:r>
              <a:rPr lang="en-US" dirty="0" err="1"/>
              <a:t>imu</a:t>
            </a:r>
            <a:r>
              <a:rPr lang="en-US" dirty="0"/>
              <a:t> part ====================================</a:t>
            </a:r>
          </a:p>
          <a:p>
            <a:r>
              <a:rPr lang="en-US" dirty="0"/>
              <a:t>//2019 </a:t>
            </a:r>
            <a:r>
              <a:rPr lang="en-US" dirty="0" err="1"/>
              <a:t>feb</a:t>
            </a:r>
            <a:r>
              <a:rPr lang="en-US" dirty="0"/>
              <a:t> 4, khwong, make sure</a:t>
            </a:r>
          </a:p>
          <a:p>
            <a:r>
              <a:rPr lang="en-US" dirty="0"/>
              <a:t>//The files </a:t>
            </a:r>
            <a:r>
              <a:rPr lang="en-US" dirty="0" err="1"/>
              <a:t>Compass.ino</a:t>
            </a:r>
            <a:r>
              <a:rPr lang="en-US" dirty="0"/>
              <a:t>, </a:t>
            </a:r>
            <a:r>
              <a:rPr lang="en-US" dirty="0" err="1"/>
              <a:t>DCM.ino</a:t>
            </a:r>
            <a:r>
              <a:rPr lang="en-US" dirty="0"/>
              <a:t>, </a:t>
            </a:r>
            <a:r>
              <a:rPr lang="en-US" dirty="0" err="1"/>
              <a:t>Math.ino</a:t>
            </a:r>
            <a:r>
              <a:rPr lang="en-US" dirty="0"/>
              <a:t>, Sensor.in are in the </a:t>
            </a:r>
            <a:r>
              <a:rPr lang="en-US" dirty="0" err="1"/>
              <a:t>currect</a:t>
            </a:r>
            <a:r>
              <a:rPr lang="en-US" dirty="0"/>
              <a:t> directory of this file (AHRS_9DOF_test_ok1.ino)</a:t>
            </a:r>
          </a:p>
          <a:p>
            <a:r>
              <a:rPr lang="en-US" dirty="0"/>
              <a:t>//</a:t>
            </a:r>
          </a:p>
          <a:p>
            <a:endParaRPr lang="en-US" dirty="0"/>
          </a:p>
          <a:p>
            <a:r>
              <a:rPr lang="en-US" dirty="0"/>
              <a:t>/***************************************************************************************************************</a:t>
            </a:r>
          </a:p>
          <a:p>
            <a:r>
              <a:rPr lang="en-US" dirty="0"/>
              <a:t>  Razor AHRS Firmware v1.4.0</a:t>
            </a:r>
          </a:p>
          <a:p>
            <a:r>
              <a:rPr lang="en-US" dirty="0"/>
              <a:t>  9 Degree of Measurement Attitude and Heading Reference System</a:t>
            </a:r>
          </a:p>
          <a:p>
            <a:r>
              <a:rPr lang="en-US" dirty="0"/>
              <a:t>  for </a:t>
            </a:r>
            <a:r>
              <a:rPr lang="en-US" dirty="0" err="1"/>
              <a:t>Sparkfun</a:t>
            </a:r>
            <a:r>
              <a:rPr lang="en-US" dirty="0"/>
              <a:t> "9DOF Razor IMU" (SEN-10125 and SEN-10736)</a:t>
            </a:r>
          </a:p>
          <a:p>
            <a:r>
              <a:rPr lang="en-US" dirty="0"/>
              <a:t>  and "9DOF Sensor Stick" (SEN-10183, 10321 and SEN-10724)</a:t>
            </a:r>
          </a:p>
          <a:p>
            <a:endParaRPr lang="en-US" dirty="0"/>
          </a:p>
          <a:p>
            <a:r>
              <a:rPr lang="en-US" dirty="0"/>
              <a:t>  Released under GNU GPL (General Public License) v3.0</a:t>
            </a:r>
          </a:p>
          <a:p>
            <a:r>
              <a:rPr lang="en-US" dirty="0"/>
              <a:t>  Copyright (C) 2011 Quality &amp; Usability Lab, Deutsche Telekom Laboratories, TU Berlin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Infos</a:t>
            </a:r>
            <a:r>
              <a:rPr lang="en-US" dirty="0"/>
              <a:t>, updates, bug reports and feedback:</a:t>
            </a:r>
          </a:p>
          <a:p>
            <a:r>
              <a:rPr lang="en-US" dirty="0"/>
              <a:t>      http://dev.qu.tu-berlin.de/projects/sf-razor-9dof-ahrs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History:</a:t>
            </a:r>
          </a:p>
          <a:p>
            <a:r>
              <a:rPr lang="en-US" dirty="0"/>
              <a:t>*   * Original code (http://code.google.com/p/sf9domahrs/) by Doug </a:t>
            </a:r>
            <a:r>
              <a:rPr lang="en-US" dirty="0" err="1"/>
              <a:t>Weibel</a:t>
            </a:r>
            <a:r>
              <a:rPr lang="en-US" dirty="0"/>
              <a:t> and Jose Julio,</a:t>
            </a:r>
          </a:p>
          <a:p>
            <a:r>
              <a:rPr lang="en-US" dirty="0"/>
              <a:t>      based on </a:t>
            </a:r>
            <a:r>
              <a:rPr lang="en-US" dirty="0" err="1"/>
              <a:t>ArduIMU</a:t>
            </a:r>
            <a:r>
              <a:rPr lang="en-US" dirty="0"/>
              <a:t> v1.5 by Jordi Munoz and William </a:t>
            </a:r>
            <a:r>
              <a:rPr lang="en-US" dirty="0" err="1"/>
              <a:t>Premerlani</a:t>
            </a:r>
            <a:r>
              <a:rPr lang="en-US" dirty="0"/>
              <a:t>, Jose Julio and Doug </a:t>
            </a:r>
            <a:r>
              <a:rPr lang="en-US" dirty="0" err="1"/>
              <a:t>Weibel</a:t>
            </a:r>
            <a:r>
              <a:rPr lang="en-US" dirty="0"/>
              <a:t>. Thank you!</a:t>
            </a:r>
          </a:p>
          <a:p>
            <a:endParaRPr lang="en-US" dirty="0"/>
          </a:p>
          <a:p>
            <a:r>
              <a:rPr lang="en-US" dirty="0"/>
              <a:t>*   * Updated code (http://groups.google.com/group/sf_9dof_ahrs_update) by David Malik (david.zsolt.malik@gmail.com)</a:t>
            </a:r>
          </a:p>
          <a:p>
            <a:r>
              <a:rPr lang="en-US" dirty="0"/>
              <a:t>      for new </a:t>
            </a:r>
            <a:r>
              <a:rPr lang="en-US" dirty="0" err="1"/>
              <a:t>Sparkfun</a:t>
            </a:r>
            <a:r>
              <a:rPr lang="en-US" dirty="0"/>
              <a:t> 9DOF Razor hardware (SEN-10125).</a:t>
            </a:r>
          </a:p>
          <a:p>
            <a:endParaRPr lang="en-US" dirty="0"/>
          </a:p>
          <a:p>
            <a:r>
              <a:rPr lang="en-US" dirty="0"/>
              <a:t>*   * Updated and extended by Peter </a:t>
            </a:r>
            <a:r>
              <a:rPr lang="en-US" dirty="0" err="1"/>
              <a:t>Bartz</a:t>
            </a:r>
            <a:r>
              <a:rPr lang="en-US" dirty="0"/>
              <a:t> (peter-bartz@gmx.de):</a:t>
            </a:r>
          </a:p>
          <a:p>
            <a:r>
              <a:rPr lang="en-US" dirty="0"/>
              <a:t>*     * v1.3.0</a:t>
            </a:r>
          </a:p>
          <a:p>
            <a:r>
              <a:rPr lang="en-US" dirty="0"/>
              <a:t>*       * Cleaned up, streamlined and restructured most of the code to make it more comprehensible.</a:t>
            </a:r>
          </a:p>
          <a:p>
            <a:r>
              <a:rPr lang="en-US" dirty="0"/>
              <a:t>*       * Added sensor calibration (improves precision and responsiveness a lot!).</a:t>
            </a:r>
          </a:p>
          <a:p>
            <a:r>
              <a:rPr lang="en-US" dirty="0"/>
              <a:t>*       * Added binary yaw/pitch/roll output.</a:t>
            </a:r>
          </a:p>
          <a:p>
            <a:r>
              <a:rPr lang="en-US" dirty="0"/>
              <a:t>*       * Added basic serial command interface to set output modes/calibrate sensors/synch stream/etc.</a:t>
            </a:r>
          </a:p>
          <a:p>
            <a:r>
              <a:rPr lang="en-US" dirty="0"/>
              <a:t>*       * Added support to synch automatically when using </a:t>
            </a:r>
            <a:r>
              <a:rPr lang="en-US" dirty="0" err="1"/>
              <a:t>Rovering</a:t>
            </a:r>
            <a:r>
              <a:rPr lang="en-US" dirty="0"/>
              <a:t> Networks Bluetooth modules (and compatible).</a:t>
            </a:r>
          </a:p>
          <a:p>
            <a:r>
              <a:rPr lang="en-US" dirty="0"/>
              <a:t>*       * Wrote new easier to use test program (using Processing).</a:t>
            </a:r>
          </a:p>
          <a:p>
            <a:r>
              <a:rPr lang="en-US" dirty="0"/>
              <a:t>*       * Added support for new version of "9DOF Razor IMU": SEN-10736.</a:t>
            </a:r>
          </a:p>
          <a:p>
            <a:r>
              <a:rPr lang="en-US" dirty="0"/>
              <a:t>        --&gt; The output of this code is not compatible with the older versions!</a:t>
            </a:r>
          </a:p>
          <a:p>
            <a:r>
              <a:rPr lang="en-US" dirty="0"/>
              <a:t>        --&gt; A Processing sketch to test the tracker is available.</a:t>
            </a:r>
          </a:p>
          <a:p>
            <a:r>
              <a:rPr lang="en-US" dirty="0"/>
              <a:t>*     * v1.3.1</a:t>
            </a:r>
          </a:p>
          <a:p>
            <a:r>
              <a:rPr lang="en-US" dirty="0"/>
              <a:t>*       * Initializing rotation matrix based on start-up sensor readings -&gt; orientation OK right away.</a:t>
            </a:r>
          </a:p>
          <a:p>
            <a:r>
              <a:rPr lang="en-US" dirty="0"/>
              <a:t>*       * Adjusted gyro low-pass filter and output rate settings.</a:t>
            </a:r>
          </a:p>
          <a:p>
            <a:r>
              <a:rPr lang="en-US" dirty="0"/>
              <a:t>*     * v1.3.2</a:t>
            </a:r>
          </a:p>
          <a:p>
            <a:r>
              <a:rPr lang="en-US" dirty="0"/>
              <a:t>*       * Adapted code to work with new Arduino 1.0 (and older versions still).</a:t>
            </a:r>
          </a:p>
          <a:p>
            <a:r>
              <a:rPr lang="en-US" dirty="0"/>
              <a:t>*     * v1.3.3</a:t>
            </a:r>
          </a:p>
          <a:p>
            <a:r>
              <a:rPr lang="en-US" dirty="0"/>
              <a:t>*       * Improved synching.</a:t>
            </a:r>
          </a:p>
          <a:p>
            <a:r>
              <a:rPr lang="en-US" dirty="0"/>
              <a:t>*     * v1.4.0</a:t>
            </a:r>
          </a:p>
          <a:p>
            <a:r>
              <a:rPr lang="en-US" dirty="0"/>
              <a:t>*       * Added support for </a:t>
            </a:r>
            <a:r>
              <a:rPr lang="en-US" dirty="0" err="1"/>
              <a:t>SparkFun</a:t>
            </a:r>
            <a:r>
              <a:rPr lang="en-US" dirty="0"/>
              <a:t> "9DOF Sensor Stick" (versions SEN-10183, SEN-10321 and SEN-10724).</a:t>
            </a:r>
          </a:p>
          <a:p>
            <a:endParaRPr lang="en-US" dirty="0"/>
          </a:p>
          <a:p>
            <a:r>
              <a:rPr lang="en-US" dirty="0"/>
              <a:t>  TODOs:</a:t>
            </a:r>
          </a:p>
          <a:p>
            <a:r>
              <a:rPr lang="en-US" dirty="0"/>
              <a:t>*   * Allow optional use of EEPROM for storing and reading calibration values.</a:t>
            </a:r>
          </a:p>
          <a:p>
            <a:r>
              <a:rPr lang="en-US" dirty="0"/>
              <a:t>*   * Use self-test and temperature-compensation features of the sensors.</a:t>
            </a:r>
          </a:p>
          <a:p>
            <a:r>
              <a:rPr lang="en-US" dirty="0"/>
              <a:t>*   * Add binary output of unfused sensor data for all 9 axes.</a:t>
            </a:r>
          </a:p>
          <a:p>
            <a:r>
              <a:rPr lang="en-US" dirty="0"/>
              <a:t>***************************************************************************************************************/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// OUTPUT OPTIONS</a:t>
            </a:r>
          </a:p>
          <a:p>
            <a:r>
              <a:rPr lang="en-US" dirty="0"/>
              <a:t>/*****************************************************************/</a:t>
            </a:r>
          </a:p>
          <a:p>
            <a:r>
              <a:rPr lang="en-US" dirty="0"/>
              <a:t>// Set your serial port baud rate used to send out data here!</a:t>
            </a:r>
          </a:p>
          <a:p>
            <a:r>
              <a:rPr lang="en-US" dirty="0"/>
              <a:t>#define OUTPUT_BAUD_RATE 9600 //115200</a:t>
            </a:r>
          </a:p>
          <a:p>
            <a:endParaRPr lang="en-US" dirty="0"/>
          </a:p>
          <a:p>
            <a:r>
              <a:rPr lang="en-US" dirty="0"/>
              <a:t>// Sensor data output interval in milliseconds</a:t>
            </a:r>
          </a:p>
          <a:p>
            <a:r>
              <a:rPr lang="en-US" dirty="0"/>
              <a:t>// This may not work, if faster than 20ms (=50Hz)</a:t>
            </a:r>
          </a:p>
          <a:p>
            <a:r>
              <a:rPr lang="en-US" dirty="0"/>
              <a:t>// Code is tuned for 20ms, so better leave it like that</a:t>
            </a:r>
          </a:p>
          <a:p>
            <a:r>
              <a:rPr lang="en-US" dirty="0"/>
              <a:t>#define OUTPUT_DATA_INTERVAL 20  // in milliseconds</a:t>
            </a:r>
          </a:p>
          <a:p>
            <a:endParaRPr lang="en-US" dirty="0"/>
          </a:p>
          <a:p>
            <a:r>
              <a:rPr lang="en-US" dirty="0"/>
              <a:t>// SENSOR CALIBRATION</a:t>
            </a:r>
          </a:p>
          <a:p>
            <a:r>
              <a:rPr lang="en-US" dirty="0"/>
              <a:t>/*****************************************************************/</a:t>
            </a:r>
          </a:p>
          <a:p>
            <a:r>
              <a:rPr lang="en-US" dirty="0"/>
              <a:t>// How to calibrate? Read the tutorial at http://dev.qu.tu-berlin.de/projects/sf-razor-9dof-ahrs</a:t>
            </a:r>
          </a:p>
          <a:p>
            <a:r>
              <a:rPr lang="en-US" dirty="0"/>
              <a:t>// Put MIN/MAX and OFFSET readings for your board here!</a:t>
            </a:r>
          </a:p>
          <a:p>
            <a:r>
              <a:rPr lang="en-US" dirty="0"/>
              <a:t>// Accelerometer</a:t>
            </a:r>
          </a:p>
          <a:p>
            <a:r>
              <a:rPr lang="en-US" dirty="0"/>
              <a:t>// "</a:t>
            </a:r>
            <a:r>
              <a:rPr lang="en-US" dirty="0" err="1"/>
              <a:t>accel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X_MIN/X_MAX  Y_MIN/Y_MAX  Z_MIN/Z_MAX"</a:t>
            </a:r>
          </a:p>
          <a:p>
            <a:r>
              <a:rPr lang="en-US" dirty="0"/>
              <a:t>#define ACCEL_X_MIN (-250.0f)</a:t>
            </a:r>
          </a:p>
          <a:p>
            <a:r>
              <a:rPr lang="en-US" dirty="0"/>
              <a:t>#define ACCEL_X_MAX (250.0f)</a:t>
            </a:r>
          </a:p>
          <a:p>
            <a:r>
              <a:rPr lang="en-US" dirty="0"/>
              <a:t>#define ACCEL_Y_MIN (-250.0f)</a:t>
            </a:r>
          </a:p>
          <a:p>
            <a:r>
              <a:rPr lang="en-US" dirty="0"/>
              <a:t>#define ACCEL_Y_MAX (250.0f)</a:t>
            </a:r>
          </a:p>
          <a:p>
            <a:r>
              <a:rPr lang="en-US" dirty="0"/>
              <a:t>#define ACCEL_Z_MIN (-250.0f)</a:t>
            </a:r>
          </a:p>
          <a:p>
            <a:r>
              <a:rPr lang="en-US" dirty="0"/>
              <a:t>#define ACCEL_Z_MAX (250.0f)</a:t>
            </a:r>
          </a:p>
          <a:p>
            <a:endParaRPr lang="en-US" dirty="0"/>
          </a:p>
          <a:p>
            <a:r>
              <a:rPr lang="en-US" dirty="0"/>
              <a:t>// Magnetometer</a:t>
            </a:r>
          </a:p>
          <a:p>
            <a:r>
              <a:rPr lang="en-US" dirty="0"/>
              <a:t>// "</a:t>
            </a:r>
            <a:r>
              <a:rPr lang="en-US" dirty="0" err="1"/>
              <a:t>magn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X_MIN/X_MAX  Y_MIN/Y_MAX  Z_MIN/Z_MAX"</a:t>
            </a:r>
          </a:p>
          <a:p>
            <a:r>
              <a:rPr lang="en-US" dirty="0"/>
              <a:t>#define MAGN_X_MIN (-600.0f)</a:t>
            </a:r>
          </a:p>
          <a:p>
            <a:r>
              <a:rPr lang="en-US" dirty="0"/>
              <a:t>#define MAGN_X_MAX (600.0f)</a:t>
            </a:r>
          </a:p>
          <a:p>
            <a:r>
              <a:rPr lang="en-US" dirty="0"/>
              <a:t>#define MAGN_Y_MIN (-600.0f)</a:t>
            </a:r>
          </a:p>
          <a:p>
            <a:r>
              <a:rPr lang="en-US" dirty="0"/>
              <a:t>#define MAGN_Y_MAX (600.0f)</a:t>
            </a:r>
          </a:p>
          <a:p>
            <a:r>
              <a:rPr lang="en-US" dirty="0"/>
              <a:t>#define MAGN_Z_MIN (-600.0f)</a:t>
            </a:r>
          </a:p>
          <a:p>
            <a:r>
              <a:rPr lang="en-US" dirty="0"/>
              <a:t>#define MAGN_Z_MAX (600.0f)</a:t>
            </a:r>
          </a:p>
          <a:p>
            <a:endParaRPr lang="en-US" dirty="0"/>
          </a:p>
          <a:p>
            <a:r>
              <a:rPr lang="en-US" dirty="0"/>
              <a:t>// Gyroscope</a:t>
            </a:r>
          </a:p>
          <a:p>
            <a:r>
              <a:rPr lang="en-US" dirty="0"/>
              <a:t>// "gyro </a:t>
            </a:r>
            <a:r>
              <a:rPr lang="en-US" dirty="0" err="1"/>
              <a:t>x,y,z</a:t>
            </a:r>
            <a:r>
              <a:rPr lang="en-US" dirty="0"/>
              <a:t> (current/average) = .../OFFSET_X  .../OFFSET_Y  .../OFFSET_Z</a:t>
            </a:r>
          </a:p>
          <a:p>
            <a:r>
              <a:rPr lang="en-US" dirty="0"/>
              <a:t>#define GYRO_X_OFFSET (0.0f)</a:t>
            </a:r>
          </a:p>
          <a:p>
            <a:r>
              <a:rPr lang="en-US" dirty="0"/>
              <a:t>#define GYRO_Y_OFFSET (0.0f)</a:t>
            </a:r>
          </a:p>
          <a:p>
            <a:r>
              <a:rPr lang="en-US" dirty="0"/>
              <a:t>#define GYRO_Z_OFFSET (0.0f)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 </a:t>
            </a:r>
            <a:r>
              <a:rPr lang="en-US" dirty="0" err="1"/>
              <a:t>Altymeter</a:t>
            </a:r>
            <a:endParaRPr lang="en-US" dirty="0"/>
          </a:p>
          <a:p>
            <a:r>
              <a:rPr lang="en-US" dirty="0"/>
              <a:t>#define ALT_SEA_LEVEL_PRESSURE 102133</a:t>
            </a:r>
          </a:p>
          <a:p>
            <a:endParaRPr lang="en-US" dirty="0"/>
          </a:p>
          <a:p>
            <a:r>
              <a:rPr lang="en-US" dirty="0"/>
              <a:t>/*</a:t>
            </a:r>
          </a:p>
          <a:p>
            <a:r>
              <a:rPr lang="en-US" dirty="0"/>
              <a:t>  // Calibration example:</a:t>
            </a:r>
          </a:p>
          <a:p>
            <a:r>
              <a:rPr lang="en-US" dirty="0"/>
              <a:t>  // "</a:t>
            </a:r>
            <a:r>
              <a:rPr lang="en-US" dirty="0" err="1"/>
              <a:t>accel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-278.00/270.00  -254.00/284.00  -294.00/235.00"</a:t>
            </a:r>
          </a:p>
          <a:p>
            <a:r>
              <a:rPr lang="en-US" dirty="0"/>
              <a:t>  #define ACCEL_X_MIN ((float) -278)</a:t>
            </a:r>
          </a:p>
          <a:p>
            <a:r>
              <a:rPr lang="en-US" dirty="0"/>
              <a:t>  #define ACCEL_X_MAX ((float) 270)</a:t>
            </a:r>
          </a:p>
          <a:p>
            <a:r>
              <a:rPr lang="en-US" dirty="0"/>
              <a:t>  #define ACCEL_Y_MIN ((float) -254)</a:t>
            </a:r>
          </a:p>
          <a:p>
            <a:r>
              <a:rPr lang="en-US" dirty="0"/>
              <a:t>  #define ACCEL_Y_MAX ((float) 284)</a:t>
            </a:r>
          </a:p>
          <a:p>
            <a:r>
              <a:rPr lang="en-US" dirty="0"/>
              <a:t>  #define ACCEL_Z_MIN ((float) -294)</a:t>
            </a:r>
          </a:p>
          <a:p>
            <a:r>
              <a:rPr lang="en-US" dirty="0"/>
              <a:t>  #define ACCEL_Z_MAX ((float) 235)</a:t>
            </a:r>
          </a:p>
          <a:p>
            <a:endParaRPr lang="en-US" dirty="0"/>
          </a:p>
          <a:p>
            <a:r>
              <a:rPr lang="en-US" dirty="0"/>
              <a:t>  // "</a:t>
            </a:r>
            <a:r>
              <a:rPr lang="en-US" dirty="0" err="1"/>
              <a:t>magn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 (min/max) = -511.00/581.00  -516.00/568.00  -489.00/486.00"</a:t>
            </a:r>
          </a:p>
          <a:p>
            <a:r>
              <a:rPr lang="en-US" dirty="0"/>
              <a:t>  #define MAGN_X_MIN ((float) -511)</a:t>
            </a:r>
          </a:p>
          <a:p>
            <a:r>
              <a:rPr lang="en-US" dirty="0"/>
              <a:t>  #define MAGN_X_MAX ((float) 581)</a:t>
            </a:r>
          </a:p>
          <a:p>
            <a:r>
              <a:rPr lang="en-US" dirty="0"/>
              <a:t>  #define MAGN_Y_MIN ((float) -516)</a:t>
            </a:r>
          </a:p>
          <a:p>
            <a:r>
              <a:rPr lang="en-US" dirty="0"/>
              <a:t>  #define MAGN_Y_MAX ((float) 568)</a:t>
            </a:r>
          </a:p>
          <a:p>
            <a:r>
              <a:rPr lang="en-US" dirty="0"/>
              <a:t>  #define MAGN_Z_MIN ((float) -489)</a:t>
            </a:r>
          </a:p>
          <a:p>
            <a:r>
              <a:rPr lang="en-US" dirty="0"/>
              <a:t>  #define MAGN_Z_MAX ((float) 486)</a:t>
            </a:r>
          </a:p>
          <a:p>
            <a:endParaRPr lang="en-US" dirty="0"/>
          </a:p>
          <a:p>
            <a:r>
              <a:rPr lang="en-US" dirty="0"/>
              <a:t>  //"gyro </a:t>
            </a:r>
            <a:r>
              <a:rPr lang="en-US" dirty="0" err="1"/>
              <a:t>x,y,z</a:t>
            </a:r>
            <a:r>
              <a:rPr lang="en-US" dirty="0"/>
              <a:t> (current/average) = -32.00/-34.82  102.00/100.41  -16.00/-16.38"</a:t>
            </a:r>
          </a:p>
          <a:p>
            <a:r>
              <a:rPr lang="en-US" dirty="0"/>
              <a:t>  #define GYRO_AVERAGE_OFFSET_X ((float) -34.82)</a:t>
            </a:r>
          </a:p>
          <a:p>
            <a:r>
              <a:rPr lang="en-US" dirty="0"/>
              <a:t>  #define GYRO_AVERAGE_OFFSET_Y ((float) 100.41)</a:t>
            </a:r>
          </a:p>
          <a:p>
            <a:r>
              <a:rPr lang="en-US" dirty="0"/>
              <a:t>  #define GYRO_AVERAGE_OFFSET_Z ((float) -16.38)</a:t>
            </a:r>
          </a:p>
          <a:p>
            <a:r>
              <a:rPr lang="en-US" dirty="0"/>
              <a:t>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endParaRPr lang="en-US" dirty="0"/>
          </a:p>
          <a:p>
            <a:r>
              <a:rPr lang="en-US" dirty="0"/>
              <a:t>// Sensor calibration scale and offset values</a:t>
            </a:r>
          </a:p>
          <a:p>
            <a:r>
              <a:rPr lang="en-US" dirty="0"/>
              <a:t>#define ACCEL_X_OFFSET ((ACCEL_X_MIN + ACCEL_X_MAX) / 2.0f)</a:t>
            </a:r>
          </a:p>
          <a:p>
            <a:r>
              <a:rPr lang="en-US" dirty="0"/>
              <a:t>#define ACCEL_Y_OFFSET ((ACCEL_Y_MIN + ACCEL_Y_MAX) / 2.0f)</a:t>
            </a:r>
          </a:p>
          <a:p>
            <a:r>
              <a:rPr lang="en-US" dirty="0"/>
              <a:t>#define ACCEL_Z_OFFSET ((ACCEL_Z_MIN + ACCEL_Z_MAX) / 2.0f)</a:t>
            </a:r>
          </a:p>
          <a:p>
            <a:r>
              <a:rPr lang="en-US" dirty="0"/>
              <a:t>#define ACCEL_X_SCALE (GRAVITY / (ACCEL_X_MAX - ACCEL_X_OFFSET))</a:t>
            </a:r>
          </a:p>
          <a:p>
            <a:r>
              <a:rPr lang="en-US" dirty="0"/>
              <a:t>#define ACCEL_Y_SCALE (GRAVITY / (ACCEL_Y_MAX - ACCEL_Y_OFFSET))</a:t>
            </a:r>
          </a:p>
          <a:p>
            <a:r>
              <a:rPr lang="en-US" dirty="0"/>
              <a:t>#define ACCEL_Z_SCALE (GRAVITY / (ACCEL_Z_MAX - ACCEL_Z_OFFSET))</a:t>
            </a:r>
          </a:p>
          <a:p>
            <a:endParaRPr lang="en-US" dirty="0"/>
          </a:p>
          <a:p>
            <a:r>
              <a:rPr lang="en-US" dirty="0"/>
              <a:t>#define MAGN_X_OFFSET ((MAGN_X_MIN + MAGN_X_MAX) / 2.0f)</a:t>
            </a:r>
          </a:p>
          <a:p>
            <a:r>
              <a:rPr lang="en-US" dirty="0"/>
              <a:t>#define MAGN_Y_OFFSET ((MAGN_Y_MIN + MAGN_Y_MAX) / 2.0f)</a:t>
            </a:r>
          </a:p>
          <a:p>
            <a:r>
              <a:rPr lang="en-US" dirty="0"/>
              <a:t>#define MAGN_Z_OFFSET ((MAGN_Z_MIN + MAGN_Z_MAX) / 2.0f)</a:t>
            </a:r>
          </a:p>
          <a:p>
            <a:r>
              <a:rPr lang="en-US" dirty="0"/>
              <a:t>#define MAGN_X_SCALE (100.0f / (MAGN_X_MAX - MAGN_X_OFFSET))</a:t>
            </a:r>
          </a:p>
          <a:p>
            <a:r>
              <a:rPr lang="en-US" dirty="0"/>
              <a:t>#define MAGN_Y_SCALE (100.0f / (MAGN_Y_MAX - MAGN_Y_OFFSET))</a:t>
            </a:r>
          </a:p>
          <a:p>
            <a:r>
              <a:rPr lang="en-US" dirty="0"/>
              <a:t>#define MAGN_Z_SCALE (100.0f / (MAGN_Z_MAX - MAGN_Z_OFFSET))</a:t>
            </a:r>
          </a:p>
          <a:p>
            <a:endParaRPr lang="en-US" dirty="0"/>
          </a:p>
          <a:p>
            <a:r>
              <a:rPr lang="en-US" dirty="0"/>
              <a:t>// Gain for gyroscope</a:t>
            </a:r>
          </a:p>
          <a:p>
            <a:r>
              <a:rPr lang="en-US" dirty="0"/>
              <a:t>#define GYRO_GAIN_X (0.06957f)</a:t>
            </a:r>
          </a:p>
          <a:p>
            <a:r>
              <a:rPr lang="en-US" dirty="0"/>
              <a:t>#define GYRO_GAIN_Y (0.06957f)</a:t>
            </a:r>
          </a:p>
          <a:p>
            <a:r>
              <a:rPr lang="en-US" dirty="0"/>
              <a:t>#define GYRO_GAIN_Z (0.06957f)</a:t>
            </a:r>
          </a:p>
          <a:p>
            <a:endParaRPr lang="en-US" dirty="0"/>
          </a:p>
          <a:p>
            <a:r>
              <a:rPr lang="en-US" dirty="0"/>
              <a:t>#define GYRO_X_SCALE (TO_RAD(GYRO_GAIN_X))</a:t>
            </a:r>
          </a:p>
          <a:p>
            <a:r>
              <a:rPr lang="en-US" dirty="0"/>
              <a:t>#define GYRO_Y_SCALE (TO_RAD(GYRO_GAIN_Y))</a:t>
            </a:r>
          </a:p>
          <a:p>
            <a:r>
              <a:rPr lang="en-US" dirty="0"/>
              <a:t>#define GYRO_Z_SCALE (TO_RAD(GYRO_GAIN_Z))</a:t>
            </a:r>
          </a:p>
          <a:p>
            <a:endParaRPr lang="en-US" dirty="0"/>
          </a:p>
          <a:p>
            <a:r>
              <a:rPr lang="en-US" dirty="0"/>
              <a:t>// DCM parameters</a:t>
            </a:r>
          </a:p>
          <a:p>
            <a:r>
              <a:rPr lang="en-US" dirty="0"/>
              <a:t>#define </a:t>
            </a:r>
            <a:r>
              <a:rPr lang="en-US" dirty="0" err="1"/>
              <a:t>Kp_ROLLPITCH</a:t>
            </a:r>
            <a:r>
              <a:rPr lang="en-US" dirty="0"/>
              <a:t> (0.02f)</a:t>
            </a:r>
          </a:p>
          <a:p>
            <a:r>
              <a:rPr lang="en-US" dirty="0"/>
              <a:t>#define </a:t>
            </a:r>
            <a:r>
              <a:rPr lang="en-US" dirty="0" err="1"/>
              <a:t>Ki_ROLLPITCH</a:t>
            </a:r>
            <a:r>
              <a:rPr lang="en-US" dirty="0"/>
              <a:t> (0.00002f)</a:t>
            </a:r>
          </a:p>
          <a:p>
            <a:r>
              <a:rPr lang="en-US" dirty="0"/>
              <a:t>#define </a:t>
            </a:r>
            <a:r>
              <a:rPr lang="en-US" dirty="0" err="1"/>
              <a:t>Kp_YAW</a:t>
            </a:r>
            <a:r>
              <a:rPr lang="en-US" dirty="0"/>
              <a:t> (1.2f)</a:t>
            </a:r>
          </a:p>
          <a:p>
            <a:r>
              <a:rPr lang="en-US" dirty="0"/>
              <a:t>#define </a:t>
            </a:r>
            <a:r>
              <a:rPr lang="en-US" dirty="0" err="1"/>
              <a:t>Ki_YAW</a:t>
            </a:r>
            <a:r>
              <a:rPr lang="en-US" dirty="0"/>
              <a:t> (0.00002f)</a:t>
            </a:r>
          </a:p>
          <a:p>
            <a:endParaRPr lang="en-US" dirty="0"/>
          </a:p>
          <a:p>
            <a:r>
              <a:rPr lang="en-US" dirty="0"/>
              <a:t>// Stuff</a:t>
            </a:r>
          </a:p>
          <a:p>
            <a:r>
              <a:rPr lang="en-US" dirty="0"/>
              <a:t>#define GRAVITY (256.0f) // "1G reference" used for DCM filter and accelerometer calibration</a:t>
            </a:r>
          </a:p>
          <a:p>
            <a:r>
              <a:rPr lang="en-US" dirty="0"/>
              <a:t>#define TO_RAD(x) (x * 0.01745329252)  // *pi/180</a:t>
            </a:r>
          </a:p>
          <a:p>
            <a:r>
              <a:rPr lang="en-US" dirty="0"/>
              <a:t>#define TO_DEG(x) (x * 57.2957795131)  // *180/pi</a:t>
            </a:r>
          </a:p>
          <a:p>
            <a:endParaRPr lang="en-US" dirty="0"/>
          </a:p>
          <a:p>
            <a:r>
              <a:rPr lang="en-US" dirty="0"/>
              <a:t>// RAW sensor data</a:t>
            </a:r>
          </a:p>
          <a:p>
            <a:r>
              <a:rPr lang="en-US" dirty="0"/>
              <a:t>float </a:t>
            </a:r>
            <a:r>
              <a:rPr lang="en-US" dirty="0" err="1"/>
              <a:t>accel</a:t>
            </a:r>
            <a:r>
              <a:rPr lang="en-US" dirty="0"/>
              <a:t>[3];  // Actually stores the NEGATED acceleration (equals gravity, if board not moving).</a:t>
            </a:r>
          </a:p>
          <a:p>
            <a:r>
              <a:rPr lang="en-US" dirty="0"/>
              <a:t>//float </a:t>
            </a:r>
            <a:r>
              <a:rPr lang="en-US" dirty="0" err="1"/>
              <a:t>accel_min</a:t>
            </a:r>
            <a:r>
              <a:rPr lang="en-US" dirty="0"/>
              <a:t>[3];</a:t>
            </a:r>
          </a:p>
          <a:p>
            <a:r>
              <a:rPr lang="en-US" dirty="0"/>
              <a:t>//float </a:t>
            </a:r>
            <a:r>
              <a:rPr lang="en-US" dirty="0" err="1"/>
              <a:t>accel_max</a:t>
            </a:r>
            <a:r>
              <a:rPr lang="en-US" dirty="0"/>
              <a:t>[3];</a:t>
            </a:r>
          </a:p>
          <a:p>
            <a:endParaRPr lang="en-US" dirty="0"/>
          </a:p>
          <a:p>
            <a:r>
              <a:rPr lang="en-US" dirty="0"/>
              <a:t>float </a:t>
            </a:r>
            <a:r>
              <a:rPr lang="en-US" dirty="0" err="1"/>
              <a:t>magnetom</a:t>
            </a:r>
            <a:r>
              <a:rPr lang="en-US" dirty="0"/>
              <a:t>[3];</a:t>
            </a:r>
          </a:p>
          <a:p>
            <a:r>
              <a:rPr lang="en-US" dirty="0"/>
              <a:t>//float </a:t>
            </a:r>
            <a:r>
              <a:rPr lang="en-US" dirty="0" err="1"/>
              <a:t>magnetom_min</a:t>
            </a:r>
            <a:r>
              <a:rPr lang="en-US" dirty="0"/>
              <a:t>[3];</a:t>
            </a:r>
          </a:p>
          <a:p>
            <a:r>
              <a:rPr lang="en-US" dirty="0"/>
              <a:t>//float </a:t>
            </a:r>
            <a:r>
              <a:rPr lang="en-US" dirty="0" err="1"/>
              <a:t>magnetom_max</a:t>
            </a:r>
            <a:r>
              <a:rPr lang="en-US" dirty="0"/>
              <a:t>[3];</a:t>
            </a:r>
          </a:p>
          <a:p>
            <a:endParaRPr lang="en-US" dirty="0"/>
          </a:p>
          <a:p>
            <a:r>
              <a:rPr lang="en-US" dirty="0"/>
              <a:t>float gyro[3];</a:t>
            </a:r>
          </a:p>
          <a:p>
            <a:r>
              <a:rPr lang="en-US" dirty="0"/>
              <a:t>//float </a:t>
            </a:r>
            <a:r>
              <a:rPr lang="en-US" dirty="0" err="1"/>
              <a:t>gyro_average</a:t>
            </a:r>
            <a:r>
              <a:rPr lang="en-US" dirty="0"/>
              <a:t>[3];</a:t>
            </a:r>
          </a:p>
          <a:p>
            <a:r>
              <a:rPr lang="en-US" dirty="0"/>
              <a:t>//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gyro_num_samples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float temperature;</a:t>
            </a:r>
          </a:p>
          <a:p>
            <a:r>
              <a:rPr lang="en-US" dirty="0"/>
              <a:t>float pressure;</a:t>
            </a:r>
          </a:p>
          <a:p>
            <a:r>
              <a:rPr lang="en-US" dirty="0"/>
              <a:t>float altitude;</a:t>
            </a:r>
          </a:p>
          <a:p>
            <a:endParaRPr lang="en-US" dirty="0"/>
          </a:p>
          <a:p>
            <a:r>
              <a:rPr lang="en-US" dirty="0"/>
              <a:t>// DCM variables</a:t>
            </a:r>
          </a:p>
          <a:p>
            <a:r>
              <a:rPr lang="en-US" dirty="0"/>
              <a:t>float </a:t>
            </a:r>
            <a:r>
              <a:rPr lang="en-US" dirty="0" err="1"/>
              <a:t>MAG_Heading</a:t>
            </a:r>
            <a:r>
              <a:rPr lang="en-US" dirty="0"/>
              <a:t>;</a:t>
            </a:r>
          </a:p>
          <a:p>
            <a:r>
              <a:rPr lang="en-US" dirty="0"/>
              <a:t>float </a:t>
            </a:r>
            <a:r>
              <a:rPr lang="en-US" dirty="0" err="1"/>
              <a:t>Magn_Vector</a:t>
            </a:r>
            <a:r>
              <a:rPr lang="en-US" dirty="0"/>
              <a:t>[3] = {0, 0, 0}; // Store the magnetometer turn rate in a vector</a:t>
            </a:r>
          </a:p>
          <a:p>
            <a:r>
              <a:rPr lang="en-US" dirty="0"/>
              <a:t>float </a:t>
            </a:r>
            <a:r>
              <a:rPr lang="en-US" dirty="0" err="1"/>
              <a:t>Accel_Vector</a:t>
            </a:r>
            <a:r>
              <a:rPr lang="en-US" dirty="0"/>
              <a:t>[3] = {0, 0, 0}; // Store the acceleration in a vector</a:t>
            </a:r>
          </a:p>
          <a:p>
            <a:r>
              <a:rPr lang="en-US" dirty="0"/>
              <a:t>float </a:t>
            </a:r>
            <a:r>
              <a:rPr lang="en-US" dirty="0" err="1"/>
              <a:t>Gyro_Vector</a:t>
            </a:r>
            <a:r>
              <a:rPr lang="en-US" dirty="0"/>
              <a:t>[3] = {0, 0, 0}; // Store the gyros turn rate in a vector</a:t>
            </a:r>
          </a:p>
          <a:p>
            <a:r>
              <a:rPr lang="en-US" dirty="0"/>
              <a:t>float </a:t>
            </a:r>
            <a:r>
              <a:rPr lang="en-US" dirty="0" err="1"/>
              <a:t>Omega_Vector</a:t>
            </a:r>
            <a:r>
              <a:rPr lang="en-US" dirty="0"/>
              <a:t>[3] = {0, 0, 0}; // Corrected </a:t>
            </a:r>
            <a:r>
              <a:rPr lang="en-US" dirty="0" err="1"/>
              <a:t>Gyro_Vector</a:t>
            </a:r>
            <a:r>
              <a:rPr lang="en-US" dirty="0"/>
              <a:t> data</a:t>
            </a:r>
          </a:p>
          <a:p>
            <a:r>
              <a:rPr lang="en-US" dirty="0"/>
              <a:t>float </a:t>
            </a:r>
            <a:r>
              <a:rPr lang="en-US" dirty="0" err="1"/>
              <a:t>Omega_P</a:t>
            </a:r>
            <a:r>
              <a:rPr lang="en-US" dirty="0"/>
              <a:t>[3] = {0, 0, 0}; // Omega Proportional correction</a:t>
            </a:r>
          </a:p>
          <a:p>
            <a:r>
              <a:rPr lang="en-US" dirty="0"/>
              <a:t>float </a:t>
            </a:r>
            <a:r>
              <a:rPr lang="en-US" dirty="0" err="1"/>
              <a:t>Omega_I</a:t>
            </a:r>
            <a:r>
              <a:rPr lang="en-US" dirty="0"/>
              <a:t>[3] = {0, 0, 0}; // Omega Integrator</a:t>
            </a:r>
          </a:p>
          <a:p>
            <a:r>
              <a:rPr lang="en-US" dirty="0"/>
              <a:t>float Omega[3] = {0, 0, 0};</a:t>
            </a:r>
          </a:p>
          <a:p>
            <a:r>
              <a:rPr lang="en-US" dirty="0"/>
              <a:t>float </a:t>
            </a:r>
            <a:r>
              <a:rPr lang="en-US" dirty="0" err="1"/>
              <a:t>errorRollPitch</a:t>
            </a:r>
            <a:r>
              <a:rPr lang="en-US" dirty="0"/>
              <a:t>[3] = {0, 0, 0};</a:t>
            </a:r>
          </a:p>
          <a:p>
            <a:r>
              <a:rPr lang="en-US" dirty="0"/>
              <a:t>float </a:t>
            </a:r>
            <a:r>
              <a:rPr lang="en-US" dirty="0" err="1"/>
              <a:t>errorYaw</a:t>
            </a:r>
            <a:r>
              <a:rPr lang="en-US" dirty="0"/>
              <a:t>[3] = {0, 0, 0};</a:t>
            </a:r>
          </a:p>
          <a:p>
            <a:r>
              <a:rPr lang="en-US" dirty="0"/>
              <a:t>float </a:t>
            </a:r>
            <a:r>
              <a:rPr lang="en-US" dirty="0" err="1"/>
              <a:t>DCM_Matrix</a:t>
            </a:r>
            <a:r>
              <a:rPr lang="en-US" dirty="0"/>
              <a:t>[3][3] = {{1, 0, 0}, {0, 1, 0}, {0, 0, 1}};</a:t>
            </a:r>
          </a:p>
          <a:p>
            <a:r>
              <a:rPr lang="en-US" dirty="0"/>
              <a:t>float </a:t>
            </a:r>
            <a:r>
              <a:rPr lang="en-US" dirty="0" err="1"/>
              <a:t>Update_Matrix</a:t>
            </a:r>
            <a:r>
              <a:rPr lang="en-US" dirty="0"/>
              <a:t>[3][3] = {{0, 1, 2}, {3, 4, 5}, {6, 7, 8}};</a:t>
            </a:r>
          </a:p>
          <a:p>
            <a:r>
              <a:rPr lang="en-US" dirty="0"/>
              <a:t>float </a:t>
            </a:r>
            <a:r>
              <a:rPr lang="en-US" dirty="0" err="1"/>
              <a:t>Temporary_Matrix</a:t>
            </a:r>
            <a:r>
              <a:rPr lang="en-US" dirty="0"/>
              <a:t>[3][3] = {{0, 0, 0}, {0, 0, 0}, {0, 0, 0}};</a:t>
            </a:r>
          </a:p>
          <a:p>
            <a:endParaRPr lang="en-US" dirty="0"/>
          </a:p>
          <a:p>
            <a:r>
              <a:rPr lang="en-US" dirty="0"/>
              <a:t>// Euler angles</a:t>
            </a:r>
          </a:p>
          <a:p>
            <a:r>
              <a:rPr lang="en-US" dirty="0"/>
              <a:t>float yaw, pitch, roll;</a:t>
            </a:r>
          </a:p>
          <a:p>
            <a:endParaRPr lang="en-US" dirty="0"/>
          </a:p>
          <a:p>
            <a:r>
              <a:rPr lang="en-US" dirty="0"/>
              <a:t>// DCM timing in the main loop</a:t>
            </a:r>
          </a:p>
          <a:p>
            <a:r>
              <a:rPr lang="en-US" dirty="0"/>
              <a:t>long timestamp;</a:t>
            </a:r>
          </a:p>
          <a:p>
            <a:r>
              <a:rPr lang="en-US" dirty="0"/>
              <a:t>long </a:t>
            </a:r>
            <a:r>
              <a:rPr lang="en-US" dirty="0" err="1"/>
              <a:t>timestamp_old</a:t>
            </a:r>
            <a:r>
              <a:rPr lang="en-US" dirty="0"/>
              <a:t>;</a:t>
            </a:r>
          </a:p>
          <a:p>
            <a:r>
              <a:rPr lang="en-US" dirty="0"/>
              <a:t>float </a:t>
            </a:r>
            <a:r>
              <a:rPr lang="en-US" dirty="0" err="1"/>
              <a:t>G_Dt</a:t>
            </a:r>
            <a:r>
              <a:rPr lang="en-US" dirty="0"/>
              <a:t>; // Integration time for DCM algorithm</a:t>
            </a:r>
          </a:p>
          <a:p>
            <a:endParaRPr lang="en-US" dirty="0"/>
          </a:p>
          <a:p>
            <a:r>
              <a:rPr lang="en-US" dirty="0"/>
              <a:t>// More output-state variables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num_accel_errors</a:t>
            </a:r>
            <a:r>
              <a:rPr lang="en-US" dirty="0"/>
              <a:t> = 0;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num_magn_errors</a:t>
            </a:r>
            <a:r>
              <a:rPr lang="en-US" dirty="0"/>
              <a:t> = 0;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num_gyro_errors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ReadSensors</a:t>
            </a:r>
            <a:r>
              <a:rPr lang="en-US" dirty="0"/>
              <a:t>() {</a:t>
            </a:r>
          </a:p>
          <a:p>
            <a:r>
              <a:rPr lang="en-US" dirty="0"/>
              <a:t>  </a:t>
            </a:r>
            <a:r>
              <a:rPr lang="en-US" dirty="0" err="1"/>
              <a:t>Read_Pressure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Read_Gyro</a:t>
            </a:r>
            <a:r>
              <a:rPr lang="en-US" dirty="0"/>
              <a:t>(); // Read gyroscope</a:t>
            </a:r>
          </a:p>
          <a:p>
            <a:r>
              <a:rPr lang="en-US" dirty="0"/>
              <a:t>  </a:t>
            </a:r>
            <a:r>
              <a:rPr lang="en-US" dirty="0" err="1"/>
              <a:t>Read_Accel</a:t>
            </a:r>
            <a:r>
              <a:rPr lang="en-US" dirty="0"/>
              <a:t>(); // Read accelerometer</a:t>
            </a:r>
          </a:p>
          <a:p>
            <a:r>
              <a:rPr lang="en-US" dirty="0"/>
              <a:t>  </a:t>
            </a:r>
            <a:r>
              <a:rPr lang="en-US" dirty="0" err="1"/>
              <a:t>Read_Magn</a:t>
            </a:r>
            <a:r>
              <a:rPr lang="en-US" dirty="0"/>
              <a:t>(); // Read magnetometer</a:t>
            </a:r>
          </a:p>
          <a:p>
            <a:r>
              <a:rPr lang="en-US" dirty="0"/>
              <a:t>  </a:t>
            </a:r>
            <a:r>
              <a:rPr lang="en-US" dirty="0" err="1"/>
              <a:t>ApplySensorMapping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 Read every sensor and record a time stamp</a:t>
            </a:r>
          </a:p>
          <a:p>
            <a:r>
              <a:rPr lang="en-US" dirty="0"/>
              <a:t>// </a:t>
            </a:r>
            <a:r>
              <a:rPr lang="en-US" dirty="0" err="1"/>
              <a:t>Init</a:t>
            </a:r>
            <a:r>
              <a:rPr lang="en-US" dirty="0"/>
              <a:t> DCM with unfiltered orientation</a:t>
            </a:r>
          </a:p>
          <a:p>
            <a:r>
              <a:rPr lang="en-US" dirty="0"/>
              <a:t>// TODO re-</a:t>
            </a:r>
            <a:r>
              <a:rPr lang="en-US" dirty="0" err="1"/>
              <a:t>init</a:t>
            </a:r>
            <a:r>
              <a:rPr lang="en-US" dirty="0"/>
              <a:t> global </a:t>
            </a:r>
            <a:r>
              <a:rPr lang="en-US" dirty="0" err="1"/>
              <a:t>vars</a:t>
            </a:r>
            <a:r>
              <a:rPr lang="en-US" dirty="0"/>
              <a:t>?</a:t>
            </a:r>
          </a:p>
          <a:p>
            <a:r>
              <a:rPr lang="en-US" dirty="0"/>
              <a:t>void </a:t>
            </a:r>
            <a:r>
              <a:rPr lang="en-US" dirty="0" err="1"/>
              <a:t>reset_sensor_fusion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temp1[3];</a:t>
            </a:r>
          </a:p>
          <a:p>
            <a:r>
              <a:rPr lang="en-US" dirty="0"/>
              <a:t>  float temp2[3];</a:t>
            </a:r>
          </a:p>
          <a:p>
            <a:r>
              <a:rPr lang="en-US" dirty="0"/>
              <a:t>  float </a:t>
            </a:r>
            <a:r>
              <a:rPr lang="en-US" dirty="0" err="1"/>
              <a:t>xAxis</a:t>
            </a:r>
            <a:r>
              <a:rPr lang="en-US" dirty="0"/>
              <a:t>[] = {1.0f, 0.0f, 0.0f};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ReadSensors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timestamp = </a:t>
            </a:r>
            <a:r>
              <a:rPr lang="en-US" dirty="0" err="1"/>
              <a:t>millis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GET PITCH</a:t>
            </a:r>
          </a:p>
          <a:p>
            <a:r>
              <a:rPr lang="en-US" dirty="0"/>
              <a:t>  // Using y-z-plane-component/x-component of gravity vector</a:t>
            </a:r>
          </a:p>
          <a:p>
            <a:r>
              <a:rPr lang="en-US" dirty="0"/>
              <a:t>  pitch = -atan2(</a:t>
            </a:r>
            <a:r>
              <a:rPr lang="en-US" dirty="0" err="1"/>
              <a:t>Accel_Vector</a:t>
            </a:r>
            <a:r>
              <a:rPr lang="en-US" dirty="0"/>
              <a:t>[0],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[1] * </a:t>
            </a:r>
            <a:r>
              <a:rPr lang="en-US" dirty="0" err="1"/>
              <a:t>Accel_Vector</a:t>
            </a:r>
            <a:r>
              <a:rPr lang="en-US" dirty="0"/>
              <a:t>[1] + </a:t>
            </a:r>
            <a:r>
              <a:rPr lang="en-US" dirty="0" err="1"/>
              <a:t>Accel_Vector</a:t>
            </a:r>
            <a:r>
              <a:rPr lang="en-US" dirty="0"/>
              <a:t>[2] * </a:t>
            </a:r>
            <a:r>
              <a:rPr lang="en-US" dirty="0" err="1"/>
              <a:t>Accel_Vector</a:t>
            </a:r>
            <a:r>
              <a:rPr lang="en-US" dirty="0"/>
              <a:t>[2]));</a:t>
            </a:r>
          </a:p>
          <a:p>
            <a:endParaRPr lang="en-US" dirty="0"/>
          </a:p>
          <a:p>
            <a:r>
              <a:rPr lang="en-US" dirty="0"/>
              <a:t>  // GET ROLL</a:t>
            </a:r>
          </a:p>
          <a:p>
            <a:r>
              <a:rPr lang="en-US" dirty="0"/>
              <a:t>  // Compensate pitch of gravity vector</a:t>
            </a:r>
          </a:p>
          <a:p>
            <a:r>
              <a:rPr lang="en-US" dirty="0"/>
              <a:t>  </a:t>
            </a:r>
            <a:r>
              <a:rPr lang="en-US" dirty="0" err="1"/>
              <a:t>Vector_Cross_Product</a:t>
            </a:r>
            <a:r>
              <a:rPr lang="en-US" dirty="0"/>
              <a:t>(temp1, </a:t>
            </a:r>
            <a:r>
              <a:rPr lang="en-US" dirty="0" err="1"/>
              <a:t>Accel_Vector</a:t>
            </a:r>
            <a:r>
              <a:rPr lang="en-US" dirty="0"/>
              <a:t>, </a:t>
            </a:r>
            <a:r>
              <a:rPr lang="en-US" dirty="0" err="1"/>
              <a:t>xAxis</a:t>
            </a:r>
            <a:r>
              <a:rPr lang="en-US" dirty="0"/>
              <a:t>);</a:t>
            </a:r>
          </a:p>
          <a:p>
            <a:r>
              <a:rPr lang="en-US" dirty="0"/>
              <a:t>  </a:t>
            </a:r>
            <a:r>
              <a:rPr lang="en-US" dirty="0" err="1"/>
              <a:t>Vector_Cross_Product</a:t>
            </a:r>
            <a:r>
              <a:rPr lang="en-US" dirty="0"/>
              <a:t>(temp2, </a:t>
            </a:r>
            <a:r>
              <a:rPr lang="en-US" dirty="0" err="1"/>
              <a:t>xAxis</a:t>
            </a:r>
            <a:r>
              <a:rPr lang="en-US" dirty="0"/>
              <a:t>, temp1);</a:t>
            </a:r>
          </a:p>
          <a:p>
            <a:r>
              <a:rPr lang="en-US" dirty="0"/>
              <a:t>  // Normally using x-z-plane-component/y-component of compensated gravity vector</a:t>
            </a:r>
          </a:p>
          <a:p>
            <a:r>
              <a:rPr lang="en-US" dirty="0"/>
              <a:t>  // roll = atan2(temp2[1], </a:t>
            </a:r>
            <a:r>
              <a:rPr lang="en-US" dirty="0" err="1"/>
              <a:t>sqrt</a:t>
            </a:r>
            <a:r>
              <a:rPr lang="en-US" dirty="0"/>
              <a:t>(temp2[0] * temp2[0] + temp2[2] * temp2[2]));</a:t>
            </a:r>
          </a:p>
          <a:p>
            <a:r>
              <a:rPr lang="en-US" dirty="0"/>
              <a:t>  // Since we compensated for pitch, x-z-plane-component equals z-component:</a:t>
            </a:r>
          </a:p>
          <a:p>
            <a:r>
              <a:rPr lang="en-US" dirty="0"/>
              <a:t>  roll = atan2(temp2[1], temp2[2]);</a:t>
            </a:r>
          </a:p>
          <a:p>
            <a:endParaRPr lang="en-US" dirty="0"/>
          </a:p>
          <a:p>
            <a:r>
              <a:rPr lang="en-US" dirty="0"/>
              <a:t>  // GET YAW</a:t>
            </a:r>
          </a:p>
          <a:p>
            <a:r>
              <a:rPr lang="en-US" dirty="0"/>
              <a:t>  </a:t>
            </a:r>
            <a:r>
              <a:rPr lang="en-US" dirty="0" err="1"/>
              <a:t>Compass_Heading</a:t>
            </a:r>
            <a:r>
              <a:rPr lang="en-US" dirty="0"/>
              <a:t>();</a:t>
            </a:r>
          </a:p>
          <a:p>
            <a:r>
              <a:rPr lang="en-US" dirty="0"/>
              <a:t>  yaw = </a:t>
            </a:r>
            <a:r>
              <a:rPr lang="en-US" dirty="0" err="1"/>
              <a:t>MAG_Heading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// </a:t>
            </a:r>
            <a:r>
              <a:rPr lang="en-US" dirty="0" err="1"/>
              <a:t>Init</a:t>
            </a:r>
            <a:r>
              <a:rPr lang="en-US" dirty="0"/>
              <a:t> rotation matrix</a:t>
            </a:r>
          </a:p>
          <a:p>
            <a:r>
              <a:rPr lang="en-US" dirty="0"/>
              <a:t>  </a:t>
            </a:r>
            <a:r>
              <a:rPr lang="en-US" dirty="0" err="1"/>
              <a:t>init_rotation_matrix</a:t>
            </a:r>
            <a:r>
              <a:rPr lang="en-US" dirty="0"/>
              <a:t>(</a:t>
            </a:r>
            <a:r>
              <a:rPr lang="en-US" dirty="0" err="1"/>
              <a:t>DCM_Matrix</a:t>
            </a:r>
            <a:r>
              <a:rPr lang="en-US" dirty="0"/>
              <a:t>, yaw, pitch, roll);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 Apply calibration to raw sensor readings</a:t>
            </a:r>
          </a:p>
          <a:p>
            <a:r>
              <a:rPr lang="en-US" dirty="0"/>
              <a:t>void </a:t>
            </a:r>
            <a:r>
              <a:rPr lang="en-US" dirty="0" err="1"/>
              <a:t>ApplySensorMapping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Magnetometer axis mapping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[1] = -</a:t>
            </a:r>
            <a:r>
              <a:rPr lang="en-US" dirty="0" err="1"/>
              <a:t>magnetom</a:t>
            </a:r>
            <a:r>
              <a:rPr lang="en-US" dirty="0"/>
              <a:t>[0];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[0] = -</a:t>
            </a:r>
            <a:r>
              <a:rPr lang="en-US" dirty="0" err="1"/>
              <a:t>magnetom</a:t>
            </a:r>
            <a:r>
              <a:rPr lang="en-US" dirty="0"/>
              <a:t>[1];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[2] = -</a:t>
            </a:r>
            <a:r>
              <a:rPr lang="en-US" dirty="0" err="1"/>
              <a:t>magnetom</a:t>
            </a:r>
            <a:r>
              <a:rPr lang="en-US" dirty="0"/>
              <a:t>[2];</a:t>
            </a:r>
          </a:p>
          <a:p>
            <a:endParaRPr lang="en-US" dirty="0"/>
          </a:p>
          <a:p>
            <a:r>
              <a:rPr lang="en-US" dirty="0"/>
              <a:t>  // Magnetometer values mapping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[0] -= MAGN_X_OFFSET;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[0] *= MAGN_X_SCALE;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[1] -= MAGN_Y_OFFSET;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[1] *= MAGN_Y_SCALE;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[2] -= MAGN_Z_OFFSET;</a:t>
            </a:r>
          </a:p>
          <a:p>
            <a:r>
              <a:rPr lang="en-US" dirty="0"/>
              <a:t>  </a:t>
            </a:r>
            <a:r>
              <a:rPr lang="en-US" dirty="0" err="1"/>
              <a:t>Magn_Vector</a:t>
            </a:r>
            <a:r>
              <a:rPr lang="en-US" dirty="0"/>
              <a:t>[2] *= MAGN_Z_SCALE;</a:t>
            </a:r>
          </a:p>
          <a:p>
            <a:endParaRPr lang="en-US" dirty="0"/>
          </a:p>
          <a:p>
            <a:r>
              <a:rPr lang="en-US" dirty="0"/>
              <a:t>  // Accelerometer axis mapping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[1] = </a:t>
            </a:r>
            <a:r>
              <a:rPr lang="en-US" dirty="0" err="1"/>
              <a:t>accel</a:t>
            </a:r>
            <a:r>
              <a:rPr lang="en-US" dirty="0"/>
              <a:t>[0];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[0] = </a:t>
            </a:r>
            <a:r>
              <a:rPr lang="en-US" dirty="0" err="1"/>
              <a:t>accel</a:t>
            </a:r>
            <a:r>
              <a:rPr lang="en-US" dirty="0"/>
              <a:t>[1];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[2] = </a:t>
            </a:r>
            <a:r>
              <a:rPr lang="en-US" dirty="0" err="1"/>
              <a:t>accel</a:t>
            </a:r>
            <a:r>
              <a:rPr lang="en-US" dirty="0"/>
              <a:t>[2];</a:t>
            </a:r>
          </a:p>
          <a:p>
            <a:endParaRPr lang="en-US" dirty="0"/>
          </a:p>
          <a:p>
            <a:r>
              <a:rPr lang="en-US" dirty="0"/>
              <a:t>  // Accelerometer values mapping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[0] -= ACCEL_X_OFFSET;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[0] *= ACCEL_X_SCALE;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[1] -= ACCEL_Y_OFFSET;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[1] *= ACCEL_Y_SCALE;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[2] -= ACCEL_Z_OFFSET;</a:t>
            </a:r>
          </a:p>
          <a:p>
            <a:r>
              <a:rPr lang="en-US" dirty="0"/>
              <a:t>  </a:t>
            </a:r>
            <a:r>
              <a:rPr lang="en-US" dirty="0" err="1"/>
              <a:t>Accel_Vector</a:t>
            </a:r>
            <a:r>
              <a:rPr lang="en-US" dirty="0"/>
              <a:t>[2] *= ACCEL_Z_SCALE;</a:t>
            </a:r>
          </a:p>
          <a:p>
            <a:endParaRPr lang="en-US" dirty="0"/>
          </a:p>
          <a:p>
            <a:r>
              <a:rPr lang="en-US" dirty="0"/>
              <a:t>  // Gyroscope axis mapping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[1] = -gyro[0];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[0] = -gyro[1];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[2] = -gyro[2];</a:t>
            </a:r>
          </a:p>
          <a:p>
            <a:endParaRPr lang="en-US" dirty="0"/>
          </a:p>
          <a:p>
            <a:r>
              <a:rPr lang="en-US" dirty="0"/>
              <a:t>  // Gyroscope values mapping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[0] -= GYRO_X_OFFSET;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[0] *= GYRO_X_SCALE;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[1] -= GYRO_Y_OFFSET;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[1] *= GYRO_Y_SCALE;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[2] -= GYRO_Z_OFFSET;</a:t>
            </a:r>
          </a:p>
          <a:p>
            <a:r>
              <a:rPr lang="en-US" dirty="0"/>
              <a:t>  </a:t>
            </a:r>
            <a:r>
              <a:rPr lang="en-US" dirty="0" err="1"/>
              <a:t>Gyro_Vector</a:t>
            </a:r>
            <a:r>
              <a:rPr lang="en-US" dirty="0"/>
              <a:t>[2] *= GYRO_Z_SCALE;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//void setup()</a:t>
            </a:r>
          </a:p>
          <a:p>
            <a:r>
              <a:rPr lang="en-US" dirty="0"/>
              <a:t>//{</a:t>
            </a:r>
          </a:p>
          <a:p>
            <a:r>
              <a:rPr lang="en-US" dirty="0"/>
              <a:t>//  // </a:t>
            </a:r>
            <a:r>
              <a:rPr lang="en-US" dirty="0" err="1"/>
              <a:t>Init</a:t>
            </a:r>
            <a:r>
              <a:rPr lang="en-US" dirty="0"/>
              <a:t> serial output</a:t>
            </a:r>
          </a:p>
          <a:p>
            <a:r>
              <a:rPr lang="en-US" dirty="0"/>
              <a:t>//  </a:t>
            </a:r>
            <a:r>
              <a:rPr lang="en-US" dirty="0" err="1"/>
              <a:t>Serial.begin</a:t>
            </a:r>
            <a:r>
              <a:rPr lang="en-US" dirty="0"/>
              <a:t>(OUTPUT_BAUD_RATE);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  // </a:t>
            </a:r>
            <a:r>
              <a:rPr lang="en-US" dirty="0" err="1"/>
              <a:t>Init</a:t>
            </a:r>
            <a:r>
              <a:rPr lang="en-US" dirty="0"/>
              <a:t> sensors</a:t>
            </a:r>
          </a:p>
          <a:p>
            <a:r>
              <a:rPr lang="en-US" dirty="0"/>
              <a:t>//  delay(50);  // Give sensors enough time to start</a:t>
            </a:r>
          </a:p>
          <a:p>
            <a:r>
              <a:rPr lang="en-US" dirty="0"/>
              <a:t>//  I2C_Init();</a:t>
            </a:r>
          </a:p>
          <a:p>
            <a:r>
              <a:rPr lang="en-US" dirty="0"/>
              <a:t>//  </a:t>
            </a:r>
            <a:r>
              <a:rPr lang="en-US" dirty="0" err="1"/>
              <a:t>Accel_Init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Magn_Init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Gyro_Init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Pressure_Init</a:t>
            </a:r>
            <a:r>
              <a:rPr lang="en-US" dirty="0"/>
              <a:t>();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  // Read sensors, </a:t>
            </a:r>
            <a:r>
              <a:rPr lang="en-US" dirty="0" err="1"/>
              <a:t>init</a:t>
            </a:r>
            <a:r>
              <a:rPr lang="en-US" dirty="0"/>
              <a:t> DCM algorithm</a:t>
            </a:r>
          </a:p>
          <a:p>
            <a:r>
              <a:rPr lang="en-US" dirty="0"/>
              <a:t>//  delay(20);  // Give sensors enough time to collect data</a:t>
            </a:r>
          </a:p>
          <a:p>
            <a:r>
              <a:rPr lang="en-US" dirty="0"/>
              <a:t>//  </a:t>
            </a:r>
            <a:r>
              <a:rPr lang="en-US" dirty="0" err="1"/>
              <a:t>reset_sensor_fusion</a:t>
            </a:r>
            <a:r>
              <a:rPr lang="en-US" dirty="0"/>
              <a:t>();</a:t>
            </a:r>
          </a:p>
          <a:p>
            <a:r>
              <a:rPr lang="en-US" dirty="0"/>
              <a:t>//}</a:t>
            </a:r>
          </a:p>
          <a:p>
            <a:endParaRPr lang="en-US" dirty="0"/>
          </a:p>
          <a:p>
            <a:r>
              <a:rPr lang="en-US" dirty="0"/>
              <a:t>// Main loop IMU /////////////</a:t>
            </a:r>
          </a:p>
          <a:p>
            <a:r>
              <a:rPr lang="en-US" dirty="0"/>
              <a:t>void </a:t>
            </a:r>
            <a:r>
              <a:rPr lang="en-US" dirty="0" err="1"/>
              <a:t>loop_IMU</a:t>
            </a:r>
            <a:r>
              <a:rPr lang="en-US" dirty="0"/>
              <a:t> () ////////////////////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vel_x_old</a:t>
            </a:r>
            <a:r>
              <a:rPr lang="en-US" dirty="0"/>
              <a:t> = 0; //old previous time sample </a:t>
            </a:r>
            <a:r>
              <a:rPr lang="en-US" dirty="0" err="1"/>
              <a:t>vel_x_old</a:t>
            </a:r>
            <a:r>
              <a:rPr lang="en-US" dirty="0"/>
              <a:t>, </a:t>
            </a:r>
            <a:r>
              <a:rPr lang="en-US" dirty="0" err="1"/>
              <a:t>init</a:t>
            </a:r>
            <a:r>
              <a:rPr lang="en-US" dirty="0"/>
              <a:t> with 0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vel_x</a:t>
            </a:r>
            <a:r>
              <a:rPr lang="en-US" dirty="0"/>
              <a:t> = 0; //velocity (x-axis) </a:t>
            </a:r>
            <a:r>
              <a:rPr lang="en-US" dirty="0" err="1"/>
              <a:t>init</a:t>
            </a:r>
            <a:r>
              <a:rPr lang="en-US" dirty="0"/>
              <a:t> with 0</a:t>
            </a:r>
          </a:p>
          <a:p>
            <a:r>
              <a:rPr lang="en-US" dirty="0"/>
              <a:t>  // Time to read the sensors again?</a:t>
            </a:r>
          </a:p>
          <a:p>
            <a:r>
              <a:rPr lang="en-US" dirty="0"/>
              <a:t>  if ((</a:t>
            </a:r>
            <a:r>
              <a:rPr lang="en-US" dirty="0" err="1"/>
              <a:t>millis</a:t>
            </a:r>
            <a:r>
              <a:rPr lang="en-US" dirty="0"/>
              <a:t>() - timestamp) &gt;= OUTPUT_DATA_INTERVAL) {</a:t>
            </a:r>
          </a:p>
          <a:p>
            <a:r>
              <a:rPr lang="en-US" dirty="0"/>
              <a:t>    </a:t>
            </a:r>
            <a:r>
              <a:rPr lang="en-US" dirty="0" err="1"/>
              <a:t>timestamp_old</a:t>
            </a:r>
            <a:r>
              <a:rPr lang="en-US" dirty="0"/>
              <a:t> = timestamp;</a:t>
            </a:r>
          </a:p>
          <a:p>
            <a:r>
              <a:rPr lang="en-US" dirty="0"/>
              <a:t>    timestamp = </a:t>
            </a:r>
            <a:r>
              <a:rPr lang="en-US" dirty="0" err="1"/>
              <a:t>millis</a:t>
            </a:r>
            <a:r>
              <a:rPr lang="en-US" dirty="0"/>
              <a:t>();</a:t>
            </a:r>
          </a:p>
          <a:p>
            <a:r>
              <a:rPr lang="en-US" dirty="0"/>
              <a:t>    if (timestamp &gt; </a:t>
            </a:r>
            <a:r>
              <a:rPr lang="en-US" dirty="0" err="1"/>
              <a:t>timestamp_old</a:t>
            </a:r>
            <a:r>
              <a:rPr lang="en-US" dirty="0"/>
              <a:t>)</a:t>
            </a:r>
          </a:p>
          <a:p>
            <a:r>
              <a:rPr lang="en-US" dirty="0"/>
              <a:t>      </a:t>
            </a:r>
            <a:r>
              <a:rPr lang="en-US" dirty="0" err="1"/>
              <a:t>G_Dt</a:t>
            </a:r>
            <a:r>
              <a:rPr lang="en-US" dirty="0"/>
              <a:t> = (float) (timestamp - </a:t>
            </a:r>
            <a:r>
              <a:rPr lang="en-US" dirty="0" err="1"/>
              <a:t>timestamp_old</a:t>
            </a:r>
            <a:r>
              <a:rPr lang="en-US" dirty="0"/>
              <a:t>) / 1000.0f; // Real time of loop run. We use this on the DCM algorithm (gyro integration time)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</a:t>
            </a:r>
            <a:r>
              <a:rPr lang="en-US" dirty="0" err="1"/>
              <a:t>G_Dt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ReadSensors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  // Run DCM algorithm</a:t>
            </a:r>
          </a:p>
          <a:p>
            <a:r>
              <a:rPr lang="en-US" dirty="0"/>
              <a:t>    </a:t>
            </a:r>
            <a:r>
              <a:rPr lang="en-US" dirty="0" err="1"/>
              <a:t>Compass_Heading</a:t>
            </a:r>
            <a:r>
              <a:rPr lang="en-US" dirty="0"/>
              <a:t>(); // Calculate magnetic heading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Matrix_update</a:t>
            </a:r>
            <a:r>
              <a:rPr lang="en-US" dirty="0"/>
              <a:t>();</a:t>
            </a:r>
          </a:p>
          <a:p>
            <a:r>
              <a:rPr lang="en-US" dirty="0"/>
              <a:t>    Normalize();</a:t>
            </a:r>
          </a:p>
          <a:p>
            <a:r>
              <a:rPr lang="en-US" dirty="0"/>
              <a:t>    </a:t>
            </a:r>
            <a:r>
              <a:rPr lang="en-US" dirty="0" err="1"/>
              <a:t>Drift_correction</a:t>
            </a:r>
            <a:r>
              <a:rPr lang="en-US" dirty="0"/>
              <a:t>();</a:t>
            </a:r>
          </a:p>
          <a:p>
            <a:r>
              <a:rPr lang="en-US" dirty="0"/>
              <a:t>    </a:t>
            </a:r>
            <a:r>
              <a:rPr lang="en-US" dirty="0" err="1"/>
              <a:t>Euler_angles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  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[0] );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[0] );</a:t>
            </a:r>
          </a:p>
          <a:p>
            <a:endParaRPr lang="en-US" dirty="0"/>
          </a:p>
          <a:p>
            <a:r>
              <a:rPr lang="en-US" dirty="0"/>
              <a:t>    //-----calculate velocity (</a:t>
            </a:r>
            <a:r>
              <a:rPr lang="en-US" dirty="0" err="1"/>
              <a:t>vec</a:t>
            </a:r>
            <a:r>
              <a:rPr lang="en-US" dirty="0"/>
              <a:t>) from acceleration (</a:t>
            </a:r>
            <a:r>
              <a:rPr lang="en-US" dirty="0" err="1"/>
              <a:t>acc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//Using law of physics: v=</a:t>
            </a:r>
            <a:r>
              <a:rPr lang="en-US" dirty="0" err="1"/>
              <a:t>v_old+acc</a:t>
            </a:r>
            <a:r>
              <a:rPr lang="en-US" dirty="0"/>
              <a:t>*t //</a:t>
            </a:r>
            <a:r>
              <a:rPr lang="en-US" dirty="0" err="1"/>
              <a:t>asseme</a:t>
            </a:r>
            <a:r>
              <a:rPr lang="en-US" dirty="0"/>
              <a:t> t=1 unit</a:t>
            </a:r>
          </a:p>
          <a:p>
            <a:endParaRPr lang="en-US" dirty="0"/>
          </a:p>
          <a:p>
            <a:r>
              <a:rPr lang="en-US" dirty="0"/>
              <a:t>    if (</a:t>
            </a:r>
            <a:r>
              <a:rPr lang="en-US" dirty="0" err="1"/>
              <a:t>Accel_Vector</a:t>
            </a:r>
            <a:r>
              <a:rPr lang="en-US" dirty="0"/>
              <a:t>[0] &gt; 100) {</a:t>
            </a:r>
          </a:p>
          <a:p>
            <a:r>
              <a:rPr lang="en-US" dirty="0"/>
              <a:t>      </a:t>
            </a:r>
            <a:r>
              <a:rPr lang="en-US" dirty="0" err="1"/>
              <a:t>Accel_Vector</a:t>
            </a:r>
            <a:r>
              <a:rPr lang="en-US" dirty="0"/>
              <a:t>[0] = 100;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if (</a:t>
            </a:r>
            <a:r>
              <a:rPr lang="en-US" dirty="0" err="1"/>
              <a:t>Accel_Vector</a:t>
            </a:r>
            <a:r>
              <a:rPr lang="en-US" dirty="0"/>
              <a:t>[0] &lt; -100) {</a:t>
            </a:r>
          </a:p>
          <a:p>
            <a:r>
              <a:rPr lang="en-US" dirty="0"/>
              <a:t>      </a:t>
            </a:r>
            <a:r>
              <a:rPr lang="en-US" dirty="0" err="1"/>
              <a:t>Accel_Vector</a:t>
            </a:r>
            <a:r>
              <a:rPr lang="en-US" dirty="0"/>
              <a:t>[0] = -100;</a:t>
            </a:r>
          </a:p>
          <a:p>
            <a:r>
              <a:rPr lang="en-US" dirty="0"/>
              <a:t>    }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vel_x</a:t>
            </a:r>
            <a:r>
              <a:rPr lang="en-US" dirty="0"/>
              <a:t> = </a:t>
            </a:r>
            <a:r>
              <a:rPr lang="en-US" dirty="0" err="1"/>
              <a:t>vel_x_old</a:t>
            </a:r>
            <a:r>
              <a:rPr lang="en-US" dirty="0"/>
              <a:t> + </a:t>
            </a:r>
            <a:r>
              <a:rPr lang="en-US" dirty="0" err="1"/>
              <a:t>Accel_Vector</a:t>
            </a:r>
            <a:r>
              <a:rPr lang="en-US" dirty="0"/>
              <a:t>[0] * 200;</a:t>
            </a:r>
          </a:p>
          <a:p>
            <a:endParaRPr lang="en-US" dirty="0"/>
          </a:p>
          <a:p>
            <a:r>
              <a:rPr lang="en-US" dirty="0"/>
              <a:t>    //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vel_x</a:t>
            </a:r>
            <a:r>
              <a:rPr lang="en-US" dirty="0"/>
              <a:t> ); //print out or us </a:t>
            </a:r>
            <a:r>
              <a:rPr lang="en-US" dirty="0" err="1"/>
              <a:t>ethis</a:t>
            </a:r>
            <a:r>
              <a:rPr lang="en-US" dirty="0"/>
              <a:t> data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 </a:t>
            </a:r>
            <a:r>
              <a:rPr lang="en-US" dirty="0" err="1"/>
              <a:t>Accel_Vector</a:t>
            </a:r>
            <a:r>
              <a:rPr lang="en-US" dirty="0"/>
              <a:t>[0]);</a:t>
            </a:r>
          </a:p>
          <a:p>
            <a:r>
              <a:rPr lang="en-US" dirty="0"/>
              <a:t>    </a:t>
            </a:r>
            <a:r>
              <a:rPr lang="en-US" dirty="0" err="1"/>
              <a:t>vel_x_old</a:t>
            </a:r>
            <a:r>
              <a:rPr lang="en-US" dirty="0"/>
              <a:t> = </a:t>
            </a:r>
            <a:r>
              <a:rPr lang="en-US" dirty="0" err="1"/>
              <a:t>vel_x</a:t>
            </a:r>
            <a:r>
              <a:rPr lang="en-US" dirty="0"/>
              <a:t> ; //save current to old for next round</a:t>
            </a:r>
          </a:p>
          <a:p>
            <a:endParaRPr lang="en-US" dirty="0"/>
          </a:p>
          <a:p>
            <a:r>
              <a:rPr lang="en-US" dirty="0"/>
              <a:t>    //delay(20);</a:t>
            </a:r>
          </a:p>
          <a:p>
            <a:endParaRPr lang="en-US" dirty="0"/>
          </a:p>
          <a:p>
            <a:r>
              <a:rPr lang="en-US" dirty="0"/>
              <a:t>    //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[1] );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Accel_Vector</a:t>
            </a:r>
            <a:r>
              <a:rPr lang="en-US" dirty="0"/>
              <a:t>[2] );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endParaRPr lang="en-US" dirty="0"/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(TO_DEG(yaw)); 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(TO_DEG(pitch));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(TO_DEG(roll));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(temperature); 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(pressure);       </a:t>
            </a:r>
            <a:r>
              <a:rPr lang="en-US" dirty="0" err="1"/>
              <a:t>Serial.print</a:t>
            </a:r>
            <a:r>
              <a:rPr lang="en-US" dirty="0"/>
              <a:t>(";");</a:t>
            </a:r>
          </a:p>
          <a:p>
            <a:r>
              <a:rPr lang="en-US" dirty="0"/>
              <a:t>    //    </a:t>
            </a:r>
            <a:r>
              <a:rPr lang="en-US" dirty="0" err="1"/>
              <a:t>Serial.print</a:t>
            </a:r>
            <a:r>
              <a:rPr lang="en-US" dirty="0"/>
              <a:t>(altitude);     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  //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pressure;</a:t>
            </a:r>
          </a:p>
          <a:p>
            <a:r>
              <a:rPr lang="en-US" dirty="0"/>
              <a:t>  // </a:t>
            </a:r>
            <a:r>
              <a:rPr lang="en-US" dirty="0" err="1"/>
              <a:t>loop_IMU</a:t>
            </a:r>
            <a:r>
              <a:rPr lang="en-US" dirty="0"/>
              <a:t> ();//remove this if </a:t>
            </a:r>
            <a:r>
              <a:rPr lang="en-US" dirty="0" err="1"/>
              <a:t>utesting</a:t>
            </a:r>
            <a:r>
              <a:rPr lang="en-US" dirty="0"/>
              <a:t> woodwind</a:t>
            </a:r>
          </a:p>
          <a:p>
            <a:endParaRPr lang="en-US" dirty="0"/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  //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</a:t>
            </a:r>
          </a:p>
          <a:p>
            <a:r>
              <a:rPr lang="en-US" dirty="0"/>
              <a:t>  // {</a:t>
            </a:r>
          </a:p>
          <a:p>
            <a:r>
              <a:rPr lang="en-US" dirty="0"/>
              <a:t>  //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  //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currtouched</a:t>
            </a:r>
            <a:r>
              <a:rPr lang="en-US" dirty="0"/>
              <a:t>, HEX);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  pressure = </a:t>
            </a:r>
            <a:r>
              <a:rPr lang="en-US" dirty="0" err="1"/>
              <a:t>analogRead</a:t>
            </a:r>
            <a:r>
              <a:rPr lang="en-US" dirty="0"/>
              <a:t>(A0);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(pressure );</a:t>
            </a:r>
          </a:p>
          <a:p>
            <a:r>
              <a:rPr lang="en-US" dirty="0"/>
              <a:t>  ////////////////////////////////////////////////////////</a:t>
            </a:r>
          </a:p>
          <a:p>
            <a:r>
              <a:rPr lang="en-US" dirty="0"/>
              <a:t>  if (pressure &gt; 75 &amp;&amp; pressure &lt; 200)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case 0x3F: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NOTE_E4);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0x0F: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0x07: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0x03: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0x01: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NOTE_B4);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0x04: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NOTE_C6);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 {</a:t>
            </a:r>
          </a:p>
          <a:p>
            <a:r>
              <a:rPr lang="en-US" dirty="0"/>
              <a:t>    /////////////////////////////////////////////////</a:t>
            </a:r>
          </a:p>
          <a:p>
            <a:r>
              <a:rPr lang="en-US" dirty="0"/>
              <a:t>    if (pressure &gt; 180)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0x3F: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0x0F: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0x07: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0x03: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0x01: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0x04: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NOTE_C7);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endParaRPr lang="en-US" dirty="0"/>
          </a:p>
          <a:p>
            <a:r>
              <a:rPr lang="en-US" dirty="0"/>
              <a:t>    else {</a:t>
            </a:r>
          </a:p>
          <a:p>
            <a:r>
              <a:rPr lang="en-US" dirty="0"/>
              <a:t>      </a:t>
            </a:r>
            <a:r>
              <a:rPr lang="en-US" dirty="0" err="1"/>
              <a:t>noTone</a:t>
            </a:r>
            <a:r>
              <a:rPr lang="en-US" dirty="0"/>
              <a:t>(PIEZO);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////////////////////////////////////////////////////////////</a:t>
            </a:r>
          </a:p>
          <a:p>
            <a:r>
              <a:rPr lang="en-US" dirty="0"/>
              <a:t>  //}</a:t>
            </a:r>
          </a:p>
          <a:p>
            <a:r>
              <a:rPr lang="en-US" dirty="0"/>
              <a:t>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  //if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  //}</a:t>
            </a:r>
          </a:p>
          <a:p>
            <a:r>
              <a:rPr lang="en-US" dirty="0"/>
              <a:t>  //}</a:t>
            </a:r>
          </a:p>
          <a:p>
            <a:endParaRPr lang="en-US" dirty="0"/>
          </a:p>
          <a:p>
            <a:r>
              <a:rPr lang="en-US" dirty="0"/>
              <a:t>  // reset our state</a:t>
            </a:r>
          </a:p>
          <a:p>
            <a:r>
              <a:rPr lang="en-US" dirty="0"/>
              <a:t>  </a:t>
            </a:r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// comment out this line for detailed data from the sensor!</a:t>
            </a:r>
          </a:p>
          <a:p>
            <a:r>
              <a:rPr lang="en-US" dirty="0"/>
              <a:t>  return;</a:t>
            </a:r>
          </a:p>
          <a:p>
            <a:endParaRPr lang="en-US" dirty="0"/>
          </a:p>
          <a:p>
            <a:r>
              <a:rPr lang="en-US" dirty="0"/>
              <a:t>  // debugging info, what</a:t>
            </a:r>
          </a:p>
          <a:p>
            <a:r>
              <a:rPr lang="en-US" dirty="0"/>
              <a:t>  //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  //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  //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// }</a:t>
            </a:r>
          </a:p>
          <a:p>
            <a:r>
              <a:rPr lang="en-US" dirty="0"/>
              <a:t>  //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//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  //for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// }</a:t>
            </a:r>
          </a:p>
          <a:p>
            <a:r>
              <a:rPr lang="en-US" dirty="0"/>
              <a:t>  //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put a delay so it isn't overwhelming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2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Test3.1i) Woodwind4_dizi.ino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 woodwind4_dizi.ino , 20202 Sept 8, for </a:t>
            </a:r>
            <a:r>
              <a:rPr lang="en-US" dirty="0" err="1"/>
              <a:t>Dizi</a:t>
            </a:r>
            <a:r>
              <a:rPr lang="en-US" dirty="0"/>
              <a:t>, tested ok, beware hardware mpr121 connections</a:t>
            </a:r>
          </a:p>
          <a:p>
            <a:r>
              <a:rPr lang="en-US" dirty="0"/>
              <a:t>// https://raw.githubusercontent.com/adafruit/Adafruit_MPR121/master/examples/MPR121test/MPR121test.ino</a:t>
            </a:r>
          </a:p>
          <a:p>
            <a:r>
              <a:rPr lang="en-US" dirty="0"/>
              <a:t>/********************************************************* MPR121</a:t>
            </a:r>
          </a:p>
          <a:p>
            <a:r>
              <a:rPr lang="en-US" dirty="0"/>
              <a:t>  This is a library for the MPR121 12-channel Capacitive touch </a:t>
            </a:r>
            <a:r>
              <a:rPr lang="en-US" dirty="0" err="1"/>
              <a:t>sensorfiltered_currtouched</a:t>
            </a:r>
            <a:endParaRPr lang="en-US" dirty="0"/>
          </a:p>
          <a:p>
            <a:r>
              <a:rPr lang="en-US" dirty="0"/>
              <a:t>  </a:t>
            </a:r>
          </a:p>
          <a:p>
            <a:r>
              <a:rPr lang="en-US" dirty="0"/>
              <a:t>  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  These sensors use I2C communicate, at least 2 pins are required</a:t>
            </a:r>
          </a:p>
          <a:p>
            <a:r>
              <a:rPr lang="en-US" dirty="0"/>
              <a:t>  to interface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Adafruit</a:t>
            </a:r>
            <a:r>
              <a:rPr lang="en-US" dirty="0"/>
              <a:t> invests time and resources providing this open source code,</a:t>
            </a:r>
          </a:p>
          <a:p>
            <a:r>
              <a:rPr lang="en-US" dirty="0"/>
              <a:t>  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</a:t>
            </a:r>
          </a:p>
          <a:p>
            <a:r>
              <a:rPr lang="en-US" dirty="0"/>
              <a:t>  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  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</a:t>
            </a:r>
          </a:p>
          <a:p>
            <a:r>
              <a:rPr lang="en-US" dirty="0"/>
              <a:t>  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r>
              <a:rPr lang="en-US" dirty="0"/>
              <a:t>//uint16_t </a:t>
            </a:r>
            <a:r>
              <a:rPr lang="en-US" dirty="0" err="1"/>
              <a:t>filtered_currtouched</a:t>
            </a:r>
            <a:r>
              <a:rPr lang="en-US" dirty="0"/>
              <a:t> =0;</a:t>
            </a:r>
          </a:p>
          <a:p>
            <a:endParaRPr lang="en-US" dirty="0"/>
          </a:p>
          <a:p>
            <a:r>
              <a:rPr lang="en-US" dirty="0"/>
              <a:t>//////////  for buzzer //////////////////////////////////////////////////</a:t>
            </a:r>
          </a:p>
          <a:p>
            <a:r>
              <a:rPr lang="en-US" dirty="0"/>
              <a:t>//#include "</a:t>
            </a:r>
            <a:r>
              <a:rPr lang="en-US" dirty="0" err="1"/>
              <a:t>pitches.h</a:t>
            </a:r>
            <a:r>
              <a:rPr lang="en-US" dirty="0"/>
              <a:t>" //https://www.arduino.cc/en/Tutorial/toneMelody or see https://github.com/MicroGamerConsole/MicroGamer-Arduino</a:t>
            </a:r>
          </a:p>
          <a:p>
            <a:r>
              <a:rPr lang="en-US" dirty="0"/>
              <a:t>#define ACTIVATED LOW</a:t>
            </a:r>
          </a:p>
          <a:p>
            <a:r>
              <a:rPr lang="en-US" dirty="0"/>
              <a:t>#define NOTE_B0 31</a:t>
            </a:r>
          </a:p>
          <a:p>
            <a:r>
              <a:rPr lang="en-US" dirty="0"/>
              <a:t>#define NOTE_C1 33</a:t>
            </a:r>
          </a:p>
          <a:p>
            <a:r>
              <a:rPr lang="en-US" dirty="0"/>
              <a:t>#define NOTE_CS1 35</a:t>
            </a:r>
          </a:p>
          <a:p>
            <a:r>
              <a:rPr lang="en-US" dirty="0"/>
              <a:t>#define NOTE_D1 37</a:t>
            </a:r>
          </a:p>
          <a:p>
            <a:r>
              <a:rPr lang="en-US" dirty="0"/>
              <a:t>#define NOTE_DS1 39</a:t>
            </a:r>
          </a:p>
          <a:p>
            <a:r>
              <a:rPr lang="en-US" dirty="0"/>
              <a:t>#define NOTE_E1 41</a:t>
            </a:r>
          </a:p>
          <a:p>
            <a:r>
              <a:rPr lang="en-US" dirty="0"/>
              <a:t>#define NOTE_F1 44</a:t>
            </a:r>
          </a:p>
          <a:p>
            <a:r>
              <a:rPr lang="en-US" dirty="0"/>
              <a:t>#define NOTE_FS1 46</a:t>
            </a:r>
          </a:p>
          <a:p>
            <a:r>
              <a:rPr lang="en-US" dirty="0"/>
              <a:t>#define NOTE_G1 49</a:t>
            </a:r>
          </a:p>
          <a:p>
            <a:r>
              <a:rPr lang="en-US" dirty="0"/>
              <a:t>#define NOTE_GS1 52</a:t>
            </a:r>
          </a:p>
          <a:p>
            <a:r>
              <a:rPr lang="en-US" dirty="0"/>
              <a:t>#define NOTE_A1 55</a:t>
            </a:r>
          </a:p>
          <a:p>
            <a:r>
              <a:rPr lang="en-US" dirty="0"/>
              <a:t>#define NOTE_AS1 58</a:t>
            </a:r>
          </a:p>
          <a:p>
            <a:r>
              <a:rPr lang="en-US" dirty="0"/>
              <a:t>#define NOTE_B1 62</a:t>
            </a:r>
          </a:p>
          <a:p>
            <a:r>
              <a:rPr lang="en-US" dirty="0"/>
              <a:t>#define NOTE_C2 65</a:t>
            </a:r>
          </a:p>
          <a:p>
            <a:r>
              <a:rPr lang="en-US" dirty="0"/>
              <a:t>#define NOTE_CS2 69</a:t>
            </a:r>
          </a:p>
          <a:p>
            <a:r>
              <a:rPr lang="en-US" dirty="0"/>
              <a:t>#define NOTE_D2 73</a:t>
            </a:r>
          </a:p>
          <a:p>
            <a:r>
              <a:rPr lang="en-US" dirty="0"/>
              <a:t>#define NOTE_DS2 78</a:t>
            </a:r>
          </a:p>
          <a:p>
            <a:r>
              <a:rPr lang="en-US" dirty="0"/>
              <a:t>#define NOTE_E2 82</a:t>
            </a:r>
          </a:p>
          <a:p>
            <a:r>
              <a:rPr lang="en-US" dirty="0"/>
              <a:t>#define NOTE_F2 87</a:t>
            </a:r>
          </a:p>
          <a:p>
            <a:r>
              <a:rPr lang="en-US" dirty="0"/>
              <a:t>#define NOTE_FS2 93</a:t>
            </a:r>
          </a:p>
          <a:p>
            <a:r>
              <a:rPr lang="en-US" dirty="0"/>
              <a:t>#define NOTE_G2 98</a:t>
            </a:r>
          </a:p>
          <a:p>
            <a:r>
              <a:rPr lang="en-US" dirty="0"/>
              <a:t>#define NOTE_GS2 104</a:t>
            </a:r>
          </a:p>
          <a:p>
            <a:r>
              <a:rPr lang="en-US" dirty="0"/>
              <a:t>#define NOTE_A2 110</a:t>
            </a:r>
          </a:p>
          <a:p>
            <a:r>
              <a:rPr lang="en-US" dirty="0"/>
              <a:t>#define NOTE_AS2 117</a:t>
            </a:r>
          </a:p>
          <a:p>
            <a:r>
              <a:rPr lang="en-US" dirty="0"/>
              <a:t>#define NOTE_B2 123</a:t>
            </a:r>
          </a:p>
          <a:p>
            <a:r>
              <a:rPr lang="en-US" dirty="0"/>
              <a:t>#define NOTE_C3 131</a:t>
            </a:r>
          </a:p>
          <a:p>
            <a:r>
              <a:rPr lang="en-US" dirty="0"/>
              <a:t>#define NOTE_CS3 139</a:t>
            </a:r>
          </a:p>
          <a:p>
            <a:r>
              <a:rPr lang="en-US" dirty="0"/>
              <a:t>#define NOTE_D3 147</a:t>
            </a:r>
          </a:p>
          <a:p>
            <a:r>
              <a:rPr lang="en-US" dirty="0"/>
              <a:t>#define NOTE_DS3 156</a:t>
            </a:r>
          </a:p>
          <a:p>
            <a:r>
              <a:rPr lang="en-US" dirty="0"/>
              <a:t>#define NOTE_E3 165</a:t>
            </a:r>
          </a:p>
          <a:p>
            <a:r>
              <a:rPr lang="en-US" dirty="0"/>
              <a:t>#define NOTE_F3 175</a:t>
            </a:r>
          </a:p>
          <a:p>
            <a:r>
              <a:rPr lang="en-US" dirty="0"/>
              <a:t>#define NOTE_FS3 185</a:t>
            </a:r>
          </a:p>
          <a:p>
            <a:r>
              <a:rPr lang="en-US" dirty="0"/>
              <a:t>#define NOTE_G3 196</a:t>
            </a:r>
          </a:p>
          <a:p>
            <a:r>
              <a:rPr lang="en-US" dirty="0"/>
              <a:t>#define NOTE_GS3 208</a:t>
            </a:r>
          </a:p>
          <a:p>
            <a:r>
              <a:rPr lang="en-US" dirty="0"/>
              <a:t>#define NOTE_A3 220</a:t>
            </a:r>
          </a:p>
          <a:p>
            <a:r>
              <a:rPr lang="en-US" dirty="0"/>
              <a:t>#define NOTE_AS3 233</a:t>
            </a:r>
          </a:p>
          <a:p>
            <a:r>
              <a:rPr lang="en-US" dirty="0"/>
              <a:t>#define NOTE_B3 247</a:t>
            </a:r>
          </a:p>
          <a:p>
            <a:r>
              <a:rPr lang="en-US" dirty="0"/>
              <a:t>#define NOTE_C4 262</a:t>
            </a:r>
          </a:p>
          <a:p>
            <a:r>
              <a:rPr lang="en-US" dirty="0"/>
              <a:t>#define NOTE_CS4 277</a:t>
            </a:r>
          </a:p>
          <a:p>
            <a:r>
              <a:rPr lang="en-US" dirty="0"/>
              <a:t>#define NOTE_D4 294</a:t>
            </a:r>
          </a:p>
          <a:p>
            <a:r>
              <a:rPr lang="en-US" dirty="0"/>
              <a:t>#define NOTE_DS4 311</a:t>
            </a:r>
          </a:p>
          <a:p>
            <a:r>
              <a:rPr lang="en-US" dirty="0"/>
              <a:t>#define NOTE_E4 330</a:t>
            </a:r>
          </a:p>
          <a:p>
            <a:r>
              <a:rPr lang="en-US" dirty="0"/>
              <a:t>#define NOTE_F4 349</a:t>
            </a:r>
          </a:p>
          <a:p>
            <a:r>
              <a:rPr lang="en-US" dirty="0"/>
              <a:t>#define NOTE_FS4 370</a:t>
            </a:r>
          </a:p>
          <a:p>
            <a:r>
              <a:rPr lang="en-US" dirty="0"/>
              <a:t>#define NOTE_G4 392</a:t>
            </a:r>
          </a:p>
          <a:p>
            <a:r>
              <a:rPr lang="en-US" dirty="0"/>
              <a:t>#define NOTE_GS4 415</a:t>
            </a:r>
          </a:p>
          <a:p>
            <a:r>
              <a:rPr lang="en-US" dirty="0"/>
              <a:t>#define NOTE_A4 440</a:t>
            </a:r>
          </a:p>
          <a:p>
            <a:r>
              <a:rPr lang="en-US" dirty="0"/>
              <a:t>#define NOTE_AS4 466</a:t>
            </a:r>
          </a:p>
          <a:p>
            <a:r>
              <a:rPr lang="en-US" dirty="0"/>
              <a:t>#define NOTE_B4 494</a:t>
            </a:r>
          </a:p>
          <a:p>
            <a:r>
              <a:rPr lang="en-US" dirty="0"/>
              <a:t>#define NOTE_C5 523</a:t>
            </a:r>
          </a:p>
          <a:p>
            <a:r>
              <a:rPr lang="en-US" dirty="0"/>
              <a:t>#define NOTE_CS5 554</a:t>
            </a:r>
          </a:p>
          <a:p>
            <a:r>
              <a:rPr lang="en-US" dirty="0"/>
              <a:t>#define NOTE_D5 587</a:t>
            </a:r>
          </a:p>
          <a:p>
            <a:r>
              <a:rPr lang="en-US" dirty="0"/>
              <a:t>#define NOTE_DS5 622</a:t>
            </a:r>
          </a:p>
          <a:p>
            <a:r>
              <a:rPr lang="en-US" dirty="0"/>
              <a:t>#define NOTE_E5 659</a:t>
            </a:r>
          </a:p>
          <a:p>
            <a:r>
              <a:rPr lang="en-US" dirty="0"/>
              <a:t>#define NOTE_F5 698</a:t>
            </a:r>
          </a:p>
          <a:p>
            <a:r>
              <a:rPr lang="en-US" dirty="0"/>
              <a:t>#define NOTE_FS5 740</a:t>
            </a:r>
          </a:p>
          <a:p>
            <a:r>
              <a:rPr lang="en-US" dirty="0"/>
              <a:t>#define NOTE_G5 784</a:t>
            </a:r>
          </a:p>
          <a:p>
            <a:r>
              <a:rPr lang="en-US" dirty="0"/>
              <a:t>#define NOTE_GS5 831</a:t>
            </a:r>
          </a:p>
          <a:p>
            <a:r>
              <a:rPr lang="en-US" dirty="0"/>
              <a:t>#define NOTE_A5 880</a:t>
            </a:r>
          </a:p>
          <a:p>
            <a:r>
              <a:rPr lang="en-US" dirty="0"/>
              <a:t>#define NOTE_AS5 932</a:t>
            </a:r>
          </a:p>
          <a:p>
            <a:r>
              <a:rPr lang="en-US" dirty="0"/>
              <a:t>#define NOTE_B5 988</a:t>
            </a:r>
          </a:p>
          <a:p>
            <a:r>
              <a:rPr lang="en-US" dirty="0"/>
              <a:t>#define NOTE_C6 1047</a:t>
            </a:r>
          </a:p>
          <a:p>
            <a:r>
              <a:rPr lang="en-US" dirty="0"/>
              <a:t>#define NOTE_CS6 1109</a:t>
            </a:r>
          </a:p>
          <a:p>
            <a:r>
              <a:rPr lang="en-US" dirty="0"/>
              <a:t>#define NOTE_D6 1175</a:t>
            </a:r>
          </a:p>
          <a:p>
            <a:r>
              <a:rPr lang="en-US" dirty="0"/>
              <a:t>#define NOTE_DS6 1245</a:t>
            </a:r>
          </a:p>
          <a:p>
            <a:r>
              <a:rPr lang="en-US" dirty="0"/>
              <a:t>#define NOTE_E6 1319</a:t>
            </a:r>
          </a:p>
          <a:p>
            <a:r>
              <a:rPr lang="en-US" dirty="0"/>
              <a:t>#define NOTE_F6 1397</a:t>
            </a:r>
          </a:p>
          <a:p>
            <a:r>
              <a:rPr lang="en-US" dirty="0"/>
              <a:t>#define NOTE_FS6 1480</a:t>
            </a:r>
          </a:p>
          <a:p>
            <a:r>
              <a:rPr lang="en-US" dirty="0"/>
              <a:t>#define NOTE_G6 1568</a:t>
            </a:r>
          </a:p>
          <a:p>
            <a:r>
              <a:rPr lang="en-US" dirty="0"/>
              <a:t>#define NOTE_GS6 1661</a:t>
            </a:r>
          </a:p>
          <a:p>
            <a:r>
              <a:rPr lang="en-US" dirty="0"/>
              <a:t>#define NOTE_A6 1760</a:t>
            </a:r>
          </a:p>
          <a:p>
            <a:r>
              <a:rPr lang="en-US" dirty="0"/>
              <a:t>#define NOTE_AS6 1865</a:t>
            </a:r>
          </a:p>
          <a:p>
            <a:r>
              <a:rPr lang="en-US" dirty="0"/>
              <a:t>#define NOTE_B6 1976</a:t>
            </a:r>
          </a:p>
          <a:p>
            <a:r>
              <a:rPr lang="en-US" dirty="0"/>
              <a:t>#define NOTE_C7 2093</a:t>
            </a:r>
          </a:p>
          <a:p>
            <a:r>
              <a:rPr lang="en-US" dirty="0"/>
              <a:t>#define NOTE_CS7 2217</a:t>
            </a:r>
          </a:p>
          <a:p>
            <a:r>
              <a:rPr lang="en-US" dirty="0"/>
              <a:t>#define NOTE_D7 2349</a:t>
            </a:r>
          </a:p>
          <a:p>
            <a:r>
              <a:rPr lang="en-US" dirty="0"/>
              <a:t>#define NOTE_DS7 2489</a:t>
            </a:r>
          </a:p>
          <a:p>
            <a:r>
              <a:rPr lang="en-US" dirty="0"/>
              <a:t>#define NOTE_E7 2637</a:t>
            </a:r>
          </a:p>
          <a:p>
            <a:r>
              <a:rPr lang="en-US" dirty="0"/>
              <a:t>#define NOTE_F7 2794</a:t>
            </a:r>
          </a:p>
          <a:p>
            <a:r>
              <a:rPr lang="en-US" dirty="0"/>
              <a:t>#define NOTE_FS7 2960</a:t>
            </a:r>
          </a:p>
          <a:p>
            <a:r>
              <a:rPr lang="en-US" dirty="0"/>
              <a:t>#define NOTE_G7 3136</a:t>
            </a:r>
          </a:p>
          <a:p>
            <a:r>
              <a:rPr lang="en-US" dirty="0"/>
              <a:t>#define NOTE_GS7 3322</a:t>
            </a:r>
          </a:p>
          <a:p>
            <a:r>
              <a:rPr lang="en-US" dirty="0"/>
              <a:t>#define NOTE_A7 3520</a:t>
            </a:r>
          </a:p>
          <a:p>
            <a:r>
              <a:rPr lang="en-US" dirty="0"/>
              <a:t>#define NOTE_AS7 3729</a:t>
            </a:r>
          </a:p>
          <a:p>
            <a:r>
              <a:rPr lang="en-US" dirty="0"/>
              <a:t>#define NOTE_B7 3951</a:t>
            </a:r>
          </a:p>
          <a:p>
            <a:r>
              <a:rPr lang="en-US" dirty="0"/>
              <a:t>#define NOTE_C8 4186</a:t>
            </a:r>
          </a:p>
          <a:p>
            <a:r>
              <a:rPr lang="en-US" dirty="0"/>
              <a:t>#define NOTE_CS8 4435</a:t>
            </a:r>
          </a:p>
          <a:p>
            <a:r>
              <a:rPr lang="en-US" dirty="0"/>
              <a:t>#define NOTE_D8 4699</a:t>
            </a:r>
          </a:p>
          <a:p>
            <a:r>
              <a:rPr lang="en-US" dirty="0"/>
              <a:t>#define NOTE_DS8 4978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PIEZO = 11;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LED = 13;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buttonSong</a:t>
            </a:r>
            <a:r>
              <a:rPr lang="en-US" dirty="0"/>
              <a:t> = 8;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BUTTON_C = 6;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BUTTON_AS = 4;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 = 3;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BUTTON_G = 2;</a:t>
            </a:r>
          </a:p>
          <a:p>
            <a:endParaRPr lang="en-US" dirty="0"/>
          </a:p>
          <a:p>
            <a:r>
              <a:rPr lang="en-US" dirty="0"/>
              <a:t>// notes in the melody:</a:t>
            </a:r>
          </a:p>
          <a:p>
            <a:r>
              <a:rPr lang="en-US" dirty="0"/>
              <a:t>// notes in the melody:</a:t>
            </a:r>
          </a:p>
          <a:p>
            <a:r>
              <a:rPr lang="en-US" dirty="0" err="1"/>
              <a:t>int</a:t>
            </a:r>
            <a:r>
              <a:rPr lang="en-US" dirty="0"/>
              <a:t> melody[] = {</a:t>
            </a:r>
          </a:p>
          <a:p>
            <a:r>
              <a:rPr lang="en-US" dirty="0"/>
              <a:t>  NOTE_C4, NOTE_G3, NOTE_G3, NOTE_A3, NOTE_G3, 0, NOTE_B3, NOTE_C4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 note durations: 4 = quarter note, 8 = eighth note, etc.: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noteDurations</a:t>
            </a:r>
            <a:r>
              <a:rPr lang="en-US" dirty="0"/>
              <a:t>[] = {</a:t>
            </a:r>
          </a:p>
          <a:p>
            <a:r>
              <a:rPr lang="en-US" dirty="0"/>
              <a:t>  4, 8, 8, 4, 4, 4, 4, 4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play_demo_1()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iterate over the notes of the melody: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thisNote</a:t>
            </a:r>
            <a:r>
              <a:rPr lang="en-US" dirty="0"/>
              <a:t> = 0; </a:t>
            </a:r>
            <a:r>
              <a:rPr lang="en-US" dirty="0" err="1"/>
              <a:t>thisNote</a:t>
            </a:r>
            <a:r>
              <a:rPr lang="en-US" dirty="0"/>
              <a:t> &lt; 8; </a:t>
            </a:r>
            <a:r>
              <a:rPr lang="en-US" dirty="0" err="1"/>
              <a:t>thisNote</a:t>
            </a:r>
            <a:r>
              <a:rPr lang="en-US" dirty="0"/>
              <a:t>++) {</a:t>
            </a:r>
          </a:p>
          <a:p>
            <a:endParaRPr lang="en-US" dirty="0"/>
          </a:p>
          <a:p>
            <a:r>
              <a:rPr lang="en-US" dirty="0"/>
              <a:t>    // to calculate the note duration, take one second divided by the note type.</a:t>
            </a:r>
          </a:p>
          <a:p>
            <a:r>
              <a:rPr lang="en-US" dirty="0"/>
              <a:t>    //e.g. quarter note = 1000 / 4, eighth note = 1000/8, etc.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</a:t>
            </a:r>
            <a:r>
              <a:rPr lang="en-US" dirty="0"/>
              <a:t> = 1000 / </a:t>
            </a:r>
            <a:r>
              <a:rPr lang="en-US" dirty="0" err="1"/>
              <a:t>noteDurations</a:t>
            </a:r>
            <a:r>
              <a:rPr lang="en-US" dirty="0"/>
              <a:t>[</a:t>
            </a:r>
            <a:r>
              <a:rPr lang="en-US" dirty="0" err="1"/>
              <a:t>thisNote</a:t>
            </a:r>
            <a:r>
              <a:rPr lang="en-US" dirty="0"/>
              <a:t>];</a:t>
            </a:r>
          </a:p>
          <a:p>
            <a:r>
              <a:rPr lang="en-US" dirty="0"/>
              <a:t>    tone(11, melody[</a:t>
            </a:r>
            <a:r>
              <a:rPr lang="en-US" dirty="0" err="1"/>
              <a:t>thisNote</a:t>
            </a:r>
            <a:r>
              <a:rPr lang="en-US" dirty="0"/>
              <a:t>], </a:t>
            </a:r>
            <a:r>
              <a:rPr lang="en-US" dirty="0" err="1"/>
              <a:t>noteDuration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// to distinguish the notes, set a minimum time between them.</a:t>
            </a:r>
          </a:p>
          <a:p>
            <a:r>
              <a:rPr lang="en-US" dirty="0"/>
              <a:t>    // the note's duration + 30% seems to work well: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pauseBetweenNotes</a:t>
            </a:r>
            <a:r>
              <a:rPr lang="en-US" dirty="0"/>
              <a:t> = </a:t>
            </a:r>
            <a:r>
              <a:rPr lang="en-US" dirty="0" err="1"/>
              <a:t>noteDuration</a:t>
            </a:r>
            <a:r>
              <a:rPr lang="en-US" dirty="0"/>
              <a:t> * 1.30;</a:t>
            </a:r>
          </a:p>
          <a:p>
            <a:r>
              <a:rPr lang="en-US" dirty="0"/>
              <a:t>    delay(</a:t>
            </a:r>
            <a:r>
              <a:rPr lang="en-US" dirty="0" err="1"/>
              <a:t>pauseBetweenNotes</a:t>
            </a:r>
            <a:r>
              <a:rPr lang="en-US" dirty="0"/>
              <a:t>);</a:t>
            </a:r>
          </a:p>
          <a:p>
            <a:r>
              <a:rPr lang="en-US" dirty="0"/>
              <a:t>    // stop the tone playing:</a:t>
            </a:r>
          </a:p>
          <a:p>
            <a:r>
              <a:rPr lang="en-US" dirty="0"/>
              <a:t>    </a:t>
            </a:r>
            <a:r>
              <a:rPr lang="en-US" dirty="0" err="1"/>
              <a:t>noTone</a:t>
            </a:r>
            <a:r>
              <a:rPr lang="en-US" dirty="0"/>
              <a:t>(11);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//////////////////////////////////////////////////////////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play_demo_1();</a:t>
            </a:r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</a:t>
            </a:r>
          </a:p>
          <a:p>
            <a:endParaRPr lang="en-US" dirty="0"/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//play_demo_1();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pressure;</a:t>
            </a:r>
          </a:p>
          <a:p>
            <a:r>
              <a:rPr lang="en-US" dirty="0"/>
              <a:t>  pressure = </a:t>
            </a:r>
            <a:r>
              <a:rPr lang="en-US" dirty="0" err="1"/>
              <a:t>analogRead</a:t>
            </a:r>
            <a:r>
              <a:rPr lang="en-US" dirty="0"/>
              <a:t>(A0);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(pressure );</a:t>
            </a:r>
          </a:p>
          <a:p>
            <a:endParaRPr lang="en-US" dirty="0"/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r>
              <a:rPr lang="en-US" dirty="0"/>
              <a:t> // </a:t>
            </a:r>
            <a:r>
              <a:rPr lang="en-US" dirty="0" err="1"/>
              <a:t>filtered_currtouched</a:t>
            </a:r>
            <a:r>
              <a:rPr lang="en-US" dirty="0"/>
              <a:t> = (</a:t>
            </a:r>
            <a:r>
              <a:rPr lang="en-US" dirty="0" err="1"/>
              <a:t>currtouched</a:t>
            </a:r>
            <a:r>
              <a:rPr lang="en-US" dirty="0"/>
              <a:t> | 0x2 ) &amp; 0xEF;//assume mpr121 bit 1 is always 1, and bit 5 is always 0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currtouched</a:t>
            </a:r>
            <a:r>
              <a:rPr lang="en-US" dirty="0"/>
              <a:t> , HEX);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pressure_threshold_1 = 50;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pressure_threshold_2 = 100;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pressure_threshold_3 = 170;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pressure_threshold_4 = 230; // not used</a:t>
            </a:r>
          </a:p>
          <a:p>
            <a:r>
              <a:rPr lang="en-US" dirty="0"/>
              <a:t>  if (pressure &gt; pressure_threshold_1 &amp;&amp; pressure &lt; pressure_threshold_2)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switch (</a:t>
            </a:r>
            <a:r>
              <a:rPr lang="en-US" dirty="0" err="1"/>
              <a:t>currtouched</a:t>
            </a:r>
            <a:r>
              <a:rPr lang="en-US" dirty="0"/>
              <a:t>) { </a:t>
            </a:r>
          </a:p>
          <a:p>
            <a:r>
              <a:rPr lang="en-US" dirty="0"/>
              <a:t>      case 0x2: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NOTE_CS5);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0xE: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NOTE_B4);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0x7: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0x2F: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0x6F: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NOTE_E4);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if ( pressure &gt;= pressure_threshold_2  &amp;&amp; pressure &lt; pressure_threshold_3)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0x2F: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0x6F: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if (  pressure &gt;= pressure_threshold_3)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  case 0x2: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NOTE_CS7);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0xE: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NOTE_C7);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0x3: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NOTE_B6);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0x7: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NOTE_A6);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NOTE_G6);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0x2F: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NOTE_FS6);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0x6F: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NOTE_E6);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0xEF: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NOTE_D6);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else {</a:t>
            </a:r>
          </a:p>
          <a:p>
            <a:r>
              <a:rPr lang="en-US" dirty="0"/>
              <a:t>        </a:t>
            </a:r>
            <a:r>
              <a:rPr lang="en-US" dirty="0" err="1"/>
              <a:t>noTone</a:t>
            </a:r>
            <a:r>
              <a:rPr lang="en-US" dirty="0"/>
              <a:t>(PIEZO);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//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//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//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//    }</a:t>
            </a:r>
          </a:p>
          <a:p>
            <a:r>
              <a:rPr lang="en-US" dirty="0"/>
              <a:t>//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//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//    }</a:t>
            </a:r>
          </a:p>
          <a:p>
            <a:r>
              <a:rPr lang="en-US" dirty="0"/>
              <a:t>//  }</a:t>
            </a:r>
          </a:p>
          <a:p>
            <a:endParaRPr lang="en-US" dirty="0"/>
          </a:p>
          <a:p>
            <a:r>
              <a:rPr lang="en-US" dirty="0"/>
              <a:t>// reset our state</a:t>
            </a:r>
          </a:p>
          <a:p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r>
              <a:rPr lang="en-US" dirty="0"/>
              <a:t>delay(100);</a:t>
            </a:r>
          </a:p>
          <a:p>
            <a:r>
              <a:rPr lang="en-US" dirty="0"/>
              <a:t>// comment out this line for detailed data from the sensor!</a:t>
            </a:r>
          </a:p>
          <a:p>
            <a:r>
              <a:rPr lang="en-US" dirty="0"/>
              <a:t>return;</a:t>
            </a:r>
          </a:p>
          <a:p>
            <a:endParaRPr lang="en-US" dirty="0"/>
          </a:p>
          <a:p>
            <a:r>
              <a:rPr lang="en-US" dirty="0"/>
              <a:t>//  // debugging info, what</a:t>
            </a:r>
          </a:p>
          <a:p>
            <a:r>
              <a:rPr lang="en-US" dirty="0"/>
              <a:t>//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//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//  }</a:t>
            </a:r>
          </a:p>
          <a:p>
            <a:r>
              <a:rPr lang="en-US" dirty="0"/>
              <a:t>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//  }</a:t>
            </a:r>
          </a:p>
          <a:p>
            <a:r>
              <a:rPr lang="en-US" dirty="0"/>
              <a:t>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// put a delay so it isn't overwhelming</a:t>
            </a:r>
          </a:p>
          <a:p>
            <a:r>
              <a:rPr lang="en-US" dirty="0"/>
              <a:t>//delay(100);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79" y="1473201"/>
            <a:ext cx="1597013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9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Test3.1j, // woodwind4b_flute.ino , 2020 Sept 8, for western flute, tested ok, beware hardware mpr121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 woodwind4b_flute.ino , 2020 Sept 8, for western flute, tested ok, beware hardware mpr121 connections</a:t>
            </a:r>
          </a:p>
          <a:p>
            <a:r>
              <a:rPr lang="en-US" dirty="0"/>
              <a:t>// https://raw.githubusercontent.com/adafruit/Adafruit_MPR121/master/examples/MPR121test/MPR121test.ino</a:t>
            </a:r>
          </a:p>
          <a:p>
            <a:r>
              <a:rPr lang="en-US" dirty="0"/>
              <a:t>/********************************************************* MPR121</a:t>
            </a:r>
          </a:p>
          <a:p>
            <a:r>
              <a:rPr lang="en-US" dirty="0"/>
              <a:t>  This is a library for the MPR121 12-channel Capacitive touch </a:t>
            </a:r>
            <a:r>
              <a:rPr lang="en-US" dirty="0" err="1"/>
              <a:t>sensorfiltered_currtouched</a:t>
            </a:r>
            <a:endParaRPr lang="en-US" dirty="0"/>
          </a:p>
          <a:p>
            <a:endParaRPr lang="en-US" dirty="0"/>
          </a:p>
          <a:p>
            <a:r>
              <a:rPr lang="en-US" dirty="0"/>
              <a:t>  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  These sensors use I2C communicate, at least 2 pins are required</a:t>
            </a:r>
          </a:p>
          <a:p>
            <a:r>
              <a:rPr lang="en-US" dirty="0"/>
              <a:t>  to interface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Adafruit</a:t>
            </a:r>
            <a:r>
              <a:rPr lang="en-US" dirty="0"/>
              <a:t> invests time and resources providing this open source code,</a:t>
            </a:r>
          </a:p>
          <a:p>
            <a:r>
              <a:rPr lang="en-US" dirty="0"/>
              <a:t>  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</a:t>
            </a:r>
          </a:p>
          <a:p>
            <a:r>
              <a:rPr lang="en-US" dirty="0"/>
              <a:t>  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  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</a:t>
            </a:r>
          </a:p>
          <a:p>
            <a:r>
              <a:rPr lang="en-US" dirty="0"/>
              <a:t>  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r>
              <a:rPr lang="en-US" dirty="0"/>
              <a:t>//uint16_t </a:t>
            </a:r>
            <a:r>
              <a:rPr lang="en-US" dirty="0" err="1"/>
              <a:t>filtered_currtouched</a:t>
            </a:r>
            <a:r>
              <a:rPr lang="en-US" dirty="0"/>
              <a:t> =0;</a:t>
            </a:r>
          </a:p>
          <a:p>
            <a:endParaRPr lang="en-US" dirty="0"/>
          </a:p>
          <a:p>
            <a:r>
              <a:rPr lang="en-US" dirty="0"/>
              <a:t>//////////  for buzzer //////////////////////////////////////////////////</a:t>
            </a:r>
          </a:p>
          <a:p>
            <a:r>
              <a:rPr lang="en-US" dirty="0"/>
              <a:t>//#include "</a:t>
            </a:r>
            <a:r>
              <a:rPr lang="en-US" dirty="0" err="1"/>
              <a:t>pitches.h</a:t>
            </a:r>
            <a:r>
              <a:rPr lang="en-US" dirty="0"/>
              <a:t>" //https://www.arduino.cc/en/Tutorial/toneMelody or see https://github.com/MicroGamerConsole/MicroGamer-Arduino</a:t>
            </a:r>
          </a:p>
          <a:p>
            <a:r>
              <a:rPr lang="en-US" dirty="0"/>
              <a:t>#define ACTIVATED LOW</a:t>
            </a:r>
          </a:p>
          <a:p>
            <a:r>
              <a:rPr lang="en-US" dirty="0"/>
              <a:t>#define NOTE_B0 31</a:t>
            </a:r>
          </a:p>
          <a:p>
            <a:r>
              <a:rPr lang="en-US" dirty="0"/>
              <a:t>#define NOTE_C1 33</a:t>
            </a:r>
          </a:p>
          <a:p>
            <a:r>
              <a:rPr lang="en-US" dirty="0"/>
              <a:t>#define NOTE_CS1 35</a:t>
            </a:r>
          </a:p>
          <a:p>
            <a:r>
              <a:rPr lang="en-US" dirty="0"/>
              <a:t>#define NOTE_D1 37</a:t>
            </a:r>
          </a:p>
          <a:p>
            <a:r>
              <a:rPr lang="en-US" dirty="0"/>
              <a:t>#define NOTE_DS1 39</a:t>
            </a:r>
          </a:p>
          <a:p>
            <a:r>
              <a:rPr lang="en-US" dirty="0"/>
              <a:t>#define NOTE_E1 41</a:t>
            </a:r>
          </a:p>
          <a:p>
            <a:r>
              <a:rPr lang="en-US" dirty="0"/>
              <a:t>#define NOTE_F1 44</a:t>
            </a:r>
          </a:p>
          <a:p>
            <a:r>
              <a:rPr lang="en-US" dirty="0"/>
              <a:t>#define NOTE_FS1 46</a:t>
            </a:r>
          </a:p>
          <a:p>
            <a:r>
              <a:rPr lang="en-US" dirty="0"/>
              <a:t>#define NOTE_G1 49</a:t>
            </a:r>
          </a:p>
          <a:p>
            <a:r>
              <a:rPr lang="en-US" dirty="0"/>
              <a:t>#define NOTE_GS1 52</a:t>
            </a:r>
          </a:p>
          <a:p>
            <a:r>
              <a:rPr lang="en-US" dirty="0"/>
              <a:t>#define NOTE_A1 55</a:t>
            </a:r>
          </a:p>
          <a:p>
            <a:r>
              <a:rPr lang="en-US" dirty="0"/>
              <a:t>#define NOTE_AS1 58</a:t>
            </a:r>
          </a:p>
          <a:p>
            <a:r>
              <a:rPr lang="en-US" dirty="0"/>
              <a:t>#define NOTE_B1 62</a:t>
            </a:r>
          </a:p>
          <a:p>
            <a:r>
              <a:rPr lang="en-US" dirty="0"/>
              <a:t>#define NOTE_C2 65</a:t>
            </a:r>
          </a:p>
          <a:p>
            <a:r>
              <a:rPr lang="en-US" dirty="0"/>
              <a:t>#define NOTE_CS2 69</a:t>
            </a:r>
          </a:p>
          <a:p>
            <a:r>
              <a:rPr lang="en-US" dirty="0"/>
              <a:t>#define NOTE_D2 73</a:t>
            </a:r>
          </a:p>
          <a:p>
            <a:r>
              <a:rPr lang="en-US" dirty="0"/>
              <a:t>#define NOTE_DS2 78</a:t>
            </a:r>
          </a:p>
          <a:p>
            <a:r>
              <a:rPr lang="en-US" dirty="0"/>
              <a:t>#define NOTE_E2 82</a:t>
            </a:r>
          </a:p>
          <a:p>
            <a:r>
              <a:rPr lang="en-US" dirty="0"/>
              <a:t>#define NOTE_F2 87</a:t>
            </a:r>
          </a:p>
          <a:p>
            <a:r>
              <a:rPr lang="en-US" dirty="0"/>
              <a:t>#define NOTE_FS2 93</a:t>
            </a:r>
          </a:p>
          <a:p>
            <a:r>
              <a:rPr lang="en-US" dirty="0"/>
              <a:t>#define NOTE_G2 98</a:t>
            </a:r>
          </a:p>
          <a:p>
            <a:r>
              <a:rPr lang="en-US" dirty="0"/>
              <a:t>#define NOTE_GS2 104</a:t>
            </a:r>
          </a:p>
          <a:p>
            <a:r>
              <a:rPr lang="en-US" dirty="0"/>
              <a:t>#define NOTE_A2 110</a:t>
            </a:r>
          </a:p>
          <a:p>
            <a:r>
              <a:rPr lang="en-US" dirty="0"/>
              <a:t>#define NOTE_AS2 117</a:t>
            </a:r>
          </a:p>
          <a:p>
            <a:r>
              <a:rPr lang="en-US" dirty="0"/>
              <a:t>#define NOTE_B2 123</a:t>
            </a:r>
          </a:p>
          <a:p>
            <a:r>
              <a:rPr lang="en-US" dirty="0"/>
              <a:t>#define NOTE_C3 131</a:t>
            </a:r>
          </a:p>
          <a:p>
            <a:r>
              <a:rPr lang="en-US" dirty="0"/>
              <a:t>#define NOTE_CS3 139</a:t>
            </a:r>
          </a:p>
          <a:p>
            <a:r>
              <a:rPr lang="en-US" dirty="0"/>
              <a:t>#define NOTE_D3 147</a:t>
            </a:r>
          </a:p>
          <a:p>
            <a:r>
              <a:rPr lang="en-US" dirty="0"/>
              <a:t>#define NOTE_DS3 156</a:t>
            </a:r>
          </a:p>
          <a:p>
            <a:r>
              <a:rPr lang="en-US" dirty="0"/>
              <a:t>#define NOTE_E3 165</a:t>
            </a:r>
          </a:p>
          <a:p>
            <a:r>
              <a:rPr lang="en-US" dirty="0"/>
              <a:t>#define NOTE_F3 175</a:t>
            </a:r>
          </a:p>
          <a:p>
            <a:r>
              <a:rPr lang="en-US" dirty="0"/>
              <a:t>#define NOTE_FS3 185</a:t>
            </a:r>
          </a:p>
          <a:p>
            <a:r>
              <a:rPr lang="en-US" dirty="0"/>
              <a:t>#define NOTE_G3 196</a:t>
            </a:r>
          </a:p>
          <a:p>
            <a:r>
              <a:rPr lang="en-US" dirty="0"/>
              <a:t>#define NOTE_GS3 208</a:t>
            </a:r>
          </a:p>
          <a:p>
            <a:r>
              <a:rPr lang="en-US" dirty="0"/>
              <a:t>#define NOTE_A3 220</a:t>
            </a:r>
          </a:p>
          <a:p>
            <a:r>
              <a:rPr lang="en-US" dirty="0"/>
              <a:t>#define NOTE_AS3 233</a:t>
            </a:r>
          </a:p>
          <a:p>
            <a:r>
              <a:rPr lang="en-US" dirty="0"/>
              <a:t>#define NOTE_B3 247</a:t>
            </a:r>
          </a:p>
          <a:p>
            <a:r>
              <a:rPr lang="en-US" dirty="0"/>
              <a:t>#define NOTE_C4 262</a:t>
            </a:r>
          </a:p>
          <a:p>
            <a:r>
              <a:rPr lang="en-US" dirty="0"/>
              <a:t>#define NOTE_CS4 277</a:t>
            </a:r>
          </a:p>
          <a:p>
            <a:r>
              <a:rPr lang="en-US" dirty="0"/>
              <a:t>#define NOTE_D4 294</a:t>
            </a:r>
          </a:p>
          <a:p>
            <a:r>
              <a:rPr lang="en-US" dirty="0"/>
              <a:t>#define NOTE_DS4 311</a:t>
            </a:r>
          </a:p>
          <a:p>
            <a:r>
              <a:rPr lang="en-US" dirty="0"/>
              <a:t>#define NOTE_E4 330</a:t>
            </a:r>
          </a:p>
          <a:p>
            <a:r>
              <a:rPr lang="en-US" dirty="0"/>
              <a:t>#define NOTE_F4 349</a:t>
            </a:r>
          </a:p>
          <a:p>
            <a:r>
              <a:rPr lang="en-US" dirty="0"/>
              <a:t>#define NOTE_FS4 370</a:t>
            </a:r>
          </a:p>
          <a:p>
            <a:r>
              <a:rPr lang="en-US" dirty="0"/>
              <a:t>#define NOTE_G4 392</a:t>
            </a:r>
          </a:p>
          <a:p>
            <a:r>
              <a:rPr lang="en-US" dirty="0"/>
              <a:t>#define NOTE_GS4 415</a:t>
            </a:r>
          </a:p>
          <a:p>
            <a:r>
              <a:rPr lang="en-US" dirty="0"/>
              <a:t>#define NOTE_A4 440</a:t>
            </a:r>
          </a:p>
          <a:p>
            <a:r>
              <a:rPr lang="en-US" dirty="0"/>
              <a:t>#define NOTE_AS4 466</a:t>
            </a:r>
          </a:p>
          <a:p>
            <a:r>
              <a:rPr lang="en-US" dirty="0"/>
              <a:t>#define NOTE_B4 494</a:t>
            </a:r>
          </a:p>
          <a:p>
            <a:r>
              <a:rPr lang="en-US" dirty="0"/>
              <a:t>#define NOTE_C5 523</a:t>
            </a:r>
          </a:p>
          <a:p>
            <a:r>
              <a:rPr lang="en-US" dirty="0"/>
              <a:t>#define NOTE_CS5 554</a:t>
            </a:r>
          </a:p>
          <a:p>
            <a:r>
              <a:rPr lang="en-US" dirty="0"/>
              <a:t>#define NOTE_D5 587</a:t>
            </a:r>
          </a:p>
          <a:p>
            <a:r>
              <a:rPr lang="en-US" dirty="0"/>
              <a:t>#define NOTE_DS5 622</a:t>
            </a:r>
          </a:p>
          <a:p>
            <a:r>
              <a:rPr lang="en-US" dirty="0"/>
              <a:t>#define NOTE_E5 659</a:t>
            </a:r>
          </a:p>
          <a:p>
            <a:r>
              <a:rPr lang="en-US" dirty="0"/>
              <a:t>#define NOTE_F5 698</a:t>
            </a:r>
          </a:p>
          <a:p>
            <a:r>
              <a:rPr lang="en-US" dirty="0"/>
              <a:t>#define NOTE_FS5 740</a:t>
            </a:r>
          </a:p>
          <a:p>
            <a:r>
              <a:rPr lang="en-US" dirty="0"/>
              <a:t>#define NOTE_G5 784</a:t>
            </a:r>
          </a:p>
          <a:p>
            <a:r>
              <a:rPr lang="en-US" dirty="0"/>
              <a:t>#define NOTE_GS5 831</a:t>
            </a:r>
          </a:p>
          <a:p>
            <a:r>
              <a:rPr lang="en-US" dirty="0"/>
              <a:t>#define NOTE_A5 880</a:t>
            </a:r>
          </a:p>
          <a:p>
            <a:r>
              <a:rPr lang="en-US" dirty="0"/>
              <a:t>#define NOTE_AS5 932</a:t>
            </a:r>
          </a:p>
          <a:p>
            <a:r>
              <a:rPr lang="en-US" dirty="0"/>
              <a:t>#define NOTE_B5 988</a:t>
            </a:r>
          </a:p>
          <a:p>
            <a:r>
              <a:rPr lang="en-US" dirty="0"/>
              <a:t>#define NOTE_C6 1047</a:t>
            </a:r>
          </a:p>
          <a:p>
            <a:r>
              <a:rPr lang="en-US" dirty="0"/>
              <a:t>#define NOTE_CS6 1109</a:t>
            </a:r>
          </a:p>
          <a:p>
            <a:r>
              <a:rPr lang="en-US" dirty="0"/>
              <a:t>#define NOTE_D6 1175</a:t>
            </a:r>
          </a:p>
          <a:p>
            <a:r>
              <a:rPr lang="en-US" dirty="0"/>
              <a:t>#define NOTE_DS6 1245</a:t>
            </a:r>
          </a:p>
          <a:p>
            <a:r>
              <a:rPr lang="en-US" dirty="0"/>
              <a:t>#define NOTE_E6 1319</a:t>
            </a:r>
          </a:p>
          <a:p>
            <a:r>
              <a:rPr lang="en-US" dirty="0"/>
              <a:t>#define NOTE_F6 1397</a:t>
            </a:r>
          </a:p>
          <a:p>
            <a:r>
              <a:rPr lang="en-US" dirty="0"/>
              <a:t>#define NOTE_FS6 1480</a:t>
            </a:r>
          </a:p>
          <a:p>
            <a:r>
              <a:rPr lang="en-US" dirty="0"/>
              <a:t>#define NOTE_G6 1568</a:t>
            </a:r>
          </a:p>
          <a:p>
            <a:r>
              <a:rPr lang="en-US" dirty="0"/>
              <a:t>#define NOTE_GS6 1661</a:t>
            </a:r>
          </a:p>
          <a:p>
            <a:r>
              <a:rPr lang="en-US" dirty="0"/>
              <a:t>#define NOTE_A6 1760</a:t>
            </a:r>
          </a:p>
          <a:p>
            <a:r>
              <a:rPr lang="en-US" dirty="0"/>
              <a:t>#define NOTE_AS6 1865</a:t>
            </a:r>
          </a:p>
          <a:p>
            <a:r>
              <a:rPr lang="en-US" dirty="0"/>
              <a:t>#define NOTE_B6 1976</a:t>
            </a:r>
          </a:p>
          <a:p>
            <a:r>
              <a:rPr lang="en-US" dirty="0"/>
              <a:t>#define NOTE_C7 2093</a:t>
            </a:r>
          </a:p>
          <a:p>
            <a:r>
              <a:rPr lang="en-US" dirty="0"/>
              <a:t>#define NOTE_CS7 2217</a:t>
            </a:r>
          </a:p>
          <a:p>
            <a:r>
              <a:rPr lang="en-US" dirty="0"/>
              <a:t>#define NOTE_D7 2349</a:t>
            </a:r>
          </a:p>
          <a:p>
            <a:r>
              <a:rPr lang="en-US" dirty="0"/>
              <a:t>#define NOTE_DS7 2489</a:t>
            </a:r>
          </a:p>
          <a:p>
            <a:r>
              <a:rPr lang="en-US" dirty="0"/>
              <a:t>#define NOTE_E7 2637</a:t>
            </a:r>
          </a:p>
          <a:p>
            <a:r>
              <a:rPr lang="en-US" dirty="0"/>
              <a:t>#define NOTE_F7 2794</a:t>
            </a:r>
          </a:p>
          <a:p>
            <a:r>
              <a:rPr lang="en-US" dirty="0"/>
              <a:t>#define NOTE_FS7 2960</a:t>
            </a:r>
          </a:p>
          <a:p>
            <a:r>
              <a:rPr lang="en-US" dirty="0"/>
              <a:t>#define NOTE_G7 3136</a:t>
            </a:r>
          </a:p>
          <a:p>
            <a:r>
              <a:rPr lang="en-US" dirty="0"/>
              <a:t>#define NOTE_GS7 3322</a:t>
            </a:r>
          </a:p>
          <a:p>
            <a:r>
              <a:rPr lang="en-US" dirty="0"/>
              <a:t>#define NOTE_A7 3520</a:t>
            </a:r>
          </a:p>
          <a:p>
            <a:r>
              <a:rPr lang="en-US" dirty="0"/>
              <a:t>#define NOTE_AS7 3729</a:t>
            </a:r>
          </a:p>
          <a:p>
            <a:r>
              <a:rPr lang="en-US" dirty="0"/>
              <a:t>#define NOTE_B7 3951</a:t>
            </a:r>
          </a:p>
          <a:p>
            <a:r>
              <a:rPr lang="en-US" dirty="0"/>
              <a:t>#define NOTE_C8 4186</a:t>
            </a:r>
          </a:p>
          <a:p>
            <a:r>
              <a:rPr lang="en-US" dirty="0"/>
              <a:t>#define NOTE_CS8 4435</a:t>
            </a:r>
          </a:p>
          <a:p>
            <a:r>
              <a:rPr lang="en-US" dirty="0"/>
              <a:t>#define NOTE_D8 4699</a:t>
            </a:r>
          </a:p>
          <a:p>
            <a:r>
              <a:rPr lang="en-US" dirty="0"/>
              <a:t>#define NOTE_DS8 4978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PIEZO = 11;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LED = 13;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buttonSong</a:t>
            </a:r>
            <a:r>
              <a:rPr lang="en-US" dirty="0"/>
              <a:t> = 8;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BUTTON_C = 6;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BUTTON_AS = 4;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 = 3;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BUTTON_G = 2;</a:t>
            </a:r>
          </a:p>
          <a:p>
            <a:endParaRPr lang="en-US" dirty="0"/>
          </a:p>
          <a:p>
            <a:r>
              <a:rPr lang="en-US" dirty="0"/>
              <a:t>// notes in the melody:</a:t>
            </a:r>
          </a:p>
          <a:p>
            <a:r>
              <a:rPr lang="en-US" dirty="0"/>
              <a:t>// notes in the melody:</a:t>
            </a:r>
          </a:p>
          <a:p>
            <a:r>
              <a:rPr lang="en-US" dirty="0" err="1"/>
              <a:t>int</a:t>
            </a:r>
            <a:r>
              <a:rPr lang="en-US" dirty="0"/>
              <a:t> melody[] = {</a:t>
            </a:r>
          </a:p>
          <a:p>
            <a:r>
              <a:rPr lang="en-US" dirty="0"/>
              <a:t>  NOTE_C4, NOTE_G3, NOTE_G3, NOTE_A3, NOTE_G3, 0, NOTE_B3, NOTE_C4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 note durations: 4 = quarter note, 8 = eighth note, etc.: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noteDurations</a:t>
            </a:r>
            <a:r>
              <a:rPr lang="en-US" dirty="0"/>
              <a:t>[] = {</a:t>
            </a:r>
          </a:p>
          <a:p>
            <a:r>
              <a:rPr lang="en-US" dirty="0"/>
              <a:t>  4, 8, 8, 4, 4, 4, 4, 4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play_demo_1()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iterate over the notes of the melody: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thisNote</a:t>
            </a:r>
            <a:r>
              <a:rPr lang="en-US" dirty="0"/>
              <a:t> = 0; </a:t>
            </a:r>
            <a:r>
              <a:rPr lang="en-US" dirty="0" err="1"/>
              <a:t>thisNote</a:t>
            </a:r>
            <a:r>
              <a:rPr lang="en-US" dirty="0"/>
              <a:t> &lt; 8; </a:t>
            </a:r>
            <a:r>
              <a:rPr lang="en-US" dirty="0" err="1"/>
              <a:t>thisNote</a:t>
            </a:r>
            <a:r>
              <a:rPr lang="en-US" dirty="0"/>
              <a:t>++) {</a:t>
            </a:r>
          </a:p>
          <a:p>
            <a:endParaRPr lang="en-US" dirty="0"/>
          </a:p>
          <a:p>
            <a:r>
              <a:rPr lang="en-US" dirty="0"/>
              <a:t>    // to calculate the note duration, take one second divided by the note type.</a:t>
            </a:r>
          </a:p>
          <a:p>
            <a:r>
              <a:rPr lang="en-US" dirty="0"/>
              <a:t>    //e.g. quarter note = 1000 / 4, eighth note = 1000/8, etc.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</a:t>
            </a:r>
            <a:r>
              <a:rPr lang="en-US" dirty="0"/>
              <a:t> = 1000 / </a:t>
            </a:r>
            <a:r>
              <a:rPr lang="en-US" dirty="0" err="1"/>
              <a:t>noteDurations</a:t>
            </a:r>
            <a:r>
              <a:rPr lang="en-US" dirty="0"/>
              <a:t>[</a:t>
            </a:r>
            <a:r>
              <a:rPr lang="en-US" dirty="0" err="1"/>
              <a:t>thisNote</a:t>
            </a:r>
            <a:r>
              <a:rPr lang="en-US" dirty="0"/>
              <a:t>];</a:t>
            </a:r>
          </a:p>
          <a:p>
            <a:r>
              <a:rPr lang="en-US" dirty="0"/>
              <a:t>    tone(11, melody[</a:t>
            </a:r>
            <a:r>
              <a:rPr lang="en-US" dirty="0" err="1"/>
              <a:t>thisNote</a:t>
            </a:r>
            <a:r>
              <a:rPr lang="en-US" dirty="0"/>
              <a:t>], </a:t>
            </a:r>
            <a:r>
              <a:rPr lang="en-US" dirty="0" err="1"/>
              <a:t>noteDuration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// to distinguish the notes, set a minimum time between them.</a:t>
            </a:r>
          </a:p>
          <a:p>
            <a:r>
              <a:rPr lang="en-US" dirty="0"/>
              <a:t>    // the note's duration + 30% seems to work well: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pauseBetweenNotes</a:t>
            </a:r>
            <a:r>
              <a:rPr lang="en-US" dirty="0"/>
              <a:t> = </a:t>
            </a:r>
            <a:r>
              <a:rPr lang="en-US" dirty="0" err="1"/>
              <a:t>noteDuration</a:t>
            </a:r>
            <a:r>
              <a:rPr lang="en-US" dirty="0"/>
              <a:t> * 1.30;</a:t>
            </a:r>
          </a:p>
          <a:p>
            <a:r>
              <a:rPr lang="en-US" dirty="0"/>
              <a:t>    delay(</a:t>
            </a:r>
            <a:r>
              <a:rPr lang="en-US" dirty="0" err="1"/>
              <a:t>pauseBetweenNotes</a:t>
            </a:r>
            <a:r>
              <a:rPr lang="en-US" dirty="0"/>
              <a:t>);</a:t>
            </a:r>
          </a:p>
          <a:p>
            <a:r>
              <a:rPr lang="en-US" dirty="0"/>
              <a:t>    // stop the tone playing:</a:t>
            </a:r>
          </a:p>
          <a:p>
            <a:r>
              <a:rPr lang="en-US" dirty="0"/>
              <a:t>    </a:t>
            </a:r>
            <a:r>
              <a:rPr lang="en-US" dirty="0" err="1"/>
              <a:t>noTone</a:t>
            </a:r>
            <a:r>
              <a:rPr lang="en-US" dirty="0"/>
              <a:t>(11);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//////////////////////////////////////////////////////////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play_demo_1();</a:t>
            </a:r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</a:t>
            </a:r>
          </a:p>
          <a:p>
            <a:endParaRPr lang="en-US" dirty="0"/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//play_demo_1();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pressure;</a:t>
            </a:r>
          </a:p>
          <a:p>
            <a:r>
              <a:rPr lang="en-US" dirty="0"/>
              <a:t>  pressure = </a:t>
            </a:r>
            <a:r>
              <a:rPr lang="en-US" dirty="0" err="1"/>
              <a:t>analogRead</a:t>
            </a:r>
            <a:r>
              <a:rPr lang="en-US" dirty="0"/>
              <a:t>(A0);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(pressure );</a:t>
            </a:r>
          </a:p>
          <a:p>
            <a:endParaRPr lang="en-US" dirty="0"/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r>
              <a:rPr lang="en-US" dirty="0"/>
              <a:t>  // </a:t>
            </a:r>
            <a:r>
              <a:rPr lang="en-US" dirty="0" err="1"/>
              <a:t>filtered_currtouched</a:t>
            </a:r>
            <a:r>
              <a:rPr lang="en-US" dirty="0"/>
              <a:t> = (</a:t>
            </a:r>
            <a:r>
              <a:rPr lang="en-US" dirty="0" err="1"/>
              <a:t>currtouched</a:t>
            </a:r>
            <a:r>
              <a:rPr lang="en-US" dirty="0"/>
              <a:t> | 0x2 ) &amp; 0xEF;//assume mpr121 bit 1 is always 1, and bit 5 is always 0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currtouched</a:t>
            </a:r>
            <a:r>
              <a:rPr lang="en-US" dirty="0"/>
              <a:t> , HEX);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pressure_threshold_1 = 50;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pressure_threshold_2 = 110;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pressure_threshold_3 = 170;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pressure_threshold_4 = 230; // not used</a:t>
            </a:r>
          </a:p>
          <a:p>
            <a:r>
              <a:rPr lang="en-US" dirty="0"/>
              <a:t>  if (pressure &gt; pressure_threshold_1 &amp;&amp; pressure &lt; pressure_threshold_2)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case 0x102: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NOTE_CS5);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0x101: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NOTE_B4);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0x123: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0x107: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0x11F: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0x14F: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0x12F: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0x16F: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NOTE_E4);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0x2EF: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0x4EF: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if ( pressure &gt;= pressure_threshold_2  &amp;&amp; pressure &lt; pressure_threshold_3)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0x102: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0x101: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0x11F: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0x14F: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0x16F: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if (  pressure &gt;= pressure_threshold_3)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0x102: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NOTE_CS7);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0x101: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NOTE_C7);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0x11F: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0x14F: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0x16F: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else {</a:t>
            </a:r>
          </a:p>
          <a:p>
            <a:r>
              <a:rPr lang="en-US" dirty="0"/>
              <a:t>        </a:t>
            </a:r>
            <a:r>
              <a:rPr lang="en-US" dirty="0" err="1"/>
              <a:t>noTone</a:t>
            </a:r>
            <a:r>
              <a:rPr lang="en-US" dirty="0"/>
              <a:t>(PIEZO);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//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  //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  //    }</a:t>
            </a:r>
          </a:p>
          <a:p>
            <a:r>
              <a:rPr lang="en-US" dirty="0"/>
              <a:t>  //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  //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  //    }</a:t>
            </a:r>
          </a:p>
          <a:p>
            <a:r>
              <a:rPr lang="en-US" dirty="0"/>
              <a:t>  //  }</a:t>
            </a:r>
          </a:p>
          <a:p>
            <a:endParaRPr lang="en-US" dirty="0"/>
          </a:p>
          <a:p>
            <a:r>
              <a:rPr lang="en-US" dirty="0"/>
              <a:t>  // reset our state</a:t>
            </a:r>
          </a:p>
          <a:p>
            <a:r>
              <a:rPr lang="en-US" dirty="0"/>
              <a:t>  </a:t>
            </a:r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r>
              <a:rPr lang="en-US" dirty="0"/>
              <a:t>  delay(50);</a:t>
            </a:r>
          </a:p>
          <a:p>
            <a:r>
              <a:rPr lang="en-US" dirty="0"/>
              <a:t>  // comment out this line for detailed data from the sensor!</a:t>
            </a:r>
          </a:p>
          <a:p>
            <a:r>
              <a:rPr lang="en-US" dirty="0"/>
              <a:t>  return;</a:t>
            </a:r>
          </a:p>
          <a:p>
            <a:endParaRPr lang="en-US" dirty="0"/>
          </a:p>
          <a:p>
            <a:r>
              <a:rPr lang="en-US" dirty="0"/>
              <a:t>  //  // debugging info, what</a:t>
            </a:r>
          </a:p>
          <a:p>
            <a:r>
              <a:rPr lang="en-US" dirty="0"/>
              <a:t>  //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  //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  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//  }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//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  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//  }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put a delay so it isn't overwhelming</a:t>
            </a:r>
          </a:p>
          <a:p>
            <a:r>
              <a:rPr lang="en-US" dirty="0"/>
              <a:t>  //delay(100);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79" y="1473201"/>
            <a:ext cx="1597013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6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3.1k, woodwind4d_flute_dizi.ino flute/</a:t>
            </a:r>
            <a:r>
              <a:rPr lang="en-US" dirty="0" err="1"/>
              <a:t>dizi</a:t>
            </a:r>
            <a:r>
              <a:rPr lang="en-US" dirty="0"/>
              <a:t> combined,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 woodwind4d_flute_dizi.ino (selected by a switch attached at the analog input A1)</a:t>
            </a:r>
          </a:p>
          <a:p>
            <a:r>
              <a:rPr lang="en-US" dirty="0"/>
              <a:t>//https://learn.sparkfun.com/tutorials/mpr121-hookup-guide/all#communicating-with-the-breakout-board for use of pin2 </a:t>
            </a:r>
            <a:r>
              <a:rPr lang="en-US" dirty="0" err="1"/>
              <a:t>irq</a:t>
            </a:r>
            <a:r>
              <a:rPr lang="en-US" dirty="0"/>
              <a:t> pin</a:t>
            </a:r>
          </a:p>
          <a:p>
            <a:r>
              <a:rPr lang="en-US" dirty="0"/>
              <a:t>// 2020 Sept 8, for western flute, tested ok, beware hardware mpr121 connections</a:t>
            </a:r>
          </a:p>
          <a:p>
            <a:r>
              <a:rPr lang="en-US" dirty="0"/>
              <a:t>// https://raw.githubusercontent.com/adafruit/Adafruit_MPR121/master/examples/MPR121test/MPR121test.ino</a:t>
            </a:r>
          </a:p>
          <a:p>
            <a:r>
              <a:rPr lang="en-US" dirty="0"/>
              <a:t>/********************************************************* MPR121</a:t>
            </a:r>
          </a:p>
          <a:p>
            <a:r>
              <a:rPr lang="en-US" dirty="0"/>
              <a:t>  This is a library for the MPR121 12-channel Capacitive touch </a:t>
            </a:r>
            <a:r>
              <a:rPr lang="en-US" dirty="0" err="1"/>
              <a:t>sensorfiltered_currtouched</a:t>
            </a:r>
            <a:endParaRPr lang="en-US" dirty="0"/>
          </a:p>
          <a:p>
            <a:endParaRPr lang="en-US" dirty="0"/>
          </a:p>
          <a:p>
            <a:r>
              <a:rPr lang="en-US" dirty="0"/>
              <a:t>  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  These sensors use I2C communicate, at least 2 pins are required</a:t>
            </a:r>
          </a:p>
          <a:p>
            <a:r>
              <a:rPr lang="en-US" dirty="0"/>
              <a:t>  to interface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Adafruit</a:t>
            </a:r>
            <a:r>
              <a:rPr lang="en-US" dirty="0"/>
              <a:t> invests time and resources providing this open source code,</a:t>
            </a:r>
          </a:p>
          <a:p>
            <a:r>
              <a:rPr lang="en-US" dirty="0"/>
              <a:t>  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</a:t>
            </a:r>
          </a:p>
          <a:p>
            <a:r>
              <a:rPr lang="en-US" dirty="0"/>
              <a:t>  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  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</a:t>
            </a:r>
          </a:p>
          <a:p>
            <a:r>
              <a:rPr lang="en-US" dirty="0"/>
              <a:t>  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sensorPin</a:t>
            </a:r>
            <a:r>
              <a:rPr lang="en-US" dirty="0"/>
              <a:t> = A1;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sensorValue</a:t>
            </a:r>
            <a:r>
              <a:rPr lang="en-US" dirty="0"/>
              <a:t> = 0;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irqpin</a:t>
            </a:r>
            <a:r>
              <a:rPr lang="en-US" dirty="0"/>
              <a:t> = 2;  // Digital 2, mpr121 </a:t>
            </a:r>
            <a:r>
              <a:rPr lang="en-US" dirty="0" err="1"/>
              <a:t>interupt</a:t>
            </a:r>
            <a:r>
              <a:rPr lang="en-US" dirty="0"/>
              <a:t> pin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r>
              <a:rPr lang="en-US" dirty="0"/>
              <a:t>//uint16_t </a:t>
            </a:r>
            <a:r>
              <a:rPr lang="en-US" dirty="0" err="1"/>
              <a:t>filtered_currtouched</a:t>
            </a:r>
            <a:r>
              <a:rPr lang="en-US" dirty="0"/>
              <a:t> =0;</a:t>
            </a:r>
          </a:p>
          <a:p>
            <a:endParaRPr lang="en-US" dirty="0"/>
          </a:p>
          <a:p>
            <a:r>
              <a:rPr lang="en-US" dirty="0"/>
              <a:t>//////////  for buzzer //////////////////////////////////////////////////</a:t>
            </a:r>
          </a:p>
          <a:p>
            <a:r>
              <a:rPr lang="en-US" dirty="0"/>
              <a:t>//#include "</a:t>
            </a:r>
            <a:r>
              <a:rPr lang="en-US" dirty="0" err="1"/>
              <a:t>pitches.h</a:t>
            </a:r>
            <a:r>
              <a:rPr lang="en-US" dirty="0"/>
              <a:t>" //https://www.arduino.cc/en/Tutorial/toneMelody or see https://github.com/MicroGamerConsole/MicroGamer-Arduino</a:t>
            </a:r>
          </a:p>
          <a:p>
            <a:r>
              <a:rPr lang="en-US" dirty="0"/>
              <a:t>#define ACTIVATED LOW</a:t>
            </a:r>
          </a:p>
          <a:p>
            <a:r>
              <a:rPr lang="en-US" dirty="0"/>
              <a:t>#define NOTE_B0 31</a:t>
            </a:r>
          </a:p>
          <a:p>
            <a:r>
              <a:rPr lang="en-US" dirty="0"/>
              <a:t>#define NOTE_C1 33</a:t>
            </a:r>
          </a:p>
          <a:p>
            <a:r>
              <a:rPr lang="en-US" dirty="0"/>
              <a:t>#define NOTE_CS1 35</a:t>
            </a:r>
          </a:p>
          <a:p>
            <a:r>
              <a:rPr lang="en-US" dirty="0"/>
              <a:t>#define NOTE_D1 37</a:t>
            </a:r>
          </a:p>
          <a:p>
            <a:r>
              <a:rPr lang="en-US" dirty="0"/>
              <a:t>#define NOTE_DS1 39</a:t>
            </a:r>
          </a:p>
          <a:p>
            <a:r>
              <a:rPr lang="en-US" dirty="0"/>
              <a:t>#define NOTE_E1 41</a:t>
            </a:r>
          </a:p>
          <a:p>
            <a:r>
              <a:rPr lang="en-US" dirty="0"/>
              <a:t>#define NOTE_F1 44</a:t>
            </a:r>
          </a:p>
          <a:p>
            <a:r>
              <a:rPr lang="en-US" dirty="0"/>
              <a:t>#define NOTE_FS1 46</a:t>
            </a:r>
          </a:p>
          <a:p>
            <a:r>
              <a:rPr lang="en-US" dirty="0"/>
              <a:t>#define NOTE_G1 49</a:t>
            </a:r>
          </a:p>
          <a:p>
            <a:r>
              <a:rPr lang="en-US" dirty="0"/>
              <a:t>#define NOTE_GS1 52</a:t>
            </a:r>
          </a:p>
          <a:p>
            <a:r>
              <a:rPr lang="en-US" dirty="0"/>
              <a:t>#define NOTE_A1 55</a:t>
            </a:r>
          </a:p>
          <a:p>
            <a:r>
              <a:rPr lang="en-US" dirty="0"/>
              <a:t>#define NOTE_AS1 58</a:t>
            </a:r>
          </a:p>
          <a:p>
            <a:r>
              <a:rPr lang="en-US" dirty="0"/>
              <a:t>#define NOTE_B1 62</a:t>
            </a:r>
          </a:p>
          <a:p>
            <a:r>
              <a:rPr lang="en-US" dirty="0"/>
              <a:t>#define NOTE_C2 65</a:t>
            </a:r>
          </a:p>
          <a:p>
            <a:r>
              <a:rPr lang="en-US" dirty="0"/>
              <a:t>#define NOTE_CS2 69</a:t>
            </a:r>
          </a:p>
          <a:p>
            <a:r>
              <a:rPr lang="en-US" dirty="0"/>
              <a:t>#define NOTE_D2 73</a:t>
            </a:r>
          </a:p>
          <a:p>
            <a:r>
              <a:rPr lang="en-US" dirty="0"/>
              <a:t>#define NOTE_DS2 78</a:t>
            </a:r>
          </a:p>
          <a:p>
            <a:r>
              <a:rPr lang="en-US" dirty="0"/>
              <a:t>#define NOTE_E2 82</a:t>
            </a:r>
          </a:p>
          <a:p>
            <a:r>
              <a:rPr lang="en-US" dirty="0"/>
              <a:t>#define NOTE_F2 87</a:t>
            </a:r>
          </a:p>
          <a:p>
            <a:r>
              <a:rPr lang="en-US" dirty="0"/>
              <a:t>#define NOTE_FS2 93</a:t>
            </a:r>
          </a:p>
          <a:p>
            <a:r>
              <a:rPr lang="en-US" dirty="0"/>
              <a:t>#define NOTE_G2 98</a:t>
            </a:r>
          </a:p>
          <a:p>
            <a:r>
              <a:rPr lang="en-US" dirty="0"/>
              <a:t>#define NOTE_GS2 104</a:t>
            </a:r>
          </a:p>
          <a:p>
            <a:r>
              <a:rPr lang="en-US" dirty="0"/>
              <a:t>#define NOTE_A2 110</a:t>
            </a:r>
          </a:p>
          <a:p>
            <a:r>
              <a:rPr lang="en-US" dirty="0"/>
              <a:t>#define NOTE_AS2 117</a:t>
            </a:r>
          </a:p>
          <a:p>
            <a:r>
              <a:rPr lang="en-US" dirty="0"/>
              <a:t>#define NOTE_B2 123</a:t>
            </a:r>
          </a:p>
          <a:p>
            <a:r>
              <a:rPr lang="en-US" dirty="0"/>
              <a:t>#define NOTE_C3 131</a:t>
            </a:r>
          </a:p>
          <a:p>
            <a:r>
              <a:rPr lang="en-US" dirty="0"/>
              <a:t>#define NOTE_CS3 139</a:t>
            </a:r>
          </a:p>
          <a:p>
            <a:r>
              <a:rPr lang="en-US" dirty="0"/>
              <a:t>#define NOTE_D3 147</a:t>
            </a:r>
          </a:p>
          <a:p>
            <a:r>
              <a:rPr lang="en-US" dirty="0"/>
              <a:t>#define NOTE_DS3 156</a:t>
            </a:r>
          </a:p>
          <a:p>
            <a:r>
              <a:rPr lang="en-US" dirty="0"/>
              <a:t>#define NOTE_E3 165</a:t>
            </a:r>
          </a:p>
          <a:p>
            <a:r>
              <a:rPr lang="en-US" dirty="0"/>
              <a:t>#define NOTE_F3 175</a:t>
            </a:r>
          </a:p>
          <a:p>
            <a:r>
              <a:rPr lang="en-US" dirty="0"/>
              <a:t>#define NOTE_FS3 185</a:t>
            </a:r>
          </a:p>
          <a:p>
            <a:r>
              <a:rPr lang="en-US" dirty="0"/>
              <a:t>#define NOTE_G3 196</a:t>
            </a:r>
          </a:p>
          <a:p>
            <a:r>
              <a:rPr lang="en-US" dirty="0"/>
              <a:t>#define NOTE_GS3 208</a:t>
            </a:r>
          </a:p>
          <a:p>
            <a:r>
              <a:rPr lang="en-US" dirty="0"/>
              <a:t>#define NOTE_A3 220</a:t>
            </a:r>
          </a:p>
          <a:p>
            <a:r>
              <a:rPr lang="en-US" dirty="0"/>
              <a:t>#define NOTE_AS3 233</a:t>
            </a:r>
          </a:p>
          <a:p>
            <a:r>
              <a:rPr lang="en-US" dirty="0"/>
              <a:t>#define NOTE_B3 247</a:t>
            </a:r>
          </a:p>
          <a:p>
            <a:r>
              <a:rPr lang="en-US" dirty="0"/>
              <a:t>#define NOTE_C4 262</a:t>
            </a:r>
          </a:p>
          <a:p>
            <a:r>
              <a:rPr lang="en-US" dirty="0"/>
              <a:t>#define NOTE_CS4 277</a:t>
            </a:r>
          </a:p>
          <a:p>
            <a:r>
              <a:rPr lang="en-US" dirty="0"/>
              <a:t>#define NOTE_D4 294</a:t>
            </a:r>
          </a:p>
          <a:p>
            <a:r>
              <a:rPr lang="en-US" dirty="0"/>
              <a:t>#define NOTE_DS4 311</a:t>
            </a:r>
          </a:p>
          <a:p>
            <a:r>
              <a:rPr lang="en-US" dirty="0"/>
              <a:t>#define NOTE_E4 330</a:t>
            </a:r>
          </a:p>
          <a:p>
            <a:r>
              <a:rPr lang="en-US" dirty="0"/>
              <a:t>#define NOTE_F4 349</a:t>
            </a:r>
          </a:p>
          <a:p>
            <a:r>
              <a:rPr lang="en-US" dirty="0"/>
              <a:t>#define NOTE_FS4 370</a:t>
            </a:r>
          </a:p>
          <a:p>
            <a:r>
              <a:rPr lang="en-US" dirty="0"/>
              <a:t>#define NOTE_G4 392</a:t>
            </a:r>
          </a:p>
          <a:p>
            <a:r>
              <a:rPr lang="en-US" dirty="0"/>
              <a:t>#define NOTE_GS4 415</a:t>
            </a:r>
          </a:p>
          <a:p>
            <a:r>
              <a:rPr lang="en-US" dirty="0"/>
              <a:t>#define NOTE_A4 440</a:t>
            </a:r>
          </a:p>
          <a:p>
            <a:r>
              <a:rPr lang="en-US" dirty="0"/>
              <a:t>#define NOTE_AS4 466</a:t>
            </a:r>
          </a:p>
          <a:p>
            <a:r>
              <a:rPr lang="en-US" dirty="0"/>
              <a:t>#define NOTE_B4 494</a:t>
            </a:r>
          </a:p>
          <a:p>
            <a:r>
              <a:rPr lang="en-US" dirty="0"/>
              <a:t>#define NOTE_C5 523</a:t>
            </a:r>
          </a:p>
          <a:p>
            <a:r>
              <a:rPr lang="en-US" dirty="0"/>
              <a:t>#define NOTE_CS5 554</a:t>
            </a:r>
          </a:p>
          <a:p>
            <a:r>
              <a:rPr lang="en-US" dirty="0"/>
              <a:t>#define NOTE_D5 587</a:t>
            </a:r>
          </a:p>
          <a:p>
            <a:r>
              <a:rPr lang="en-US" dirty="0"/>
              <a:t>#define NOTE_DS5 622</a:t>
            </a:r>
          </a:p>
          <a:p>
            <a:r>
              <a:rPr lang="en-US" dirty="0"/>
              <a:t>#define NOTE_E5 659</a:t>
            </a:r>
          </a:p>
          <a:p>
            <a:r>
              <a:rPr lang="en-US" dirty="0"/>
              <a:t>#define NOTE_F5 698</a:t>
            </a:r>
          </a:p>
          <a:p>
            <a:r>
              <a:rPr lang="en-US" dirty="0"/>
              <a:t>#define NOTE_FS5 740</a:t>
            </a:r>
          </a:p>
          <a:p>
            <a:r>
              <a:rPr lang="en-US" dirty="0"/>
              <a:t>#define NOTE_G5 784</a:t>
            </a:r>
          </a:p>
          <a:p>
            <a:r>
              <a:rPr lang="en-US" dirty="0"/>
              <a:t>#define NOTE_GS5 831</a:t>
            </a:r>
          </a:p>
          <a:p>
            <a:r>
              <a:rPr lang="en-US" dirty="0"/>
              <a:t>#define NOTE_A5 880</a:t>
            </a:r>
          </a:p>
          <a:p>
            <a:r>
              <a:rPr lang="en-US" dirty="0"/>
              <a:t>#define NOTE_AS5 932</a:t>
            </a:r>
          </a:p>
          <a:p>
            <a:r>
              <a:rPr lang="en-US" dirty="0"/>
              <a:t>#define NOTE_B5 988</a:t>
            </a:r>
          </a:p>
          <a:p>
            <a:r>
              <a:rPr lang="en-US" dirty="0"/>
              <a:t>#define NOTE_C6 1047</a:t>
            </a:r>
          </a:p>
          <a:p>
            <a:r>
              <a:rPr lang="en-US" dirty="0"/>
              <a:t>#define NOTE_CS6 1109</a:t>
            </a:r>
          </a:p>
          <a:p>
            <a:r>
              <a:rPr lang="en-US" dirty="0"/>
              <a:t>#define NOTE_D6 1175</a:t>
            </a:r>
          </a:p>
          <a:p>
            <a:r>
              <a:rPr lang="en-US" dirty="0"/>
              <a:t>#define NOTE_DS6 1245</a:t>
            </a:r>
          </a:p>
          <a:p>
            <a:r>
              <a:rPr lang="en-US" dirty="0"/>
              <a:t>#define NOTE_E6 1319</a:t>
            </a:r>
          </a:p>
          <a:p>
            <a:r>
              <a:rPr lang="en-US" dirty="0"/>
              <a:t>#define NOTE_F6 1397</a:t>
            </a:r>
          </a:p>
          <a:p>
            <a:r>
              <a:rPr lang="en-US" dirty="0"/>
              <a:t>#define NOTE_FS6 1480</a:t>
            </a:r>
          </a:p>
          <a:p>
            <a:r>
              <a:rPr lang="en-US" dirty="0"/>
              <a:t>#define NOTE_G6 1568</a:t>
            </a:r>
          </a:p>
          <a:p>
            <a:r>
              <a:rPr lang="en-US" dirty="0"/>
              <a:t>#define NOTE_GS6 1661</a:t>
            </a:r>
          </a:p>
          <a:p>
            <a:r>
              <a:rPr lang="en-US" dirty="0"/>
              <a:t>#define NOTE_A6 1760</a:t>
            </a:r>
          </a:p>
          <a:p>
            <a:r>
              <a:rPr lang="en-US" dirty="0"/>
              <a:t>#define NOTE_AS6 1865</a:t>
            </a:r>
          </a:p>
          <a:p>
            <a:r>
              <a:rPr lang="en-US" dirty="0"/>
              <a:t>#define NOTE_B6 1976</a:t>
            </a:r>
          </a:p>
          <a:p>
            <a:r>
              <a:rPr lang="en-US" dirty="0"/>
              <a:t>#define NOTE_C7 2093</a:t>
            </a:r>
          </a:p>
          <a:p>
            <a:r>
              <a:rPr lang="en-US" dirty="0"/>
              <a:t>#define NOTE_CS7 2217</a:t>
            </a:r>
          </a:p>
          <a:p>
            <a:r>
              <a:rPr lang="en-US" dirty="0"/>
              <a:t>#define NOTE_D7 2349</a:t>
            </a:r>
          </a:p>
          <a:p>
            <a:r>
              <a:rPr lang="en-US" dirty="0"/>
              <a:t>#define NOTE_DS7 2489</a:t>
            </a:r>
          </a:p>
          <a:p>
            <a:r>
              <a:rPr lang="en-US" dirty="0"/>
              <a:t>#define NOTE_E7 2637</a:t>
            </a:r>
          </a:p>
          <a:p>
            <a:r>
              <a:rPr lang="en-US" dirty="0"/>
              <a:t>#define NOTE_F7 2794</a:t>
            </a:r>
          </a:p>
          <a:p>
            <a:r>
              <a:rPr lang="en-US" dirty="0"/>
              <a:t>#define NOTE_FS7 2960</a:t>
            </a:r>
          </a:p>
          <a:p>
            <a:r>
              <a:rPr lang="en-US" dirty="0"/>
              <a:t>#define NOTE_G7 3136</a:t>
            </a:r>
          </a:p>
          <a:p>
            <a:r>
              <a:rPr lang="en-US" dirty="0"/>
              <a:t>#define NOTE_GS7 3322</a:t>
            </a:r>
          </a:p>
          <a:p>
            <a:r>
              <a:rPr lang="en-US" dirty="0"/>
              <a:t>#define NOTE_A7 3520</a:t>
            </a:r>
          </a:p>
          <a:p>
            <a:r>
              <a:rPr lang="en-US" dirty="0"/>
              <a:t>#define NOTE_AS7 3729</a:t>
            </a:r>
          </a:p>
          <a:p>
            <a:r>
              <a:rPr lang="en-US" dirty="0"/>
              <a:t>#define NOTE_B7 3951</a:t>
            </a:r>
          </a:p>
          <a:p>
            <a:r>
              <a:rPr lang="en-US" dirty="0"/>
              <a:t>#define NOTE_C8 4186</a:t>
            </a:r>
          </a:p>
          <a:p>
            <a:r>
              <a:rPr lang="en-US" dirty="0"/>
              <a:t>#define NOTE_CS8 4435</a:t>
            </a:r>
          </a:p>
          <a:p>
            <a:r>
              <a:rPr lang="en-US" dirty="0"/>
              <a:t>#define NOTE_D8 4699</a:t>
            </a:r>
          </a:p>
          <a:p>
            <a:r>
              <a:rPr lang="en-US" dirty="0"/>
              <a:t>#define NOTE_DS8 4978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PIEZO = 11;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LED = 13;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buttonSong</a:t>
            </a:r>
            <a:r>
              <a:rPr lang="en-US" dirty="0"/>
              <a:t> = 8;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BUTTON_C = 6;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BUTTON_AS = 4;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 = 3;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BUTTON_G = 2;</a:t>
            </a:r>
          </a:p>
          <a:p>
            <a:endParaRPr lang="en-US" dirty="0"/>
          </a:p>
          <a:p>
            <a:r>
              <a:rPr lang="en-US" dirty="0"/>
              <a:t>// notes in the melody:</a:t>
            </a:r>
          </a:p>
          <a:p>
            <a:r>
              <a:rPr lang="en-US" dirty="0"/>
              <a:t>// notes in the melody:</a:t>
            </a:r>
          </a:p>
          <a:p>
            <a:r>
              <a:rPr lang="en-US" dirty="0" err="1"/>
              <a:t>int</a:t>
            </a:r>
            <a:r>
              <a:rPr lang="en-US" dirty="0"/>
              <a:t> melody[] = {</a:t>
            </a:r>
          </a:p>
          <a:p>
            <a:r>
              <a:rPr lang="en-US" dirty="0"/>
              <a:t>  NOTE_C4, NOTE_G3, NOTE_G3, NOTE_A3, NOTE_G3, 0, NOTE_B3, NOTE_C4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 note durations: 4 = quarter note, 8 = eighth note, etc.: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noteDurations</a:t>
            </a:r>
            <a:r>
              <a:rPr lang="en-US" dirty="0"/>
              <a:t>[] = {</a:t>
            </a:r>
          </a:p>
          <a:p>
            <a:r>
              <a:rPr lang="en-US" dirty="0"/>
              <a:t>  4, 8, 8, 4, 4, 4, 4, 4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play_demo_1()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iterate over the notes of the melody: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thisNote</a:t>
            </a:r>
            <a:r>
              <a:rPr lang="en-US" dirty="0"/>
              <a:t> = 0; </a:t>
            </a:r>
            <a:r>
              <a:rPr lang="en-US" dirty="0" err="1"/>
              <a:t>thisNote</a:t>
            </a:r>
            <a:r>
              <a:rPr lang="en-US" dirty="0"/>
              <a:t> &lt; 8; </a:t>
            </a:r>
            <a:r>
              <a:rPr lang="en-US" dirty="0" err="1"/>
              <a:t>thisNote</a:t>
            </a:r>
            <a:r>
              <a:rPr lang="en-US" dirty="0"/>
              <a:t>++) {</a:t>
            </a:r>
          </a:p>
          <a:p>
            <a:endParaRPr lang="en-US" dirty="0"/>
          </a:p>
          <a:p>
            <a:r>
              <a:rPr lang="en-US" dirty="0"/>
              <a:t>    // to calculate the note duration, take one second divided by the note type.</a:t>
            </a:r>
          </a:p>
          <a:p>
            <a:r>
              <a:rPr lang="en-US" dirty="0"/>
              <a:t>    //e.g. quarter note = 1000 / 4, eighth note = 1000/8, etc.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</a:t>
            </a:r>
            <a:r>
              <a:rPr lang="en-US" dirty="0"/>
              <a:t> = 1000 / </a:t>
            </a:r>
            <a:r>
              <a:rPr lang="en-US" dirty="0" err="1"/>
              <a:t>noteDurations</a:t>
            </a:r>
            <a:r>
              <a:rPr lang="en-US" dirty="0"/>
              <a:t>[</a:t>
            </a:r>
            <a:r>
              <a:rPr lang="en-US" dirty="0" err="1"/>
              <a:t>thisNote</a:t>
            </a:r>
            <a:r>
              <a:rPr lang="en-US" dirty="0"/>
              <a:t>];</a:t>
            </a:r>
          </a:p>
          <a:p>
            <a:r>
              <a:rPr lang="en-US" dirty="0"/>
              <a:t>    tone(11, melody[</a:t>
            </a:r>
            <a:r>
              <a:rPr lang="en-US" dirty="0" err="1"/>
              <a:t>thisNote</a:t>
            </a:r>
            <a:r>
              <a:rPr lang="en-US" dirty="0"/>
              <a:t>], </a:t>
            </a:r>
            <a:r>
              <a:rPr lang="en-US" dirty="0" err="1"/>
              <a:t>noteDuration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  // to distinguish the notes, set a minimum time between them.</a:t>
            </a:r>
          </a:p>
          <a:p>
            <a:r>
              <a:rPr lang="en-US" dirty="0"/>
              <a:t>    // the note's duration + 30% seems to work well:</a:t>
            </a:r>
          </a:p>
          <a:p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pauseBetweenNotes</a:t>
            </a:r>
            <a:r>
              <a:rPr lang="en-US" dirty="0"/>
              <a:t> = </a:t>
            </a:r>
            <a:r>
              <a:rPr lang="en-US" dirty="0" err="1"/>
              <a:t>noteDuration</a:t>
            </a:r>
            <a:r>
              <a:rPr lang="en-US" dirty="0"/>
              <a:t> * 1.30;</a:t>
            </a:r>
          </a:p>
          <a:p>
            <a:r>
              <a:rPr lang="en-US" dirty="0"/>
              <a:t>    delay(</a:t>
            </a:r>
            <a:r>
              <a:rPr lang="en-US" dirty="0" err="1"/>
              <a:t>pauseBetweenNotes</a:t>
            </a:r>
            <a:r>
              <a:rPr lang="en-US" dirty="0"/>
              <a:t>);</a:t>
            </a:r>
          </a:p>
          <a:p>
            <a:r>
              <a:rPr lang="en-US" dirty="0"/>
              <a:t>    // stop the tone playing:</a:t>
            </a:r>
          </a:p>
          <a:p>
            <a:r>
              <a:rPr lang="en-US" dirty="0"/>
              <a:t>    </a:t>
            </a:r>
            <a:r>
              <a:rPr lang="en-US" dirty="0" err="1"/>
              <a:t>noTone</a:t>
            </a:r>
            <a:r>
              <a:rPr lang="en-US" dirty="0"/>
              <a:t>(11);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//////////////////////////////////////////////////////////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irqpin</a:t>
            </a:r>
            <a:r>
              <a:rPr lang="en-US" dirty="0"/>
              <a:t>, HIGH); //enable pullup resistor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play_demo_1();</a:t>
            </a:r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</a:t>
            </a:r>
          </a:p>
          <a:p>
            <a:endParaRPr lang="en-US" dirty="0"/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sensorValue</a:t>
            </a:r>
            <a:r>
              <a:rPr lang="en-US" dirty="0"/>
              <a:t> = </a:t>
            </a:r>
            <a:r>
              <a:rPr lang="en-US" dirty="0" err="1"/>
              <a:t>analogRead</a:t>
            </a:r>
            <a:r>
              <a:rPr lang="en-US" dirty="0"/>
              <a:t>(</a:t>
            </a:r>
            <a:r>
              <a:rPr lang="en-US" dirty="0" err="1"/>
              <a:t>sensorPin</a:t>
            </a:r>
            <a:r>
              <a:rPr lang="en-US" dirty="0"/>
              <a:t>);</a:t>
            </a:r>
          </a:p>
          <a:p>
            <a:r>
              <a:rPr lang="en-US" dirty="0"/>
              <a:t>  //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sensorValue</a:t>
            </a:r>
            <a:r>
              <a:rPr lang="en-US" dirty="0"/>
              <a:t>);</a:t>
            </a:r>
          </a:p>
          <a:p>
            <a:r>
              <a:rPr lang="en-US" dirty="0"/>
              <a:t>  if (</a:t>
            </a:r>
            <a:r>
              <a:rPr lang="en-US" dirty="0" err="1"/>
              <a:t>sensorValue</a:t>
            </a:r>
            <a:r>
              <a:rPr lang="en-US" dirty="0"/>
              <a:t> &lt;300) //</a:t>
            </a:r>
            <a:r>
              <a:rPr lang="en-US" dirty="0" err="1"/>
              <a:t>sensorValue</a:t>
            </a:r>
            <a:r>
              <a:rPr lang="en-US" dirty="0"/>
              <a:t> 3 cases: 1023, 511, 0 , external control selector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  play_demo_1();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if (</a:t>
            </a:r>
            <a:r>
              <a:rPr lang="en-US" dirty="0" err="1"/>
              <a:t>sensorValue</a:t>
            </a:r>
            <a:r>
              <a:rPr lang="en-US" dirty="0"/>
              <a:t>  &gt;300 &amp;&amp; </a:t>
            </a:r>
            <a:r>
              <a:rPr lang="en-US" dirty="0" err="1"/>
              <a:t>sensorValue</a:t>
            </a:r>
            <a:r>
              <a:rPr lang="en-US" dirty="0"/>
              <a:t>  &lt;900) //</a:t>
            </a:r>
            <a:r>
              <a:rPr lang="en-US" dirty="0" err="1"/>
              <a:t>sensorValue</a:t>
            </a:r>
            <a:r>
              <a:rPr lang="en-US" dirty="0"/>
              <a:t> 3 cases: 1023, 511, 0 , external control selector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 </a:t>
            </a:r>
            <a:r>
              <a:rPr lang="en-US" dirty="0" err="1"/>
              <a:t>loop_flute</a:t>
            </a:r>
            <a:r>
              <a:rPr lang="en-US" dirty="0"/>
              <a:t>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if (</a:t>
            </a:r>
            <a:r>
              <a:rPr lang="en-US" dirty="0" err="1"/>
              <a:t>sensorValue</a:t>
            </a:r>
            <a:r>
              <a:rPr lang="en-US" dirty="0"/>
              <a:t>  &gt;900) //</a:t>
            </a:r>
            <a:r>
              <a:rPr lang="en-US" dirty="0" err="1"/>
              <a:t>sensorValue</a:t>
            </a:r>
            <a:r>
              <a:rPr lang="en-US" dirty="0"/>
              <a:t> 3 cases: 1023, 511/2, 0 , external control selector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 </a:t>
            </a:r>
            <a:r>
              <a:rPr lang="en-US" dirty="0" err="1"/>
              <a:t>loop_dizi</a:t>
            </a:r>
            <a:r>
              <a:rPr lang="en-US" dirty="0"/>
              <a:t>(); //reserved for future used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}</a:t>
            </a:r>
          </a:p>
          <a:p>
            <a:r>
              <a:rPr lang="en-US" dirty="0"/>
              <a:t>void </a:t>
            </a:r>
            <a:r>
              <a:rPr lang="en-US" dirty="0" err="1"/>
              <a:t>loop_dizi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//play_demo_1();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pressure;</a:t>
            </a:r>
          </a:p>
          <a:p>
            <a:r>
              <a:rPr lang="en-US" dirty="0"/>
              <a:t>  pressure = </a:t>
            </a:r>
            <a:r>
              <a:rPr lang="en-US" dirty="0" err="1"/>
              <a:t>analogRead</a:t>
            </a:r>
            <a:r>
              <a:rPr lang="en-US" dirty="0"/>
              <a:t>(A0);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(pressure );</a:t>
            </a:r>
          </a:p>
          <a:p>
            <a:endParaRPr lang="en-US" dirty="0"/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 if(!</a:t>
            </a:r>
            <a:r>
              <a:rPr lang="en-US" dirty="0" err="1"/>
              <a:t>checkInterrupt</a:t>
            </a:r>
            <a:r>
              <a:rPr lang="en-US" dirty="0"/>
              <a:t>())</a:t>
            </a:r>
          </a:p>
          <a:p>
            <a:r>
              <a:rPr lang="en-US" dirty="0"/>
              <a:t>   {</a:t>
            </a:r>
          </a:p>
          <a:p>
            <a:r>
              <a:rPr lang="en-US" dirty="0"/>
              <a:t>    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r>
              <a:rPr lang="en-US" dirty="0"/>
              <a:t>   }</a:t>
            </a:r>
          </a:p>
          <a:p>
            <a:r>
              <a:rPr lang="en-US" dirty="0"/>
              <a:t> // </a:t>
            </a:r>
            <a:r>
              <a:rPr lang="en-US" dirty="0" err="1"/>
              <a:t>filtered_currtouched</a:t>
            </a:r>
            <a:r>
              <a:rPr lang="en-US" dirty="0"/>
              <a:t> = (</a:t>
            </a:r>
            <a:r>
              <a:rPr lang="en-US" dirty="0" err="1"/>
              <a:t>currtouched</a:t>
            </a:r>
            <a:r>
              <a:rPr lang="en-US" dirty="0"/>
              <a:t> | 0x2 ) &amp; 0xEF;//assume mpr121 bit 1 is always 1, and bit 5 is always 0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currtouched</a:t>
            </a:r>
            <a:r>
              <a:rPr lang="en-US" dirty="0"/>
              <a:t> , HEX);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pressure_threshold_1 = 50;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pressure_threshold_2 = 100;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pressure_threshold_3 = 170;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pressure_threshold_4 = 230; // not used</a:t>
            </a:r>
          </a:p>
          <a:p>
            <a:r>
              <a:rPr lang="en-US" dirty="0"/>
              <a:t>  if (pressure &gt; pressure_threshold_1 &amp;&amp; pressure &lt; pressure_threshold_2)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 </a:t>
            </a:r>
            <a:r>
              <a:rPr lang="en-US" dirty="0" err="1"/>
              <a:t>currtouched</a:t>
            </a:r>
            <a:r>
              <a:rPr lang="en-US" dirty="0"/>
              <a:t>=</a:t>
            </a:r>
            <a:r>
              <a:rPr lang="en-US" dirty="0" err="1"/>
              <a:t>currtouched</a:t>
            </a:r>
            <a:r>
              <a:rPr lang="en-US" dirty="0"/>
              <a:t> &amp; 0xff; // only read 8 bits input </a:t>
            </a:r>
          </a:p>
          <a:p>
            <a:r>
              <a:rPr lang="en-US" dirty="0"/>
              <a:t>     </a:t>
            </a:r>
            <a:r>
              <a:rPr lang="en-US" dirty="0" err="1"/>
              <a:t>currtouched</a:t>
            </a:r>
            <a:r>
              <a:rPr lang="en-US" dirty="0"/>
              <a:t> =</a:t>
            </a:r>
            <a:r>
              <a:rPr lang="en-US" dirty="0" err="1"/>
              <a:t>currtouched</a:t>
            </a:r>
            <a:r>
              <a:rPr lang="en-US" dirty="0"/>
              <a:t> | 0x02; // </a:t>
            </a:r>
            <a:r>
              <a:rPr lang="en-US" dirty="0" err="1"/>
              <a:t>ignor</a:t>
            </a:r>
            <a:r>
              <a:rPr lang="en-US" dirty="0"/>
              <a:t> bit1(mpr121),never use it in </a:t>
            </a:r>
            <a:r>
              <a:rPr lang="en-US" dirty="0" err="1"/>
              <a:t>dizi</a:t>
            </a:r>
            <a:endParaRPr lang="en-US" dirty="0"/>
          </a:p>
          <a:p>
            <a:r>
              <a:rPr lang="en-US" dirty="0"/>
              <a:t>    switch (</a:t>
            </a:r>
            <a:r>
              <a:rPr lang="en-US" dirty="0" err="1"/>
              <a:t>currtouched</a:t>
            </a:r>
            <a:r>
              <a:rPr lang="en-US" dirty="0"/>
              <a:t>) { </a:t>
            </a:r>
          </a:p>
          <a:p>
            <a:r>
              <a:rPr lang="en-US" dirty="0"/>
              <a:t>      case 0x2: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NOTE_CS5);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0xE: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NOTE_B4);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0x7: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0x2F: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0x6F: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NOTE_E4);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if ( pressure &gt;= pressure_threshold_2  &amp;&amp; pressure &lt; pressure_threshold_3)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0x2F: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0x6F: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if (  pressure &gt;= pressure_threshold_3)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  case 0x2: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NOTE_CS7);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0xE: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NOTE_C7);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0x3: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NOTE_B6);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0x7: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NOTE_A6);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NOTE_G6);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0x2F: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NOTE_FS6);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0x6F: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NOTE_E6);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case 0xEF:</a:t>
            </a:r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tone(PIEZO, NOTE_D6);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  // statements</a:t>
            </a:r>
          </a:p>
          <a:p>
            <a:r>
              <a:rPr lang="en-US" dirty="0"/>
              <a:t>            break;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else {</a:t>
            </a:r>
          </a:p>
          <a:p>
            <a:r>
              <a:rPr lang="en-US" dirty="0"/>
              <a:t>        </a:t>
            </a:r>
            <a:r>
              <a:rPr lang="en-US" dirty="0" err="1"/>
              <a:t>noTone</a:t>
            </a:r>
            <a:r>
              <a:rPr lang="en-US" dirty="0"/>
              <a:t>(PIEZO);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//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//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//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//    }</a:t>
            </a:r>
          </a:p>
          <a:p>
            <a:r>
              <a:rPr lang="en-US" dirty="0"/>
              <a:t>//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//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//    }</a:t>
            </a:r>
          </a:p>
          <a:p>
            <a:r>
              <a:rPr lang="en-US" dirty="0"/>
              <a:t>//  }</a:t>
            </a:r>
          </a:p>
          <a:p>
            <a:endParaRPr lang="en-US" dirty="0"/>
          </a:p>
          <a:p>
            <a:r>
              <a:rPr lang="en-US" dirty="0"/>
              <a:t>// reset our state</a:t>
            </a:r>
          </a:p>
          <a:p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r>
              <a:rPr lang="en-US" dirty="0"/>
              <a:t>delay(100);</a:t>
            </a:r>
          </a:p>
          <a:p>
            <a:r>
              <a:rPr lang="en-US" dirty="0"/>
              <a:t>// comment out this line for detailed data from the sensor!</a:t>
            </a:r>
          </a:p>
          <a:p>
            <a:r>
              <a:rPr lang="en-US" dirty="0"/>
              <a:t>return;</a:t>
            </a:r>
          </a:p>
          <a:p>
            <a:endParaRPr lang="en-US" dirty="0"/>
          </a:p>
          <a:p>
            <a:r>
              <a:rPr lang="en-US" dirty="0"/>
              <a:t>//  // debugging info, what</a:t>
            </a:r>
          </a:p>
          <a:p>
            <a:r>
              <a:rPr lang="en-US" dirty="0"/>
              <a:t>//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//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//  }</a:t>
            </a:r>
          </a:p>
          <a:p>
            <a:r>
              <a:rPr lang="en-US" dirty="0"/>
              <a:t>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//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//  }</a:t>
            </a:r>
          </a:p>
          <a:p>
            <a:r>
              <a:rPr lang="en-US" dirty="0"/>
              <a:t>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// put a delay so it isn't overwhelming</a:t>
            </a:r>
          </a:p>
          <a:p>
            <a:r>
              <a:rPr lang="en-US" dirty="0"/>
              <a:t>//delay(100);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checkInterrupt</a:t>
            </a:r>
            <a:r>
              <a:rPr lang="en-US" dirty="0"/>
              <a:t>(void){</a:t>
            </a:r>
          </a:p>
          <a:p>
            <a:r>
              <a:rPr lang="en-US" dirty="0"/>
              <a:t>  return </a:t>
            </a:r>
            <a:r>
              <a:rPr lang="en-US" dirty="0" err="1"/>
              <a:t>digitalRead</a:t>
            </a:r>
            <a:r>
              <a:rPr lang="en-US" dirty="0"/>
              <a:t>(</a:t>
            </a:r>
            <a:r>
              <a:rPr lang="en-US" dirty="0" err="1"/>
              <a:t>irqpin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void </a:t>
            </a:r>
            <a:r>
              <a:rPr lang="en-US" dirty="0" err="1"/>
              <a:t>loop_flute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//play_demo_1();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pressure;</a:t>
            </a:r>
          </a:p>
          <a:p>
            <a:r>
              <a:rPr lang="en-US" dirty="0"/>
              <a:t>  pressure = </a:t>
            </a:r>
            <a:r>
              <a:rPr lang="en-US" dirty="0" err="1"/>
              <a:t>analogRead</a:t>
            </a:r>
            <a:r>
              <a:rPr lang="en-US" dirty="0"/>
              <a:t>(A0);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(pressure );</a:t>
            </a:r>
          </a:p>
          <a:p>
            <a:endParaRPr lang="en-US" dirty="0"/>
          </a:p>
          <a:p>
            <a:r>
              <a:rPr lang="en-US" dirty="0"/>
              <a:t>   if(!</a:t>
            </a:r>
            <a:r>
              <a:rPr lang="en-US" dirty="0" err="1"/>
              <a:t>checkInterrupt</a:t>
            </a:r>
            <a:r>
              <a:rPr lang="en-US" dirty="0"/>
              <a:t>())// Get the currently touched pads</a:t>
            </a:r>
          </a:p>
          <a:p>
            <a:r>
              <a:rPr lang="en-US" dirty="0"/>
              <a:t>   {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r>
              <a:rPr lang="en-US" dirty="0"/>
              <a:t>   }</a:t>
            </a:r>
          </a:p>
          <a:p>
            <a:r>
              <a:rPr lang="en-US" dirty="0"/>
              <a:t>  // </a:t>
            </a:r>
            <a:r>
              <a:rPr lang="en-US" dirty="0" err="1"/>
              <a:t>filtered_currtouched</a:t>
            </a:r>
            <a:r>
              <a:rPr lang="en-US" dirty="0"/>
              <a:t> = (</a:t>
            </a:r>
            <a:r>
              <a:rPr lang="en-US" dirty="0" err="1"/>
              <a:t>currtouched</a:t>
            </a:r>
            <a:r>
              <a:rPr lang="en-US" dirty="0"/>
              <a:t> | 0x2 ) &amp; 0xEF;//assume mpr121 bit 1 is always 1, and bit 5 is always 0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currtouched</a:t>
            </a:r>
            <a:r>
              <a:rPr lang="en-US" dirty="0"/>
              <a:t> , HEX);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pressure_threshold_1 = 50;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pressure_threshold_2 = 110;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pressure_threshold_3 = 170;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pressure_threshold_4 = 230; // not used</a:t>
            </a:r>
          </a:p>
          <a:p>
            <a:r>
              <a:rPr lang="en-US" dirty="0"/>
              <a:t>  if (pressure &gt; pressure_threshold_1 &amp;&amp; pressure &lt; pressure_threshold_2)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case 0x102: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NOTE_CS5);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0x101: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NOTE_C5);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NOTE_B4);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0x123: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0x107: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NOTE_A4);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0x11F: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0x10F: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NOTE_G4);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0x14F: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0x12F: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NOTE_F4);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0x16F: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NOTE_E4);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0x1EF: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NOTE_D4);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0x2EF: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NOTE_CS4);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case 0x4EF:</a:t>
            </a:r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tone(PIEZO, NOTE_C4);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// statements</a:t>
            </a:r>
          </a:p>
          <a:p>
            <a:r>
              <a:rPr lang="en-US" dirty="0"/>
              <a:t>        break;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if ( pressure &gt;= pressure_threshold_2  &amp;&amp; pressure &lt; pressure_threshold_3)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0x102: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0x101: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0x11F: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0x14F: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0x16F: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NOTE_DS5);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NOTE_D5);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if (  pressure &gt;= pressure_threshold_3)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switch (</a:t>
            </a:r>
            <a:r>
              <a:rPr lang="en-US" dirty="0" err="1"/>
              <a:t>currtouched</a:t>
            </a:r>
            <a:r>
              <a:rPr lang="en-US" dirty="0"/>
              <a:t>) {</a:t>
            </a:r>
          </a:p>
          <a:p>
            <a:r>
              <a:rPr lang="en-US" dirty="0"/>
              <a:t>        case 0x102: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NOTE_CS7);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0x101: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NOTE_C7);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NOTE_B6);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0x123: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0x107: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NOTE_A6);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0x11F: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0x10F: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NOTE_G6);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0x14F: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0x12F: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NOTE_F6);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0x16F: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NOTE_E6);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0x1EF: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NOTE_DS6);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case 0xEF:</a:t>
            </a:r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tone(PIEZO, NOTE_D6);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default: ///  </a:t>
            </a:r>
            <a:r>
              <a:rPr lang="en-US" dirty="0" err="1"/>
              <a:t>dddddddddddddddddddddddd</a:t>
            </a:r>
            <a:endParaRPr lang="en-US" dirty="0"/>
          </a:p>
          <a:p>
            <a:r>
              <a:rPr lang="en-US" dirty="0"/>
              <a:t>          // statements</a:t>
            </a:r>
          </a:p>
          <a:p>
            <a:r>
              <a:rPr lang="en-US" dirty="0"/>
              <a:t>          break;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else {</a:t>
            </a:r>
          </a:p>
          <a:p>
            <a:r>
              <a:rPr lang="en-US" dirty="0"/>
              <a:t>        </a:t>
            </a:r>
            <a:r>
              <a:rPr lang="en-US" dirty="0" err="1"/>
              <a:t>noTone</a:t>
            </a:r>
            <a:r>
              <a:rPr lang="en-US" dirty="0"/>
              <a:t>(PIEZO);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//  for (uint8_t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  //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  //    }</a:t>
            </a:r>
          </a:p>
          <a:p>
            <a:r>
              <a:rPr lang="en-US" dirty="0"/>
              <a:t>  //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  //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//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  //    }</a:t>
            </a:r>
          </a:p>
          <a:p>
            <a:r>
              <a:rPr lang="en-US" dirty="0"/>
              <a:t>  //  }</a:t>
            </a:r>
          </a:p>
          <a:p>
            <a:endParaRPr lang="en-US" dirty="0"/>
          </a:p>
          <a:p>
            <a:r>
              <a:rPr lang="en-US" dirty="0"/>
              <a:t>  // reset our state</a:t>
            </a:r>
          </a:p>
          <a:p>
            <a:r>
              <a:rPr lang="en-US" dirty="0"/>
              <a:t>  </a:t>
            </a:r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  // comment out this line for detailed data from the sensor!</a:t>
            </a:r>
          </a:p>
          <a:p>
            <a:r>
              <a:rPr lang="en-US" dirty="0"/>
              <a:t>  return;</a:t>
            </a:r>
          </a:p>
          <a:p>
            <a:endParaRPr lang="en-US" dirty="0"/>
          </a:p>
          <a:p>
            <a:r>
              <a:rPr lang="en-US" dirty="0"/>
              <a:t>  //  // debugging info, what</a:t>
            </a:r>
          </a:p>
          <a:p>
            <a:r>
              <a:rPr lang="en-US" dirty="0"/>
              <a:t>  //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  //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  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//  }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//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  //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//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//  }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put a delay so it isn't overwhelming</a:t>
            </a:r>
          </a:p>
          <a:p>
            <a:r>
              <a:rPr lang="en-US" dirty="0"/>
              <a:t>  //delay(100);</a:t>
            </a:r>
          </a:p>
          <a:p>
            <a:r>
              <a:rPr lang="en-US"/>
              <a:t>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Test 3.1g) wavetable sound synthesizer </a:t>
            </a:r>
            <a:r>
              <a:rPr lang="en-US" sz="2400" dirty="0" err="1"/>
              <a:t>demo:</a:t>
            </a:r>
            <a:r>
              <a:rPr lang="en-US" sz="2400" dirty="0" err="1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://www.youtube.com/watch?v=znQjGw4kuY4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3"/>
              </a:rPr>
              <a:t>https://www.instructables.com/id/Turn-your-Arduino-into-a-4-voice-wavetable-synth-w/</a:t>
            </a:r>
            <a:endParaRPr lang="en-US" dirty="0"/>
          </a:p>
          <a:p>
            <a:r>
              <a:rPr lang="en-US" u="sng" dirty="0">
                <a:hlinkClick r:id="rId4"/>
              </a:rPr>
              <a:t>download</a:t>
            </a:r>
          </a:p>
          <a:p>
            <a:r>
              <a:rPr lang="en-US" u="sng" dirty="0">
                <a:hlinkClick r:id="rId4"/>
              </a:rPr>
              <a:t>https://github.com/dzlonline/the_synth</a:t>
            </a:r>
            <a:endParaRPr lang="en-US" dirty="0"/>
          </a:p>
          <a:p>
            <a:r>
              <a:rPr lang="en-US" dirty="0"/>
              <a:t>Copy </a:t>
            </a:r>
            <a:r>
              <a:rPr lang="en-US" dirty="0" err="1"/>
              <a:t>tables.h</a:t>
            </a:r>
            <a:r>
              <a:rPr lang="en-US" dirty="0"/>
              <a:t> and </a:t>
            </a:r>
            <a:r>
              <a:rPr lang="en-US" dirty="0" err="1"/>
              <a:t>synth.h</a:t>
            </a:r>
            <a:r>
              <a:rPr lang="en-US" dirty="0"/>
              <a:t> to the directory song</a:t>
            </a:r>
          </a:p>
          <a:p>
            <a:r>
              <a:rPr lang="en-US" dirty="0"/>
              <a:t>Run </a:t>
            </a:r>
            <a:r>
              <a:rPr lang="en-US" dirty="0" err="1"/>
              <a:t>song.ino</a:t>
            </a:r>
            <a:endParaRPr lang="en-US" dirty="0"/>
          </a:p>
          <a:p>
            <a:r>
              <a:rPr lang="en-US" dirty="0"/>
              <a:t>Use pin11 as output </a:t>
            </a:r>
          </a:p>
          <a:p>
            <a:r>
              <a:rPr lang="en-US" dirty="0"/>
              <a:t>//Hardware connections: (may use PIN11, PIN13 etc.)</a:t>
            </a:r>
          </a:p>
          <a:p>
            <a:r>
              <a:rPr lang="en-US" dirty="0"/>
              <a:t>//                               +10µF </a:t>
            </a:r>
          </a:p>
          <a:p>
            <a:r>
              <a:rPr lang="en-US" dirty="0"/>
              <a:t>//PIN 11 ---[ 1k ]--+---||---&gt;&gt; Audio out</a:t>
            </a:r>
          </a:p>
          <a:p>
            <a:r>
              <a:rPr lang="en-US" dirty="0"/>
              <a:t>//                            |</a:t>
            </a:r>
          </a:p>
          <a:p>
            <a:r>
              <a:rPr lang="en-US" dirty="0"/>
              <a:t>//                          === 10nF</a:t>
            </a:r>
          </a:p>
          <a:p>
            <a:r>
              <a:rPr lang="en-US" dirty="0"/>
              <a:t>//                            |</a:t>
            </a:r>
          </a:p>
          <a:p>
            <a:r>
              <a:rPr lang="en-US" dirty="0"/>
              <a:t>//                         GND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12737"/>
            <a:ext cx="3599006" cy="1201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Test3.2a)  Touch sensor using MPR121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MPR121  chip </a:t>
            </a:r>
            <a:r>
              <a:rPr lang="en-US" dirty="0">
                <a:hlinkClick r:id="rId2"/>
              </a:rPr>
              <a:t>Datasheet:</a:t>
            </a:r>
          </a:p>
          <a:p>
            <a:pPr lvl="1"/>
            <a:r>
              <a:rPr lang="en-US" dirty="0">
                <a:hlinkClick r:id="rId2"/>
              </a:rPr>
              <a:t>https://www.sparkfun.com/datasheets/Components/MPR121.pdf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Circuit</a:t>
            </a:r>
          </a:p>
          <a:p>
            <a:pPr lvl="1" fontAlgn="base"/>
            <a:r>
              <a:rPr lang="en-US" dirty="0"/>
              <a:t>GND – connect that to your Arduino ground pin</a:t>
            </a:r>
          </a:p>
          <a:p>
            <a:pPr lvl="1" fontAlgn="base"/>
            <a:r>
              <a:rPr lang="en-US" dirty="0"/>
              <a:t>VCC – connect to the Arduino 3.3V (NOTE: 3.3V not 5V !!)</a:t>
            </a:r>
          </a:p>
          <a:p>
            <a:pPr lvl="1" fontAlgn="base"/>
            <a:r>
              <a:rPr lang="en-US" dirty="0"/>
              <a:t>SDA – connect to the I2C SDA pin – in Arduino Uno its A4</a:t>
            </a:r>
          </a:p>
          <a:p>
            <a:pPr lvl="1" fontAlgn="base"/>
            <a:r>
              <a:rPr lang="en-US" dirty="0"/>
              <a:t>SCL – connect to the I2C SCL pin – in Arduino Uno its A5</a:t>
            </a:r>
          </a:p>
          <a:p>
            <a:pPr lvl="1" fontAlgn="base"/>
            <a:r>
              <a:rPr lang="en-US" dirty="0"/>
              <a:t>IRQ – this is the trigger pin, and in our example will connect it to D4 on the </a:t>
            </a:r>
            <a:r>
              <a:rPr lang="en-US" dirty="0" err="1"/>
              <a:t>arduino</a:t>
            </a:r>
            <a:r>
              <a:rPr lang="en-US" dirty="0"/>
              <a:t> Uno</a:t>
            </a:r>
          </a:p>
          <a:p>
            <a:r>
              <a:rPr lang="en-US" dirty="0">
                <a:hlinkClick r:id="rId3"/>
              </a:rPr>
              <a:t>Code:</a:t>
            </a:r>
          </a:p>
          <a:p>
            <a:pPr lvl="1"/>
            <a:r>
              <a:rPr lang="en-US" dirty="0">
                <a:hlinkClick r:id="rId3"/>
              </a:rPr>
              <a:t>https://www.gadgetronicx.com/interface-touch-sensor-mpr121-arduino/</a:t>
            </a:r>
            <a:endParaRPr lang="en-US" dirty="0"/>
          </a:p>
          <a:p>
            <a:pPr lvl="1"/>
            <a:r>
              <a:rPr lang="en-US" dirty="0"/>
              <a:t>Get MPR121.h somewhere, (e.g. </a:t>
            </a:r>
            <a:r>
              <a:rPr lang="en-US" dirty="0">
                <a:hlinkClick r:id="rId4"/>
              </a:rPr>
              <a:t>https://github.com/BareConductive/mpr121/tree/public/MPR121</a:t>
            </a:r>
            <a:r>
              <a:rPr lang="en-US" dirty="0"/>
              <a:t>)  put MPR121.h in current directory</a:t>
            </a:r>
          </a:p>
          <a:p>
            <a:pPr lvl="1"/>
            <a:r>
              <a:rPr lang="en-US" dirty="0"/>
              <a:t>Modify code &lt;MPR121.h&gt; to “MPR121.h”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16</a:t>
            </a:fld>
            <a:endParaRPr lang="en-US"/>
          </a:p>
        </p:txBody>
      </p:sp>
      <p:sp>
        <p:nvSpPr>
          <p:cNvPr id="6" name="AutoShape 2" descr="blob:https://web.whatsapp.com/1ae9a5cc-cef5-4357-8b99-f5ea262901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blob:https://web.whatsapp.com/1ae9a5cc-cef5-4357-8b99-f5ea262901b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blob:https://web.whatsapp.com/1ae9a5cc-cef5-4357-8b99-f5ea262901b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69" y="67167"/>
            <a:ext cx="4685650" cy="20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86764" y="89592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0943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Touch sensor </a:t>
            </a:r>
            <a:r>
              <a:rPr lang="en-US" dirty="0" err="1"/>
              <a:t>Adafruit</a:t>
            </a:r>
            <a:r>
              <a:rPr lang="en-US" dirty="0"/>
              <a:t> MPR121 test</a:t>
            </a:r>
            <a:br>
              <a:rPr lang="en-US" dirty="0"/>
            </a:br>
            <a:r>
              <a:rPr lang="en-US" sz="2200" dirty="0">
                <a:hlinkClick r:id="rId2"/>
              </a:rPr>
              <a:t>https://github.com/adafruit/Adafruit_MPR121/blob/master/examples/MPR121test/MPR121test.ino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/*********************************************************</a:t>
            </a:r>
          </a:p>
          <a:p>
            <a:r>
              <a:rPr lang="en-US" dirty="0"/>
              <a:t>This is a library for the MPR121 12-channel Capacitive touch sensor</a:t>
            </a:r>
          </a:p>
          <a:p>
            <a:endParaRPr lang="en-US" dirty="0"/>
          </a:p>
          <a:p>
            <a:r>
              <a:rPr lang="en-US" dirty="0"/>
              <a:t>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 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These sensors use I2C communicate, at least 2 pins are required </a:t>
            </a:r>
          </a:p>
          <a:p>
            <a:r>
              <a:rPr lang="en-US" dirty="0"/>
              <a:t>to interface</a:t>
            </a:r>
          </a:p>
          <a:p>
            <a:endParaRPr lang="en-US" dirty="0"/>
          </a:p>
          <a:p>
            <a:r>
              <a:rPr lang="en-US" dirty="0" err="1"/>
              <a:t>Adafruit</a:t>
            </a:r>
            <a:r>
              <a:rPr lang="en-US" dirty="0"/>
              <a:t> invests time and resources providing this open source code, </a:t>
            </a:r>
          </a:p>
          <a:p>
            <a:r>
              <a:rPr lang="en-US" dirty="0"/>
              <a:t>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 </a:t>
            </a:r>
          </a:p>
          <a:p>
            <a:r>
              <a:rPr lang="en-US" dirty="0"/>
              <a:t>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  </a:t>
            </a:r>
          </a:p>
          <a:p>
            <a:r>
              <a:rPr lang="en-US" dirty="0"/>
              <a:t>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endParaRPr lang="en-US" dirty="0"/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// reset our state</a:t>
            </a:r>
          </a:p>
          <a:p>
            <a:r>
              <a:rPr lang="en-US" dirty="0"/>
              <a:t>  </a:t>
            </a:r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// comment out this line for detailed data from the sensor!</a:t>
            </a:r>
          </a:p>
          <a:p>
            <a:r>
              <a:rPr lang="en-US" dirty="0"/>
              <a:t>  return;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debugging info, what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put a delay so it isn't overwhelming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8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Test3.2b) Pressure 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Pressure sensor</a:t>
            </a:r>
          </a:p>
          <a:p>
            <a:pPr lvl="1"/>
            <a:r>
              <a:rPr lang="en-US" dirty="0">
                <a:hlinkClick r:id="rId2"/>
              </a:rPr>
              <a:t>https://www.nxp.com/docs/en/data-sheet/MPX5010.pdf</a:t>
            </a:r>
            <a:endParaRPr lang="en-US" dirty="0"/>
          </a:p>
          <a:p>
            <a:pPr lvl="1"/>
            <a:r>
              <a:rPr lang="en-US" dirty="0"/>
              <a:t>Demo: </a:t>
            </a:r>
            <a:r>
              <a:rPr lang="en-US" dirty="0">
                <a:hlinkClick r:id="rId3"/>
              </a:rPr>
              <a:t>https://www.youtube.com/watch?v=R-7dhWGzxD4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13" y="3614545"/>
            <a:ext cx="3593523" cy="12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50" y="1152525"/>
            <a:ext cx="16002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0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2770"/>
            <a:ext cx="5233988" cy="1167919"/>
          </a:xfrm>
        </p:spPr>
        <p:txBody>
          <a:bodyPr>
            <a:normAutofit/>
          </a:bodyPr>
          <a:lstStyle/>
          <a:p>
            <a:r>
              <a:rPr lang="en-US" sz="3200" dirty="0"/>
              <a:t>Test 3.2c) Electronic woodwind instrument (EWI)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89" y="142557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sz="1800" dirty="0">
                <a:hlinkClick r:id="rId2"/>
              </a:rPr>
              <a:t>https://hackaday.io/project/11843-miniwi-woodwind-midi-controller</a:t>
            </a:r>
            <a:endParaRPr lang="en-US" sz="1700" dirty="0"/>
          </a:p>
          <a:p>
            <a:pPr lvl="1"/>
            <a:r>
              <a:rPr lang="en-US" sz="1300" dirty="0"/>
              <a:t>Construct the hardware based on the circuit diagrams shown in the above web link</a:t>
            </a:r>
          </a:p>
          <a:p>
            <a:pPr lvl="1"/>
            <a:r>
              <a:rPr lang="en-US" sz="1300" dirty="0"/>
              <a:t>Using Arduino Uno instead: Code: </a:t>
            </a:r>
            <a:r>
              <a:rPr lang="en-US" sz="1300" dirty="0">
                <a:hlinkClick r:id="rId3"/>
              </a:rPr>
              <a:t>https://cdn.hackaday.io/files/11843506690912/MiniWI-cap-pmt.ino</a:t>
            </a:r>
            <a:r>
              <a:rPr lang="en-US" sz="1300" dirty="0"/>
              <a:t> </a:t>
            </a:r>
          </a:p>
          <a:p>
            <a:pPr lvl="1"/>
            <a:r>
              <a:rPr lang="en-US" sz="1300" dirty="0"/>
              <a:t>Use “Adafruit_MPR121.h” of  Adafruit_MPR121-1.0.3.zip from </a:t>
            </a:r>
            <a:r>
              <a:rPr lang="en-US" sz="1400" dirty="0">
                <a:hlinkClick r:id="rId4"/>
              </a:rPr>
              <a:t>https://www.arduinolibraries.info/libraries/adafruit-mpr121</a:t>
            </a:r>
            <a:r>
              <a:rPr lang="en-US" sz="1400" dirty="0"/>
              <a:t> (tested ok)</a:t>
            </a:r>
            <a:endParaRPr lang="en-US" sz="1300" dirty="0"/>
          </a:p>
          <a:p>
            <a:r>
              <a:rPr lang="en-US" dirty="0"/>
              <a:t>Based on test 23(touch sensor),</a:t>
            </a:r>
            <a:r>
              <a:rPr lang="en-US" dirty="0">
                <a:hlinkClick r:id="rId5"/>
              </a:rPr>
              <a:t> </a:t>
            </a:r>
            <a:r>
              <a:rPr lang="en-US" sz="1800" dirty="0">
                <a:hlinkClick r:id="rId5"/>
              </a:rPr>
              <a:t>https://www.sparkfun.com/datasheets/Components/MPR121.pdf</a:t>
            </a:r>
            <a:r>
              <a:rPr lang="en-US" sz="1800" dirty="0"/>
              <a:t> </a:t>
            </a:r>
            <a:endParaRPr lang="en-US" dirty="0"/>
          </a:p>
          <a:p>
            <a:r>
              <a:rPr lang="en-US" dirty="0"/>
              <a:t>Based on test 24(pressure sensor)</a:t>
            </a:r>
            <a:r>
              <a:rPr lang="en-US" dirty="0">
                <a:hlinkClick r:id="rId6"/>
              </a:rPr>
              <a:t> </a:t>
            </a:r>
            <a:r>
              <a:rPr lang="en-US" sz="1600" dirty="0">
                <a:hlinkClick r:id="rId6"/>
              </a:rPr>
              <a:t>https://www.nxp.com/docs/en/data-sheet/MPX5010.pdf</a:t>
            </a:r>
            <a:endParaRPr lang="en-US" sz="1600" dirty="0"/>
          </a:p>
          <a:p>
            <a:r>
              <a:rPr lang="en-US" dirty="0"/>
              <a:t>The EWI generates Midi code and send it to the USB</a:t>
            </a:r>
          </a:p>
          <a:p>
            <a:r>
              <a:rPr lang="en-US" dirty="0"/>
              <a:t>Use hairless midi bridge to receive MIDI code from USB and play MIDI instrument sound on a PC (win10)</a:t>
            </a:r>
          </a:p>
          <a:p>
            <a:r>
              <a:rPr lang="en-US" sz="1600" dirty="0">
                <a:hlinkClick r:id="rId7"/>
              </a:rPr>
              <a:t>https://projectgus.github.io/hairless-midiserial/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2638" y="5450950"/>
            <a:ext cx="2276475" cy="1217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2887" y="1796529"/>
            <a:ext cx="903939" cy="1560372"/>
          </a:xfrm>
          <a:prstGeom prst="rect">
            <a:avLst/>
          </a:prstGeom>
        </p:spPr>
      </p:pic>
      <p:pic>
        <p:nvPicPr>
          <p:cNvPr id="1026" name="Picture 2" descr="EWI USB | Lightweight, portable and state-of-the-art Electronic Wind Instrument featuring plug-and play connectivity and Garritan sound library for Woodwind &amp; Brass Instrumentalis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42" y="85175"/>
            <a:ext cx="2117458" cy="7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60217" y="153438"/>
            <a:ext cx="342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1"/>
              </a:rPr>
              <a:t>https://www.akaipro.com/ewi-usb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6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for stem3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Test 3.1 Produce sound/music using Arduino</a:t>
            </a:r>
          </a:p>
          <a:p>
            <a:pPr lvl="1"/>
            <a:r>
              <a:rPr lang="en-US" dirty="0"/>
              <a:t>Synthesizer-With-FM</a:t>
            </a:r>
          </a:p>
          <a:p>
            <a:pPr lvl="1"/>
            <a:r>
              <a:rPr lang="en-US" dirty="0"/>
              <a:t>Wavetable</a:t>
            </a:r>
          </a:p>
          <a:p>
            <a:pPr lvl="1"/>
            <a:r>
              <a:rPr lang="en-US" dirty="0"/>
              <a:t>Experiment with MIDI</a:t>
            </a:r>
          </a:p>
          <a:p>
            <a:r>
              <a:rPr lang="en-US" dirty="0"/>
              <a:t>Test3.2 Electronic woodwind instrument (EWI)</a:t>
            </a:r>
          </a:p>
          <a:p>
            <a:pPr lvl="1"/>
            <a:r>
              <a:rPr lang="en-US" dirty="0"/>
              <a:t>Use of touch sensors</a:t>
            </a:r>
          </a:p>
          <a:p>
            <a:pPr lvl="1"/>
            <a:r>
              <a:rPr lang="en-US" dirty="0"/>
              <a:t>Use of Pressure sensors</a:t>
            </a:r>
          </a:p>
          <a:p>
            <a:pPr lvl="1"/>
            <a:r>
              <a:rPr lang="en-US" dirty="0"/>
              <a:t>System integration</a:t>
            </a:r>
          </a:p>
          <a:p>
            <a:r>
              <a:rPr lang="en-US" dirty="0"/>
              <a:t>Test3.3 Use of Sound chips YM2612</a:t>
            </a:r>
          </a:p>
          <a:p>
            <a:pPr lvl="1"/>
            <a:r>
              <a:rPr lang="en-US" dirty="0"/>
              <a:t>YM2612-Arduino (UNO)circuits (not tested)</a:t>
            </a:r>
          </a:p>
          <a:p>
            <a:r>
              <a:rPr lang="en-US" dirty="0"/>
              <a:t>Test3.4 Electronic Drum projects</a:t>
            </a:r>
          </a:p>
          <a:p>
            <a:pPr lvl="1"/>
            <a:r>
              <a:rPr lang="en-US" dirty="0"/>
              <a:t>Use of SD card to store drum sound (not tested)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Test3.2d) Circuit for test 1.25 Electronic woodwind instrument (EWI)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031"/>
            <a:ext cx="9144000" cy="2869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7842" y="5079134"/>
            <a:ext cx="1423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MPR121 chip</a:t>
            </a:r>
          </a:p>
          <a:p>
            <a:r>
              <a:rPr lang="en-US" dirty="0"/>
              <a:t>VSS=Pin 6</a:t>
            </a:r>
          </a:p>
          <a:p>
            <a:r>
              <a:rPr lang="en-US" dirty="0"/>
              <a:t>VDD=Pin 20</a:t>
            </a:r>
          </a:p>
          <a:p>
            <a:r>
              <a:rPr lang="en-US"/>
              <a:t>SCL= pin2</a:t>
            </a:r>
            <a:endParaRPr lang="en-US" dirty="0"/>
          </a:p>
          <a:p>
            <a:r>
              <a:rPr lang="en-US" dirty="0"/>
              <a:t>SDA = pin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99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838"/>
            <a:ext cx="2943225" cy="1527851"/>
          </a:xfrm>
        </p:spPr>
        <p:txBody>
          <a:bodyPr>
            <a:noAutofit/>
          </a:bodyPr>
          <a:lstStyle/>
          <a:p>
            <a:r>
              <a:rPr lang="en-US" sz="3200" dirty="0"/>
              <a:t>Test3.3a) YM6212 FM music synthesizer chip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2072081"/>
            <a:ext cx="4000500" cy="428427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http://davesblog.fo.am/2017/10/adventures-with-fm-sound-and-the-ym2612/</a:t>
            </a:r>
            <a:endParaRPr lang="en-US" sz="2000" dirty="0"/>
          </a:p>
          <a:p>
            <a:r>
              <a:rPr lang="en-US" sz="2000" dirty="0">
                <a:hlinkClick r:id="rId3"/>
              </a:rPr>
              <a:t>The </a:t>
            </a:r>
            <a:r>
              <a:rPr lang="en-US" sz="2000" dirty="0" err="1">
                <a:hlinkClick r:id="rId3"/>
              </a:rPr>
              <a:t>wikipedia</a:t>
            </a:r>
            <a:r>
              <a:rPr lang="en-US" sz="2000" dirty="0">
                <a:hlinkClick r:id="rId3"/>
              </a:rPr>
              <a:t> entry</a:t>
            </a:r>
            <a:r>
              <a:rPr lang="en-US" sz="2000" dirty="0"/>
              <a:t> for the pinout,</a:t>
            </a:r>
          </a:p>
          <a:p>
            <a:r>
              <a:rPr lang="en-US" sz="2000" dirty="0">
                <a:hlinkClick r:id="rId4"/>
              </a:rPr>
              <a:t>Full software documentation</a:t>
            </a:r>
            <a:r>
              <a:rPr lang="en-US" sz="2000" dirty="0"/>
              <a:t> </a:t>
            </a:r>
          </a:p>
          <a:p>
            <a:r>
              <a:rPr lang="en-US" sz="2000" dirty="0">
                <a:hlinkClick r:id="rId5"/>
              </a:rPr>
              <a:t>putting it all together, with schematics – in French</a:t>
            </a:r>
            <a:r>
              <a:rPr lang="en-US" sz="2000" dirty="0"/>
              <a:t>. </a:t>
            </a:r>
          </a:p>
          <a:p>
            <a:r>
              <a:rPr lang="en-US" sz="2000" dirty="0">
                <a:hlinkClick r:id="rId6"/>
              </a:rPr>
              <a:t>hardware synth module</a:t>
            </a:r>
            <a:r>
              <a:rPr lang="en-US" sz="2000" dirty="0"/>
              <a:t> with similar YMF262 chips.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47" y="162838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1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Test3.3b) YM6212 FM music synthesizer chip (set timer on Arduino UNO)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95851"/>
          </a:xfrm>
        </p:spPr>
        <p:txBody>
          <a:bodyPr>
            <a:normAutofit fontScale="32500" lnSpcReduction="20000"/>
          </a:bodyPr>
          <a:lstStyle/>
          <a:p>
            <a:r>
              <a:rPr lang="en-US" sz="3700" dirty="0"/>
              <a:t>#</a:t>
            </a:r>
            <a:r>
              <a:rPr lang="en-US" sz="3700" dirty="0" err="1"/>
              <a:t>ifdef</a:t>
            </a:r>
            <a:r>
              <a:rPr lang="en-US" sz="3700" dirty="0"/>
              <a:t> _AVR_ATmega2560_</a:t>
            </a:r>
          </a:p>
          <a:p>
            <a:r>
              <a:rPr lang="en-US" sz="3700" dirty="0"/>
              <a:t>  </a:t>
            </a:r>
            <a:r>
              <a:rPr lang="en-US" sz="3700" dirty="0" err="1"/>
              <a:t>const</a:t>
            </a:r>
            <a:r>
              <a:rPr lang="en-US" sz="3700" dirty="0"/>
              <a:t> byte CLOCKOUT = 11;  // Mega 2560</a:t>
            </a:r>
          </a:p>
          <a:p>
            <a:r>
              <a:rPr lang="en-US" sz="3700" dirty="0"/>
              <a:t>#else</a:t>
            </a:r>
          </a:p>
          <a:p>
            <a:r>
              <a:rPr lang="en-US" sz="3700" dirty="0"/>
              <a:t>  </a:t>
            </a:r>
            <a:r>
              <a:rPr lang="en-US" sz="3700" dirty="0" err="1"/>
              <a:t>const</a:t>
            </a:r>
            <a:r>
              <a:rPr lang="en-US" sz="3700" dirty="0"/>
              <a:t> byte CLOCKOUT = 9;   // Uno, </a:t>
            </a:r>
            <a:r>
              <a:rPr lang="en-US" sz="3700" dirty="0" err="1"/>
              <a:t>Duemilanove</a:t>
            </a:r>
            <a:r>
              <a:rPr lang="en-US" sz="3700" dirty="0"/>
              <a:t>, etc.</a:t>
            </a:r>
          </a:p>
          <a:p>
            <a:r>
              <a:rPr lang="en-US" sz="3700" dirty="0"/>
              <a:t>#</a:t>
            </a:r>
            <a:r>
              <a:rPr lang="en-US" sz="3700" dirty="0" err="1"/>
              <a:t>endif</a:t>
            </a:r>
            <a:endParaRPr lang="en-US" sz="3700" dirty="0"/>
          </a:p>
          <a:p>
            <a:r>
              <a:rPr lang="en-US" sz="3700" dirty="0"/>
              <a:t> void setup ()</a:t>
            </a:r>
          </a:p>
          <a:p>
            <a:r>
              <a:rPr lang="en-US" sz="3700" dirty="0"/>
              <a:t>  {</a:t>
            </a:r>
          </a:p>
          <a:p>
            <a:r>
              <a:rPr lang="en-US" sz="3700" dirty="0"/>
              <a:t>  // set up 8 MHz timer on CLOCKOUT (OC1A)</a:t>
            </a:r>
          </a:p>
          <a:p>
            <a:r>
              <a:rPr lang="en-US" sz="3700" dirty="0"/>
              <a:t>  </a:t>
            </a:r>
            <a:r>
              <a:rPr lang="en-US" sz="3700" dirty="0" err="1"/>
              <a:t>pinMode</a:t>
            </a:r>
            <a:r>
              <a:rPr lang="en-US" sz="3700" dirty="0"/>
              <a:t> (CLOCKOUT, OUTPUT); </a:t>
            </a:r>
          </a:p>
          <a:p>
            <a:r>
              <a:rPr lang="en-US" sz="3700" dirty="0"/>
              <a:t>  // set up Timer 1</a:t>
            </a:r>
          </a:p>
          <a:p>
            <a:r>
              <a:rPr lang="en-US" sz="3700" dirty="0"/>
              <a:t>  TCCR1A = bit (COM1A0);  // toggle OC1A on Compare Match</a:t>
            </a:r>
          </a:p>
          <a:p>
            <a:r>
              <a:rPr lang="en-US" sz="3700" dirty="0"/>
              <a:t>  TCCR1B = bit (WGM12) | bit (CS10);   // CTC, no </a:t>
            </a:r>
            <a:r>
              <a:rPr lang="en-US" sz="3700" dirty="0" err="1"/>
              <a:t>prescaling</a:t>
            </a:r>
            <a:endParaRPr lang="en-US" sz="3700" dirty="0"/>
          </a:p>
          <a:p>
            <a:r>
              <a:rPr lang="en-US" sz="3700" dirty="0"/>
              <a:t>  OCR1A =  0;       // output every cycle</a:t>
            </a:r>
          </a:p>
          <a:p>
            <a:r>
              <a:rPr lang="en-US" sz="3700" dirty="0"/>
              <a:t>  }  // end of setup</a:t>
            </a:r>
          </a:p>
          <a:p>
            <a:r>
              <a:rPr lang="en-US" sz="3700" dirty="0"/>
              <a:t> void loop ()</a:t>
            </a:r>
          </a:p>
          <a:p>
            <a:r>
              <a:rPr lang="en-US" sz="3700" dirty="0"/>
              <a:t>  {</a:t>
            </a:r>
          </a:p>
          <a:p>
            <a:r>
              <a:rPr lang="en-US" sz="3700" dirty="0"/>
              <a:t>  // whatever </a:t>
            </a:r>
          </a:p>
          <a:p>
            <a:r>
              <a:rPr lang="en-US" sz="3700" dirty="0"/>
              <a:t>  }  // end of loop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69651" y="2380074"/>
            <a:ext cx="4146350" cy="1553099"/>
            <a:chOff x="4569651" y="2380074"/>
            <a:chExt cx="4146350" cy="15530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651" y="2380074"/>
              <a:ext cx="4146350" cy="15530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569651" y="2440613"/>
              <a:ext cx="979379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Audio output pin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36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Test3.4a) Electronic drum set</a:t>
            </a:r>
            <a:br>
              <a:rPr lang="en-US" sz="2800" dirty="0"/>
            </a:br>
            <a:r>
              <a:rPr lang="en-US" sz="2800" dirty="0"/>
              <a:t>reference only , not tested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75"/>
            <a:ext cx="3667125" cy="473868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https://www.instructables.com/id/ELECTRONIC-DRUMnot-a-MIDI-sampler-aka-KIDU/</a:t>
            </a:r>
            <a:endParaRPr lang="en-US" dirty="0"/>
          </a:p>
          <a:p>
            <a:r>
              <a:rPr lang="en-US" dirty="0"/>
              <a:t>Or</a:t>
            </a:r>
          </a:p>
          <a:p>
            <a:r>
              <a:rPr lang="en-US" dirty="0">
                <a:hlinkClick r:id="rId3"/>
              </a:rPr>
              <a:t>https://www.instructables.com/id/Arduino-Minimal-Drum-Kit/</a:t>
            </a:r>
            <a:endParaRPr lang="en-US" dirty="0"/>
          </a:p>
          <a:p>
            <a:r>
              <a:rPr lang="en-US" dirty="0"/>
              <a:t>Use of “aka piezo disk”</a:t>
            </a:r>
            <a:r>
              <a:rPr lang="en-US" dirty="0">
                <a:hlinkClick r:id="rId4"/>
              </a:rPr>
              <a:t> https://www.youtube.com/watch?v=YRrDOdgsokU</a:t>
            </a:r>
            <a:endParaRPr lang="en-US" dirty="0"/>
          </a:p>
          <a:p>
            <a:r>
              <a:rPr lang="en-US" dirty="0">
                <a:hlinkClick r:id="rId5"/>
              </a:rPr>
              <a:t>https://www.dfrobot.com/product-399.html</a:t>
            </a:r>
            <a:endParaRPr lang="en-US" dirty="0"/>
          </a:p>
          <a:p>
            <a:r>
              <a:rPr lang="en-US" dirty="0"/>
              <a:t>And “SD card” for recording drum sounds to be played back.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HOW TO MAKE AN ELECTRONIC DRUM.(not a MIDI Sampler)   Aka  KID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1358904"/>
            <a:ext cx="2644775" cy="19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950" y="3301408"/>
            <a:ext cx="3035300" cy="1523960"/>
          </a:xfrm>
          <a:prstGeom prst="rect">
            <a:avLst/>
          </a:prstGeom>
        </p:spPr>
      </p:pic>
      <p:pic>
        <p:nvPicPr>
          <p:cNvPr id="10" name="Picture 2" descr="Arduino SD card interface circu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928561"/>
            <a:ext cx="3338057" cy="161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45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Test3.4b) Electronic Drum project</a:t>
            </a:r>
            <a:br>
              <a:rPr lang="en-US" dirty="0"/>
            </a:br>
            <a:r>
              <a:rPr lang="en-US" dirty="0"/>
              <a:t>Reference only , not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https://create.arduino.cc/projecthub/ryokosaka/minimal-midi-drum-kit-with-3d-printer-5633d2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24</a:t>
            </a:fld>
            <a:endParaRPr lang="en-US"/>
          </a:p>
        </p:txBody>
      </p:sp>
      <p:pic>
        <p:nvPicPr>
          <p:cNvPr id="4100" name="Picture 4" descr="Circuit x5tibq5sl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949052"/>
            <a:ext cx="5072770" cy="36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9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Test3.4 c) Use of SD card to store drum sound (Not tested)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https://simple-circuit.com/arduino-sd-card-interfacing-example/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25</a:t>
            </a:fld>
            <a:endParaRPr lang="en-US"/>
          </a:p>
        </p:txBody>
      </p:sp>
      <p:pic>
        <p:nvPicPr>
          <p:cNvPr id="1026" name="Picture 2" descr="Arduino SD card interface 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3364533"/>
            <a:ext cx="5092700" cy="245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4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82669"/>
            <a:ext cx="8801100" cy="1219201"/>
          </a:xfrm>
        </p:spPr>
        <p:txBody>
          <a:bodyPr>
            <a:normAutofit fontScale="90000"/>
          </a:bodyPr>
          <a:lstStyle/>
          <a:p>
            <a:r>
              <a:rPr lang="en-US" dirty="0"/>
              <a:t>Test3.5d) Micro-SD CARD write/read</a:t>
            </a:r>
            <a:br>
              <a:rPr lang="en-US" dirty="0"/>
            </a:br>
            <a:r>
              <a:rPr lang="en-US" sz="2700" dirty="0"/>
              <a:t>Library manager: SD build-IN by Arduino , </a:t>
            </a:r>
            <a:r>
              <a:rPr lang="en-US" sz="2700" dirty="0" err="1"/>
              <a:t>SparkFun</a:t>
            </a:r>
            <a:r>
              <a:rPr lang="en-US" sz="2700" dirty="0"/>
              <a:t> version v.1.2.3</a:t>
            </a:r>
            <a:br>
              <a:rPr lang="en-US" sz="2700" dirty="0"/>
            </a:br>
            <a:r>
              <a:rPr lang="en-US" sz="2700" dirty="0"/>
              <a:t>using #include &lt;</a:t>
            </a:r>
            <a:r>
              <a:rPr lang="en-US" sz="2700" dirty="0" err="1"/>
              <a:t>SPI.h</a:t>
            </a:r>
            <a:r>
              <a:rPr lang="en-US" sz="2700" dirty="0"/>
              <a:t>&gt; and #include &lt;</a:t>
            </a:r>
            <a:r>
              <a:rPr lang="en-US" sz="2700" dirty="0" err="1"/>
              <a:t>SD.h</a:t>
            </a:r>
            <a:r>
              <a:rPr lang="en-US" sz="2700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250"/>
            <a:ext cx="1905000" cy="455771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https://create.arduino.cc/projecthub/electropeak/sd-card-module-with-arduino-how-to-read-write-data-37f390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11273" y="1850568"/>
            <a:ext cx="5513652" cy="3873957"/>
            <a:chOff x="3411273" y="1850568"/>
            <a:chExt cx="5513652" cy="38739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1273" y="1850568"/>
              <a:ext cx="5104077" cy="38739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41472" y="3390803"/>
              <a:ext cx="1002478" cy="193899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GND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VCC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MISO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MOSI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SCK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CS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3494" y="2124075"/>
              <a:ext cx="2181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Micro-SD card reader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277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42875"/>
            <a:ext cx="4210050" cy="792402"/>
          </a:xfrm>
        </p:spPr>
        <p:txBody>
          <a:bodyPr>
            <a:noAutofit/>
          </a:bodyPr>
          <a:lstStyle/>
          <a:p>
            <a:r>
              <a:rPr lang="en-US" sz="1400" dirty="0"/>
              <a:t>Test program for test.3.5d micro-</a:t>
            </a:r>
            <a:r>
              <a:rPr lang="en-US" sz="1400" dirty="0" err="1"/>
              <a:t>sdcard</a:t>
            </a:r>
            <a:r>
              <a:rPr lang="en-US" sz="1400" dirty="0"/>
              <a:t> write/read</a:t>
            </a:r>
            <a:br>
              <a:rPr lang="en-US" sz="1400" dirty="0"/>
            </a:br>
            <a:r>
              <a:rPr lang="en-US" sz="1400" dirty="0"/>
              <a:t>Library manager: SD build-IN by Arduino , </a:t>
            </a:r>
            <a:r>
              <a:rPr lang="en-US" sz="1400" dirty="0" err="1"/>
              <a:t>SparkFun</a:t>
            </a:r>
            <a:r>
              <a:rPr lang="en-US" sz="1400" dirty="0"/>
              <a:t> version v.1.2.3</a:t>
            </a:r>
            <a:br>
              <a:rPr lang="en-US" sz="1400" dirty="0"/>
            </a:br>
            <a:r>
              <a:rPr lang="en-US" sz="1400" dirty="0"/>
              <a:t>using #include &lt;</a:t>
            </a:r>
            <a:r>
              <a:rPr lang="en-US" sz="1400" dirty="0" err="1"/>
              <a:t>SPI.h</a:t>
            </a:r>
            <a:r>
              <a:rPr lang="en-US" sz="1400" dirty="0"/>
              <a:t>&gt; and #include &lt;</a:t>
            </a:r>
            <a:r>
              <a:rPr lang="en-US" sz="1400" dirty="0" err="1"/>
              <a:t>SD.h</a:t>
            </a:r>
            <a:r>
              <a:rPr lang="en-US" sz="1400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1450" y="5886449"/>
            <a:ext cx="723900" cy="29051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77300" y="2190750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633" y="935277"/>
            <a:ext cx="366799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//micro-</a:t>
            </a:r>
            <a:r>
              <a:rPr lang="en-US" sz="1000" dirty="0" err="1"/>
              <a:t>sdcard_write.ino</a:t>
            </a:r>
            <a:endParaRPr lang="en-US" sz="1000" dirty="0"/>
          </a:p>
          <a:p>
            <a:r>
              <a:rPr lang="en-US" sz="1000" dirty="0"/>
              <a:t>#include &lt;</a:t>
            </a:r>
            <a:r>
              <a:rPr lang="en-US" sz="1000" dirty="0" err="1"/>
              <a:t>SPI.h</a:t>
            </a:r>
            <a:r>
              <a:rPr lang="en-US" sz="1000" dirty="0"/>
              <a:t>&gt;</a:t>
            </a:r>
          </a:p>
          <a:p>
            <a:r>
              <a:rPr lang="en-US" sz="1000" dirty="0"/>
              <a:t>#include &lt;</a:t>
            </a:r>
            <a:r>
              <a:rPr lang="en-US" sz="1000" dirty="0" err="1"/>
              <a:t>SD.h</a:t>
            </a:r>
            <a:r>
              <a:rPr lang="en-US" sz="1000" dirty="0"/>
              <a:t>&gt;</a:t>
            </a:r>
          </a:p>
          <a:p>
            <a:r>
              <a:rPr lang="en-US" sz="1000" dirty="0"/>
              <a:t>File </a:t>
            </a:r>
            <a:r>
              <a:rPr lang="en-US" sz="1000" dirty="0" err="1"/>
              <a:t>myFile</a:t>
            </a:r>
            <a:r>
              <a:rPr lang="en-US" sz="1000" dirty="0"/>
              <a:t>;</a:t>
            </a:r>
          </a:p>
          <a:p>
            <a:r>
              <a:rPr lang="en-US" sz="1000" dirty="0"/>
              <a:t>void setup() {</a:t>
            </a:r>
          </a:p>
          <a:p>
            <a:r>
              <a:rPr lang="en-US" sz="1000" dirty="0"/>
              <a:t>// Open serial communications and wait for port to open:</a:t>
            </a:r>
          </a:p>
          <a:p>
            <a:r>
              <a:rPr lang="en-US" sz="1000" dirty="0" err="1"/>
              <a:t>Serial.begin</a:t>
            </a:r>
            <a:r>
              <a:rPr lang="en-US" sz="1000" dirty="0"/>
              <a:t>(9600);</a:t>
            </a:r>
          </a:p>
          <a:p>
            <a:r>
              <a:rPr lang="en-US" sz="1000" dirty="0"/>
              <a:t>while (!Serial) {</a:t>
            </a:r>
          </a:p>
          <a:p>
            <a:r>
              <a:rPr lang="en-US" sz="1000" dirty="0"/>
              <a:t>; // wait for serial port to connect. Needed for native USB port only</a:t>
            </a:r>
          </a:p>
          <a:p>
            <a:r>
              <a:rPr lang="en-US" sz="1000" dirty="0"/>
              <a:t>}</a:t>
            </a:r>
          </a:p>
          <a:p>
            <a:r>
              <a:rPr lang="en-US" sz="1000" dirty="0" err="1"/>
              <a:t>Serial.print</a:t>
            </a:r>
            <a:r>
              <a:rPr lang="en-US" sz="1000" dirty="0"/>
              <a:t>("Initializing SD card...");</a:t>
            </a:r>
          </a:p>
          <a:p>
            <a:r>
              <a:rPr lang="en-US" sz="1000" dirty="0"/>
              <a:t>if (!</a:t>
            </a:r>
            <a:r>
              <a:rPr lang="en-US" sz="1000" dirty="0" err="1"/>
              <a:t>SD.begin</a:t>
            </a:r>
            <a:r>
              <a:rPr lang="en-US" sz="1000" dirty="0"/>
              <a:t>(10)) {</a:t>
            </a:r>
          </a:p>
          <a:p>
            <a:r>
              <a:rPr lang="en-US" sz="1000" dirty="0" err="1"/>
              <a:t>Serial.println</a:t>
            </a:r>
            <a:r>
              <a:rPr lang="en-US" sz="1000" dirty="0"/>
              <a:t>("initialization failed!");</a:t>
            </a:r>
          </a:p>
          <a:p>
            <a:r>
              <a:rPr lang="en-US" sz="1000" dirty="0"/>
              <a:t>while (1);</a:t>
            </a:r>
          </a:p>
          <a:p>
            <a:r>
              <a:rPr lang="en-US" sz="1000" dirty="0"/>
              <a:t>}</a:t>
            </a:r>
          </a:p>
          <a:p>
            <a:r>
              <a:rPr lang="en-US" sz="1000" dirty="0" err="1"/>
              <a:t>Serial.println</a:t>
            </a:r>
            <a:r>
              <a:rPr lang="en-US" sz="1000" dirty="0"/>
              <a:t>("initialization done.");</a:t>
            </a:r>
          </a:p>
          <a:p>
            <a:r>
              <a:rPr lang="en-US" sz="1000" dirty="0"/>
              <a:t>// open the file. note that only one file can be open at a time,</a:t>
            </a:r>
          </a:p>
          <a:p>
            <a:r>
              <a:rPr lang="en-US" sz="1000" dirty="0"/>
              <a:t>// so you have to close this one before opening another.</a:t>
            </a:r>
          </a:p>
          <a:p>
            <a:r>
              <a:rPr lang="en-US" sz="1000" dirty="0" err="1"/>
              <a:t>myFile</a:t>
            </a:r>
            <a:r>
              <a:rPr lang="en-US" sz="1000" dirty="0"/>
              <a:t> = </a:t>
            </a:r>
            <a:r>
              <a:rPr lang="en-US" sz="1000" dirty="0" err="1"/>
              <a:t>SD.open</a:t>
            </a:r>
            <a:r>
              <a:rPr lang="en-US" sz="1000" dirty="0"/>
              <a:t>("test.txt", FILE_WRITE);</a:t>
            </a:r>
          </a:p>
          <a:p>
            <a:r>
              <a:rPr lang="en-US" sz="1000" dirty="0"/>
              <a:t>// if the file opened okay, write to it:</a:t>
            </a:r>
          </a:p>
          <a:p>
            <a:r>
              <a:rPr lang="en-US" sz="1000" dirty="0"/>
              <a:t>if (</a:t>
            </a:r>
            <a:r>
              <a:rPr lang="en-US" sz="1000" dirty="0" err="1"/>
              <a:t>myFile</a:t>
            </a:r>
            <a:r>
              <a:rPr lang="en-US" sz="1000" dirty="0"/>
              <a:t>) {</a:t>
            </a:r>
          </a:p>
          <a:p>
            <a:r>
              <a:rPr lang="en-US" sz="1000" dirty="0" err="1"/>
              <a:t>Serial.print</a:t>
            </a:r>
            <a:r>
              <a:rPr lang="en-US" sz="1000" dirty="0"/>
              <a:t>("Writing to test.txt...");</a:t>
            </a:r>
          </a:p>
          <a:p>
            <a:r>
              <a:rPr lang="en-US" sz="1000" dirty="0" err="1"/>
              <a:t>myFile.println</a:t>
            </a:r>
            <a:r>
              <a:rPr lang="en-US" sz="1000" dirty="0"/>
              <a:t>("This is a test file :)");</a:t>
            </a:r>
          </a:p>
          <a:p>
            <a:r>
              <a:rPr lang="en-US" sz="1000" dirty="0" err="1"/>
              <a:t>myFile.println</a:t>
            </a:r>
            <a:r>
              <a:rPr lang="en-US" sz="1000" dirty="0"/>
              <a:t>("testing 1, 2, 3.");</a:t>
            </a:r>
          </a:p>
          <a:p>
            <a:r>
              <a:rPr lang="en-US" sz="1000" dirty="0"/>
              <a:t>for (</a:t>
            </a:r>
            <a:r>
              <a:rPr lang="en-US" sz="1000" dirty="0" err="1"/>
              <a:t>int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= 0; </a:t>
            </a:r>
            <a:r>
              <a:rPr lang="en-US" sz="1000" dirty="0" err="1"/>
              <a:t>i</a:t>
            </a:r>
            <a:r>
              <a:rPr lang="en-US" sz="1000" dirty="0"/>
              <a:t> &lt; 30; </a:t>
            </a:r>
            <a:r>
              <a:rPr lang="en-US" sz="1000" dirty="0" err="1"/>
              <a:t>i</a:t>
            </a:r>
            <a:r>
              <a:rPr lang="en-US" sz="1000" dirty="0"/>
              <a:t>++) {</a:t>
            </a:r>
          </a:p>
          <a:p>
            <a:r>
              <a:rPr lang="en-US" sz="1000" dirty="0" err="1"/>
              <a:t>myFile.println</a:t>
            </a:r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);</a:t>
            </a:r>
          </a:p>
          <a:p>
            <a:r>
              <a:rPr lang="en-US" sz="1000" dirty="0"/>
              <a:t>}</a:t>
            </a:r>
          </a:p>
          <a:p>
            <a:r>
              <a:rPr lang="en-US" sz="1000" dirty="0"/>
              <a:t>// close the file:</a:t>
            </a:r>
          </a:p>
          <a:p>
            <a:r>
              <a:rPr lang="en-US" sz="1000" dirty="0" err="1"/>
              <a:t>myFile.close</a:t>
            </a:r>
            <a:r>
              <a:rPr lang="en-US" sz="1000" dirty="0"/>
              <a:t>();</a:t>
            </a:r>
          </a:p>
          <a:p>
            <a:r>
              <a:rPr lang="en-US" sz="1000" dirty="0" err="1"/>
              <a:t>Serial.println</a:t>
            </a:r>
            <a:r>
              <a:rPr lang="en-US" sz="1000" dirty="0"/>
              <a:t>("done.");</a:t>
            </a:r>
          </a:p>
          <a:p>
            <a:r>
              <a:rPr lang="en-US" sz="1000" dirty="0"/>
              <a:t>} else {</a:t>
            </a:r>
          </a:p>
          <a:p>
            <a:r>
              <a:rPr lang="en-US" sz="1000" dirty="0"/>
              <a:t>// if the file didn't open, print an error:</a:t>
            </a:r>
          </a:p>
          <a:p>
            <a:r>
              <a:rPr lang="en-US" sz="1000" dirty="0" err="1"/>
              <a:t>Serial.println</a:t>
            </a:r>
            <a:r>
              <a:rPr lang="en-US" sz="1000" dirty="0"/>
              <a:t>("error opening test.txt");</a:t>
            </a:r>
          </a:p>
          <a:p>
            <a:r>
              <a:rPr lang="en-US" sz="1000" dirty="0"/>
              <a:t>}</a:t>
            </a:r>
          </a:p>
          <a:p>
            <a:r>
              <a:rPr lang="en-US" sz="1000" dirty="0"/>
              <a:t>}</a:t>
            </a:r>
          </a:p>
          <a:p>
            <a:r>
              <a:rPr lang="en-US" sz="1000" dirty="0"/>
              <a:t>void loop() {</a:t>
            </a:r>
          </a:p>
          <a:p>
            <a:r>
              <a:rPr lang="en-US" sz="1000" dirty="0"/>
              <a:t>// nothing happens after setup</a:t>
            </a:r>
          </a:p>
          <a:p>
            <a:r>
              <a:rPr lang="en-US" sz="1000" dirty="0"/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6737" y="219811"/>
            <a:ext cx="435952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// micro-</a:t>
            </a:r>
            <a:r>
              <a:rPr lang="en-US" sz="1200" dirty="0" err="1"/>
              <a:t>sdcard_read.ino</a:t>
            </a:r>
            <a:endParaRPr lang="en-US" sz="1200" dirty="0"/>
          </a:p>
          <a:p>
            <a:r>
              <a:rPr lang="en-US" sz="1200" dirty="0"/>
              <a:t>#include &lt;</a:t>
            </a:r>
            <a:r>
              <a:rPr lang="en-US" sz="1200" dirty="0" err="1"/>
              <a:t>SPI.h</a:t>
            </a:r>
            <a:r>
              <a:rPr lang="en-US" sz="1200" dirty="0"/>
              <a:t>&gt;</a:t>
            </a:r>
          </a:p>
          <a:p>
            <a:r>
              <a:rPr lang="en-US" sz="1200" dirty="0"/>
              <a:t>#include &lt;</a:t>
            </a:r>
            <a:r>
              <a:rPr lang="en-US" sz="1200" dirty="0" err="1"/>
              <a:t>SD.h</a:t>
            </a:r>
            <a:r>
              <a:rPr lang="en-US" sz="1200" dirty="0"/>
              <a:t>&gt;</a:t>
            </a:r>
          </a:p>
          <a:p>
            <a:r>
              <a:rPr lang="en-US" sz="1200" dirty="0"/>
              <a:t>File </a:t>
            </a:r>
            <a:r>
              <a:rPr lang="en-US" sz="1200" dirty="0" err="1"/>
              <a:t>myFile</a:t>
            </a:r>
            <a:r>
              <a:rPr lang="en-US" sz="1200" dirty="0"/>
              <a:t>;</a:t>
            </a:r>
          </a:p>
          <a:p>
            <a:r>
              <a:rPr lang="en-US" sz="1200" dirty="0"/>
              <a:t>void setup() {</a:t>
            </a:r>
          </a:p>
          <a:p>
            <a:r>
              <a:rPr lang="en-US" sz="1200" dirty="0"/>
              <a:t>// Open serial communications and wait for port to open:</a:t>
            </a:r>
          </a:p>
          <a:p>
            <a:r>
              <a:rPr lang="en-US" sz="1200" dirty="0" err="1"/>
              <a:t>Serial.begin</a:t>
            </a:r>
            <a:r>
              <a:rPr lang="en-US" sz="1200" dirty="0"/>
              <a:t>(9600);</a:t>
            </a:r>
          </a:p>
          <a:p>
            <a:r>
              <a:rPr lang="en-US" sz="1200" dirty="0"/>
              <a:t>while (!Serial) {</a:t>
            </a:r>
          </a:p>
          <a:p>
            <a:r>
              <a:rPr lang="en-US" sz="1200" dirty="0"/>
              <a:t>; // wait for serial port to connect. Needed for native USB port only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 err="1"/>
              <a:t>Serial.print</a:t>
            </a:r>
            <a:r>
              <a:rPr lang="en-US" sz="1200" dirty="0"/>
              <a:t>("Initializing SD card...");</a:t>
            </a:r>
          </a:p>
          <a:p>
            <a:r>
              <a:rPr lang="en-US" sz="1200" dirty="0"/>
              <a:t>if (!</a:t>
            </a:r>
            <a:r>
              <a:rPr lang="en-US" sz="1200" dirty="0" err="1"/>
              <a:t>SD.begin</a:t>
            </a:r>
            <a:r>
              <a:rPr lang="en-US" sz="1200" dirty="0"/>
              <a:t>(10)) {</a:t>
            </a:r>
          </a:p>
          <a:p>
            <a:r>
              <a:rPr lang="en-US" sz="1200" dirty="0" err="1"/>
              <a:t>Serial.println</a:t>
            </a:r>
            <a:r>
              <a:rPr lang="en-US" sz="1200" dirty="0"/>
              <a:t>("initialization failed!");</a:t>
            </a:r>
          </a:p>
          <a:p>
            <a:r>
              <a:rPr lang="en-US" sz="1200" dirty="0"/>
              <a:t>while (1);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 err="1"/>
              <a:t>Serial.println</a:t>
            </a:r>
            <a:r>
              <a:rPr lang="en-US" sz="1200" dirty="0"/>
              <a:t>("initialization done.");</a:t>
            </a:r>
          </a:p>
          <a:p>
            <a:r>
              <a:rPr lang="en-US" sz="1200" dirty="0"/>
              <a:t>// open the file for reading:</a:t>
            </a:r>
          </a:p>
          <a:p>
            <a:r>
              <a:rPr lang="en-US" sz="1200" dirty="0" err="1"/>
              <a:t>myFile</a:t>
            </a:r>
            <a:r>
              <a:rPr lang="en-US" sz="1200" dirty="0"/>
              <a:t> = </a:t>
            </a:r>
            <a:r>
              <a:rPr lang="en-US" sz="1200" dirty="0" err="1"/>
              <a:t>SD.open</a:t>
            </a:r>
            <a:r>
              <a:rPr lang="en-US" sz="1200" dirty="0"/>
              <a:t>("test.txt");</a:t>
            </a:r>
          </a:p>
          <a:p>
            <a:r>
              <a:rPr lang="en-US" sz="1200" dirty="0"/>
              <a:t>if (</a:t>
            </a:r>
            <a:r>
              <a:rPr lang="en-US" sz="1200" dirty="0" err="1"/>
              <a:t>myFile</a:t>
            </a:r>
            <a:r>
              <a:rPr lang="en-US" sz="1200" dirty="0"/>
              <a:t>) {</a:t>
            </a:r>
          </a:p>
          <a:p>
            <a:r>
              <a:rPr lang="en-US" sz="1200" dirty="0" err="1"/>
              <a:t>Serial.println</a:t>
            </a:r>
            <a:r>
              <a:rPr lang="en-US" sz="1200" dirty="0"/>
              <a:t>("test.txt:");</a:t>
            </a:r>
          </a:p>
          <a:p>
            <a:r>
              <a:rPr lang="en-US" sz="1200" dirty="0"/>
              <a:t>// read from the file until there's nothing else in it:</a:t>
            </a:r>
          </a:p>
          <a:p>
            <a:r>
              <a:rPr lang="en-US" sz="1200" dirty="0"/>
              <a:t>while (</a:t>
            </a:r>
            <a:r>
              <a:rPr lang="en-US" sz="1200" dirty="0" err="1"/>
              <a:t>myFile.available</a:t>
            </a:r>
            <a:r>
              <a:rPr lang="en-US" sz="1200" dirty="0"/>
              <a:t>()) {</a:t>
            </a:r>
          </a:p>
          <a:p>
            <a:r>
              <a:rPr lang="en-US" sz="1200" dirty="0" err="1"/>
              <a:t>Serial.write</a:t>
            </a:r>
            <a:r>
              <a:rPr lang="en-US" sz="1200" dirty="0"/>
              <a:t>(</a:t>
            </a:r>
            <a:r>
              <a:rPr lang="en-US" sz="1200" dirty="0" err="1"/>
              <a:t>myFile.read</a:t>
            </a:r>
            <a:r>
              <a:rPr lang="en-US" sz="1200" dirty="0"/>
              <a:t>());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/>
              <a:t>// close the file:</a:t>
            </a:r>
          </a:p>
          <a:p>
            <a:r>
              <a:rPr lang="en-US" sz="1200" dirty="0" err="1"/>
              <a:t>myFile.close</a:t>
            </a:r>
            <a:r>
              <a:rPr lang="en-US" sz="1200" dirty="0"/>
              <a:t>();</a:t>
            </a:r>
          </a:p>
          <a:p>
            <a:r>
              <a:rPr lang="en-US" sz="1200" dirty="0"/>
              <a:t>} else {</a:t>
            </a:r>
          </a:p>
          <a:p>
            <a:r>
              <a:rPr lang="en-US" sz="1200" dirty="0"/>
              <a:t>// if the file didn't open, print an error:</a:t>
            </a:r>
          </a:p>
          <a:p>
            <a:r>
              <a:rPr lang="en-US" sz="1200" dirty="0" err="1"/>
              <a:t>Serial.println</a:t>
            </a:r>
            <a:r>
              <a:rPr lang="en-US" sz="1200" dirty="0"/>
              <a:t>("error opening test.txt");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/>
              <a:t>void loop() {</a:t>
            </a:r>
          </a:p>
          <a:p>
            <a:r>
              <a:rPr lang="en-US" sz="1200" dirty="0"/>
              <a:t>// nothing happens after setup </a:t>
            </a:r>
          </a:p>
          <a:p>
            <a:r>
              <a:rPr lang="en-US" sz="1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3210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974"/>
            <a:ext cx="2782623" cy="1391715"/>
          </a:xfrm>
        </p:spPr>
        <p:txBody>
          <a:bodyPr>
            <a:noAutofit/>
          </a:bodyPr>
          <a:lstStyle/>
          <a:p>
            <a:r>
              <a:rPr lang="en-US" sz="3200" dirty="0"/>
              <a:t>Test3.5e) Play sound stored in SD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399"/>
            <a:ext cx="2439723" cy="468471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https://www.instructables.com/id/Audio-Player-Using-Arduino-With-Micro-SD-Card/</a:t>
            </a:r>
            <a:endParaRPr lang="en-US" dirty="0"/>
          </a:p>
          <a:p>
            <a:r>
              <a:rPr lang="en-US" dirty="0"/>
              <a:t>Click on then </a:t>
            </a:r>
            <a:r>
              <a:rPr lang="en-US" b="1" dirty="0"/>
              <a:t>Sketch &gt;&gt; Include Library &gt;&gt; Add zip Library</a:t>
            </a:r>
            <a:endParaRPr lang="en-US" dirty="0"/>
          </a:p>
          <a:p>
            <a:r>
              <a:rPr lang="en-US" dirty="0"/>
              <a:t>Select </a:t>
            </a:r>
            <a:r>
              <a:rPr lang="en-US" b="1" dirty="0"/>
              <a:t>"TMRpcm.zip" </a:t>
            </a:r>
            <a:r>
              <a:rPr lang="en-US" dirty="0"/>
              <a:t>that is in zip folder.</a:t>
            </a:r>
          </a:p>
          <a:p>
            <a:endParaRPr lang="en-US" dirty="0"/>
          </a:p>
          <a:p>
            <a:r>
              <a:rPr lang="en-US" dirty="0"/>
              <a:t>Tested ok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411273" y="364081"/>
            <a:ext cx="5627599" cy="5731919"/>
            <a:chOff x="3411273" y="364081"/>
            <a:chExt cx="5627599" cy="5731919"/>
          </a:xfrm>
        </p:grpSpPr>
        <p:grpSp>
          <p:nvGrpSpPr>
            <p:cNvPr id="7" name="Group 6"/>
            <p:cNvGrpSpPr/>
            <p:nvPr/>
          </p:nvGrpSpPr>
          <p:grpSpPr>
            <a:xfrm>
              <a:off x="3411273" y="364081"/>
              <a:ext cx="5625324" cy="3873957"/>
              <a:chOff x="3335073" y="324993"/>
              <a:chExt cx="5625324" cy="387395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5073" y="324993"/>
                <a:ext cx="5104077" cy="3873957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653234" y="1891311"/>
                <a:ext cx="1002478" cy="193899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GND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VCC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MISO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MOSI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SCK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CS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17696" y="724910"/>
                <a:ext cx="2842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Micro-SD card reader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5850996" y="3590925"/>
              <a:ext cx="573421" cy="1274455"/>
            </a:xfrm>
            <a:prstGeom prst="straightConnector1">
              <a:avLst/>
            </a:prstGeom>
            <a:ln w="730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4625" y="4387287"/>
              <a:ext cx="2514247" cy="17087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629025" y="561975"/>
              <a:ext cx="93493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Arduino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918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5743575" cy="1690689"/>
          </a:xfrm>
        </p:spPr>
        <p:txBody>
          <a:bodyPr>
            <a:noAutofit/>
          </a:bodyPr>
          <a:lstStyle/>
          <a:p>
            <a:r>
              <a:rPr lang="en-US" sz="2400" dirty="0"/>
              <a:t>Test3.4f Two-finger Digital drum set using </a:t>
            </a:r>
            <a:r>
              <a:rPr lang="en-US" sz="2400" dirty="0" err="1"/>
              <a:t>Arduino,micro</a:t>
            </a:r>
            <a:r>
              <a:rPr lang="en-US" sz="2400" dirty="0"/>
              <a:t>-</a:t>
            </a:r>
            <a:r>
              <a:rPr lang="en-US" sz="2400" dirty="0" err="1"/>
              <a:t>sd</a:t>
            </a:r>
            <a:r>
              <a:rPr lang="en-US" sz="2400" dirty="0"/>
              <a:t>-card and piezo sensors (tested ok)</a:t>
            </a:r>
            <a:br>
              <a:rPr lang="en-US" sz="2400" dirty="0"/>
            </a:br>
            <a:r>
              <a:rPr lang="en-US" sz="2400" dirty="0"/>
              <a:t>Drum sound files are stored in the </a:t>
            </a:r>
            <a:r>
              <a:rPr lang="en-US" sz="2400" dirty="0" err="1"/>
              <a:t>sd</a:t>
            </a:r>
            <a:r>
              <a:rPr lang="en-US" sz="2400" dirty="0"/>
              <a:t>-card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31" y="1837086"/>
            <a:ext cx="78867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// use https://www.instructables.com/id/Audio-Player-Using-Arduino-With-Micro-SD-Card/</a:t>
            </a:r>
          </a:p>
          <a:p>
            <a:r>
              <a:rPr lang="en-US" dirty="0"/>
              <a:t>#include "</a:t>
            </a:r>
            <a:r>
              <a:rPr lang="en-US" dirty="0" err="1"/>
              <a:t>SD.h</a:t>
            </a:r>
            <a:r>
              <a:rPr lang="en-US" dirty="0"/>
              <a:t>"</a:t>
            </a:r>
          </a:p>
          <a:p>
            <a:r>
              <a:rPr lang="en-US" dirty="0"/>
              <a:t>// two-finger digital drum set</a:t>
            </a:r>
          </a:p>
          <a:p>
            <a:r>
              <a:rPr lang="en-US" dirty="0"/>
              <a:t>#define </a:t>
            </a:r>
            <a:r>
              <a:rPr lang="en-US" dirty="0" err="1"/>
              <a:t>SD_ChipSelectPin</a:t>
            </a:r>
            <a:r>
              <a:rPr lang="en-US" dirty="0"/>
              <a:t> 10</a:t>
            </a:r>
          </a:p>
          <a:p>
            <a:r>
              <a:rPr lang="en-US" dirty="0"/>
              <a:t>#include "</a:t>
            </a:r>
            <a:r>
              <a:rPr lang="en-US" dirty="0" err="1"/>
              <a:t>TMRpcm.h</a:t>
            </a:r>
            <a:r>
              <a:rPr lang="en-US" dirty="0"/>
              <a:t>"</a:t>
            </a:r>
          </a:p>
          <a:p>
            <a:r>
              <a:rPr lang="en-US" dirty="0"/>
              <a:t>#include "</a:t>
            </a:r>
            <a:r>
              <a:rPr lang="en-US" dirty="0" err="1"/>
              <a:t>SPI.h</a:t>
            </a:r>
            <a:r>
              <a:rPr lang="en-US" dirty="0"/>
              <a:t>"</a:t>
            </a:r>
          </a:p>
          <a:p>
            <a:r>
              <a:rPr lang="en-US" dirty="0"/>
              <a:t>//Upload your audio you want to convert to WAV</a:t>
            </a:r>
          </a:p>
          <a:p>
            <a:r>
              <a:rPr lang="en-US" dirty="0"/>
              <a:t>//Change bit resolution to " 8bit ".</a:t>
            </a:r>
          </a:p>
          <a:p>
            <a:r>
              <a:rPr lang="en-US" dirty="0"/>
              <a:t>//Change sampling rate to " 16000Hz ".</a:t>
            </a:r>
          </a:p>
          <a:p>
            <a:r>
              <a:rPr lang="en-US" dirty="0"/>
              <a:t>//Change audio channels " mono " .</a:t>
            </a:r>
          </a:p>
          <a:p>
            <a:r>
              <a:rPr lang="en-US" dirty="0"/>
              <a:t>//file format </a:t>
            </a:r>
            <a:r>
              <a:rPr lang="en-US" dirty="0" err="1"/>
              <a:t>chnage</a:t>
            </a:r>
            <a:r>
              <a:rPr lang="en-US" dirty="0"/>
              <a:t> : https://audio.online-convert.com/convert-to-wav</a:t>
            </a:r>
          </a:p>
          <a:p>
            <a:r>
              <a:rPr lang="en-US" dirty="0"/>
              <a:t>//PCM format " unsigned 8 bit ".</a:t>
            </a:r>
          </a:p>
          <a:p>
            <a:r>
              <a:rPr lang="en-US" dirty="0" err="1"/>
              <a:t>TMRpcm</a:t>
            </a:r>
            <a:r>
              <a:rPr lang="en-US" dirty="0"/>
              <a:t> </a:t>
            </a:r>
            <a:r>
              <a:rPr lang="en-US" dirty="0" err="1"/>
              <a:t>tmrpcm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sensorPin1 = A0;    // select the input pin for the potentiometer</a:t>
            </a:r>
          </a:p>
          <a:p>
            <a:r>
              <a:rPr lang="en-US" dirty="0" err="1"/>
              <a:t>int</a:t>
            </a:r>
            <a:r>
              <a:rPr lang="en-US" dirty="0"/>
              <a:t> sensorPin2 = A1;    // select the input pin for the potentiometer</a:t>
            </a:r>
          </a:p>
          <a:p>
            <a:r>
              <a:rPr lang="en-US" dirty="0"/>
              <a:t>void setup()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tmrpcm.speakerPin</a:t>
            </a:r>
            <a:r>
              <a:rPr lang="en-US" dirty="0"/>
              <a:t> = 9;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if (!</a:t>
            </a:r>
            <a:r>
              <a:rPr lang="en-US" dirty="0" err="1"/>
              <a:t>SD.begin</a:t>
            </a:r>
            <a:r>
              <a:rPr lang="en-US" dirty="0"/>
              <a:t>(</a:t>
            </a:r>
            <a:r>
              <a:rPr lang="en-US" dirty="0" err="1"/>
              <a:t>SD_ChipSelectPin</a:t>
            </a:r>
            <a:r>
              <a:rPr lang="en-US" dirty="0"/>
              <a:t>))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("SD fail");</a:t>
            </a:r>
          </a:p>
          <a:p>
            <a:r>
              <a:rPr lang="en-US" dirty="0"/>
              <a:t>    return;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tmrpcm.setVolume</a:t>
            </a:r>
            <a:r>
              <a:rPr lang="en-US" dirty="0"/>
              <a:t>(6);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("Playing file.wav");</a:t>
            </a:r>
          </a:p>
          <a:p>
            <a:r>
              <a:rPr lang="en-US" dirty="0"/>
              <a:t>  </a:t>
            </a:r>
            <a:r>
              <a:rPr lang="en-US" dirty="0" err="1"/>
              <a:t>tmrpcm.play</a:t>
            </a:r>
            <a:r>
              <a:rPr lang="en-US" dirty="0"/>
              <a:t>("test1.wav");</a:t>
            </a:r>
          </a:p>
          <a:p>
            <a:r>
              <a:rPr lang="en-US" dirty="0"/>
              <a:t>  //</a:t>
            </a:r>
            <a:r>
              <a:rPr lang="en-US" dirty="0" err="1"/>
              <a:t>tmrpcm.play</a:t>
            </a:r>
            <a:r>
              <a:rPr lang="en-US" dirty="0"/>
              <a:t>("tz1.wav");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int</a:t>
            </a:r>
            <a:r>
              <a:rPr lang="en-US" dirty="0"/>
              <a:t> sensorValue1 ;</a:t>
            </a:r>
          </a:p>
          <a:p>
            <a:r>
              <a:rPr lang="en-US" dirty="0" err="1"/>
              <a:t>int</a:t>
            </a:r>
            <a:r>
              <a:rPr lang="en-US" dirty="0"/>
              <a:t> sensorValue2 ;</a:t>
            </a:r>
          </a:p>
          <a:p>
            <a:r>
              <a:rPr lang="en-US" dirty="0"/>
              <a:t>void loop() {</a:t>
            </a:r>
          </a:p>
          <a:p>
            <a:r>
              <a:rPr lang="en-US" dirty="0"/>
              <a:t>  // put your main code here, to run repeatedly:</a:t>
            </a:r>
          </a:p>
          <a:p>
            <a:r>
              <a:rPr lang="en-US" dirty="0"/>
              <a:t>  sensorValue1 = </a:t>
            </a:r>
            <a:r>
              <a:rPr lang="en-US" dirty="0" err="1"/>
              <a:t>analogRead</a:t>
            </a:r>
            <a:r>
              <a:rPr lang="en-US" dirty="0"/>
              <a:t>(sensorPin1);</a:t>
            </a:r>
          </a:p>
          <a:p>
            <a:r>
              <a:rPr lang="en-US" dirty="0"/>
              <a:t>  sensorValue2 = </a:t>
            </a:r>
            <a:r>
              <a:rPr lang="en-US" dirty="0" err="1"/>
              <a:t>analogRead</a:t>
            </a:r>
            <a:r>
              <a:rPr lang="en-US" dirty="0"/>
              <a:t>(sensorPin2);</a:t>
            </a:r>
          </a:p>
          <a:p>
            <a:r>
              <a:rPr lang="en-US" dirty="0"/>
              <a:t>  if (  sensorValue1 &gt; 100)</a:t>
            </a:r>
          </a:p>
          <a:p>
            <a:r>
              <a:rPr lang="en-US" dirty="0"/>
              <a:t>    </a:t>
            </a:r>
            <a:r>
              <a:rPr lang="en-US" dirty="0" err="1"/>
              <a:t>tmrpcm.play</a:t>
            </a:r>
            <a:r>
              <a:rPr lang="en-US" dirty="0"/>
              <a:t>("test1.wav");</a:t>
            </a:r>
          </a:p>
          <a:p>
            <a:r>
              <a:rPr lang="en-US" dirty="0"/>
              <a:t>  if (  sensorValue2 &gt; 100)</a:t>
            </a:r>
          </a:p>
          <a:p>
            <a:r>
              <a:rPr lang="en-US" dirty="0"/>
              <a:t>    </a:t>
            </a:r>
            <a:r>
              <a:rPr lang="en-US" dirty="0" err="1"/>
              <a:t>tmrpcm.play</a:t>
            </a:r>
            <a:r>
              <a:rPr lang="en-US" dirty="0"/>
              <a:t>("test2.wav");</a:t>
            </a:r>
          </a:p>
          <a:p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96505" y="2858073"/>
            <a:ext cx="1571969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Piezo  sensor1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5374376" y="3227405"/>
            <a:ext cx="8114" cy="376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0"/>
            <a:endCxn id="16" idx="1"/>
          </p:cNvCxnSpPr>
          <p:nvPr/>
        </p:nvCxnSpPr>
        <p:spPr>
          <a:xfrm rot="5400000" flipH="1" flipV="1">
            <a:off x="6361776" y="1497787"/>
            <a:ext cx="381000" cy="23395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22062" y="229240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53025" y="360362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374373" y="3415502"/>
            <a:ext cx="133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15755" y="2796675"/>
            <a:ext cx="21907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stCxn id="22" idx="0"/>
          </p:cNvCxnSpPr>
          <p:nvPr/>
        </p:nvCxnSpPr>
        <p:spPr>
          <a:xfrm flipH="1" flipV="1">
            <a:off x="6325292" y="2477073"/>
            <a:ext cx="1" cy="31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2" idx="2"/>
          </p:cNvCxnSpPr>
          <p:nvPr/>
        </p:nvCxnSpPr>
        <p:spPr>
          <a:xfrm flipV="1">
            <a:off x="6319138" y="3166007"/>
            <a:ext cx="6155" cy="24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38531" y="272952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 Ohms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3900" y="4417779"/>
            <a:ext cx="1466171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Piezo sensor2</a:t>
            </a:r>
          </a:p>
        </p:txBody>
      </p:sp>
      <p:cxnSp>
        <p:nvCxnSpPr>
          <p:cNvPr id="43" name="Straight Arrow Connector 42"/>
          <p:cNvCxnSpPr>
            <a:stCxn id="42" idx="2"/>
            <a:endCxn id="46" idx="0"/>
          </p:cNvCxnSpPr>
          <p:nvPr/>
        </p:nvCxnSpPr>
        <p:spPr>
          <a:xfrm>
            <a:off x="5266986" y="4787111"/>
            <a:ext cx="44782" cy="376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42" idx="0"/>
            <a:endCxn id="45" idx="1"/>
          </p:cNvCxnSpPr>
          <p:nvPr/>
        </p:nvCxnSpPr>
        <p:spPr>
          <a:xfrm rot="5400000" flipH="1" flipV="1">
            <a:off x="6272721" y="3031044"/>
            <a:ext cx="381000" cy="23924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59457" y="385211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00625" y="516390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11768" y="4975208"/>
            <a:ext cx="1335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153150" y="4356381"/>
            <a:ext cx="219075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>
            <a:stCxn id="48" idx="0"/>
          </p:cNvCxnSpPr>
          <p:nvPr/>
        </p:nvCxnSpPr>
        <p:spPr>
          <a:xfrm flipH="1" flipV="1">
            <a:off x="6262687" y="4036779"/>
            <a:ext cx="1" cy="31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8" idx="2"/>
          </p:cNvCxnSpPr>
          <p:nvPr/>
        </p:nvCxnSpPr>
        <p:spPr>
          <a:xfrm flipV="1">
            <a:off x="6256533" y="4725713"/>
            <a:ext cx="6155" cy="24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75926" y="428923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M Ohms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22062" y="2066925"/>
            <a:ext cx="13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 Uno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58230" y="5163905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D9 is the audio out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30988" y="1394015"/>
            <a:ext cx="491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Demo:</a:t>
            </a:r>
          </a:p>
          <a:p>
            <a:r>
              <a:rPr lang="en-US" dirty="0">
                <a:hlinkClick r:id="rId2"/>
              </a:rPr>
              <a:t>https://www.youtube.com/watch?v=sBGWCcR5_lI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71" y="168084"/>
            <a:ext cx="2920556" cy="1382115"/>
          </a:xfrm>
          <a:prstGeom prst="rect">
            <a:avLst/>
          </a:prstGeom>
        </p:spPr>
      </p:pic>
      <p:pic>
        <p:nvPicPr>
          <p:cNvPr id="1028" name="Picture 4" descr="「Piezo sensor arduino connection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99" y="5359933"/>
            <a:ext cx="1664676" cy="12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931043" y="5881540"/>
            <a:ext cx="3967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http://www.learningaboutelectronics.com/Articles/Piezo-knock-sensor-circuit.php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676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- code</a:t>
            </a:r>
          </a:p>
          <a:p>
            <a:pPr lvl="1"/>
            <a:r>
              <a:rPr lang="en-US" dirty="0">
                <a:hlinkClick r:id="rId2"/>
              </a:rPr>
              <a:t>https://people.carleton.edu/~jellinge/m208w14/pdf/02MIDIBasics_doc.pdf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https://www.nyu.edu/classes/bello/FMT_files/9_MIDI_code.pdf</a:t>
            </a:r>
            <a:endParaRPr lang="en-US" dirty="0">
              <a:hlinkClick r:id="rId4"/>
            </a:endParaRPr>
          </a:p>
          <a:p>
            <a:r>
              <a:rPr lang="en-US" dirty="0"/>
              <a:t>Hardware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https://learn.sparkfun.com/tutorials/midi-tutorial/all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20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Test3.4a Two finger Digital drum set test (tested 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 use https://www.instructables.com/id/Audio-Player-Using-Arduino-With-Micro-SD-Card/</a:t>
            </a:r>
          </a:p>
          <a:p>
            <a:r>
              <a:rPr lang="en-US" dirty="0"/>
              <a:t>#include "</a:t>
            </a:r>
            <a:r>
              <a:rPr lang="en-US" dirty="0" err="1"/>
              <a:t>SD.h</a:t>
            </a:r>
            <a:r>
              <a:rPr lang="en-US" dirty="0"/>
              <a:t>"</a:t>
            </a:r>
          </a:p>
          <a:p>
            <a:r>
              <a:rPr lang="en-US" dirty="0"/>
              <a:t>// two-finger digital drum set</a:t>
            </a:r>
          </a:p>
          <a:p>
            <a:r>
              <a:rPr lang="en-US" dirty="0"/>
              <a:t>#define </a:t>
            </a:r>
            <a:r>
              <a:rPr lang="en-US" dirty="0" err="1"/>
              <a:t>SD_ChipSelectPin</a:t>
            </a:r>
            <a:r>
              <a:rPr lang="en-US" dirty="0"/>
              <a:t> 10</a:t>
            </a:r>
          </a:p>
          <a:p>
            <a:r>
              <a:rPr lang="en-US" dirty="0"/>
              <a:t>#include "</a:t>
            </a:r>
            <a:r>
              <a:rPr lang="en-US" dirty="0" err="1"/>
              <a:t>TMRpcm.h</a:t>
            </a:r>
            <a:r>
              <a:rPr lang="en-US" dirty="0"/>
              <a:t>"</a:t>
            </a:r>
          </a:p>
          <a:p>
            <a:r>
              <a:rPr lang="en-US" dirty="0"/>
              <a:t>#include "</a:t>
            </a:r>
            <a:r>
              <a:rPr lang="en-US" dirty="0" err="1"/>
              <a:t>SPI.h</a:t>
            </a:r>
            <a:r>
              <a:rPr lang="en-US" dirty="0"/>
              <a:t>"</a:t>
            </a:r>
          </a:p>
          <a:p>
            <a:r>
              <a:rPr lang="en-US" dirty="0"/>
              <a:t>//Upload your audio you want to convert to WAV</a:t>
            </a:r>
          </a:p>
          <a:p>
            <a:r>
              <a:rPr lang="en-US" dirty="0"/>
              <a:t>//Change bit resolution to " 8bit ".</a:t>
            </a:r>
          </a:p>
          <a:p>
            <a:r>
              <a:rPr lang="en-US" dirty="0"/>
              <a:t>//Change sampling rate to " 16000Hz ".</a:t>
            </a:r>
          </a:p>
          <a:p>
            <a:r>
              <a:rPr lang="en-US" dirty="0"/>
              <a:t>//Change audio channels " mono " .</a:t>
            </a:r>
          </a:p>
          <a:p>
            <a:r>
              <a:rPr lang="en-US" dirty="0"/>
              <a:t>//file format </a:t>
            </a:r>
            <a:r>
              <a:rPr lang="en-US" dirty="0" err="1"/>
              <a:t>chnage</a:t>
            </a:r>
            <a:r>
              <a:rPr lang="en-US" dirty="0"/>
              <a:t> : https://audio.online-convert.com/convert-to-wav</a:t>
            </a:r>
          </a:p>
          <a:p>
            <a:r>
              <a:rPr lang="en-US" dirty="0"/>
              <a:t>//PCM format " unsigned 8 bit ".</a:t>
            </a:r>
          </a:p>
          <a:p>
            <a:r>
              <a:rPr lang="en-US" dirty="0" err="1"/>
              <a:t>TMRpcm</a:t>
            </a:r>
            <a:r>
              <a:rPr lang="en-US" dirty="0"/>
              <a:t> </a:t>
            </a:r>
            <a:r>
              <a:rPr lang="en-US" dirty="0" err="1"/>
              <a:t>tmrpcm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sensorPin1 = A0;    // select the input pin for the potentiometer</a:t>
            </a:r>
          </a:p>
          <a:p>
            <a:r>
              <a:rPr lang="en-US" dirty="0" err="1"/>
              <a:t>int</a:t>
            </a:r>
            <a:r>
              <a:rPr lang="en-US" dirty="0"/>
              <a:t> sensorPin2 = A1;    // select the input pin for the potentiometer</a:t>
            </a:r>
          </a:p>
          <a:p>
            <a:r>
              <a:rPr lang="en-US" dirty="0"/>
              <a:t>void setup()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tmrpcm.speakerPin</a:t>
            </a:r>
            <a:r>
              <a:rPr lang="en-US" dirty="0"/>
              <a:t> = 9;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if (!</a:t>
            </a:r>
            <a:r>
              <a:rPr lang="en-US" dirty="0" err="1"/>
              <a:t>SD.begin</a:t>
            </a:r>
            <a:r>
              <a:rPr lang="en-US" dirty="0"/>
              <a:t>(</a:t>
            </a:r>
            <a:r>
              <a:rPr lang="en-US" dirty="0" err="1"/>
              <a:t>SD_ChipSelectPin</a:t>
            </a:r>
            <a:r>
              <a:rPr lang="en-US" dirty="0"/>
              <a:t>))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("SD fail");</a:t>
            </a:r>
          </a:p>
          <a:p>
            <a:r>
              <a:rPr lang="en-US" dirty="0"/>
              <a:t>    return;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tmrpcm.setVolume</a:t>
            </a:r>
            <a:r>
              <a:rPr lang="en-US" dirty="0"/>
              <a:t>(6);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("Playing file.wav");</a:t>
            </a:r>
          </a:p>
          <a:p>
            <a:r>
              <a:rPr lang="en-US" dirty="0"/>
              <a:t>  </a:t>
            </a:r>
            <a:r>
              <a:rPr lang="en-US" dirty="0" err="1"/>
              <a:t>tmrpcm.play</a:t>
            </a:r>
            <a:r>
              <a:rPr lang="en-US" dirty="0"/>
              <a:t>("test1.wav");</a:t>
            </a:r>
          </a:p>
          <a:p>
            <a:r>
              <a:rPr lang="en-US" dirty="0"/>
              <a:t>  //</a:t>
            </a:r>
            <a:r>
              <a:rPr lang="en-US" dirty="0" err="1"/>
              <a:t>tmrpcm.play</a:t>
            </a:r>
            <a:r>
              <a:rPr lang="en-US" dirty="0"/>
              <a:t>("tz1.wav");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int</a:t>
            </a:r>
            <a:r>
              <a:rPr lang="en-US" dirty="0"/>
              <a:t> sensorValue1 ;</a:t>
            </a:r>
          </a:p>
          <a:p>
            <a:r>
              <a:rPr lang="en-US" dirty="0" err="1"/>
              <a:t>int</a:t>
            </a:r>
            <a:r>
              <a:rPr lang="en-US" dirty="0"/>
              <a:t> sensorValue2 ;</a:t>
            </a:r>
          </a:p>
          <a:p>
            <a:r>
              <a:rPr lang="en-US" dirty="0"/>
              <a:t>void loop() {</a:t>
            </a:r>
          </a:p>
          <a:p>
            <a:r>
              <a:rPr lang="en-US" dirty="0"/>
              <a:t>  // put your main code here, to run repeatedly:</a:t>
            </a:r>
          </a:p>
          <a:p>
            <a:r>
              <a:rPr lang="en-US" dirty="0"/>
              <a:t>  sensorValue1 = </a:t>
            </a:r>
            <a:r>
              <a:rPr lang="en-US" dirty="0" err="1"/>
              <a:t>analogRead</a:t>
            </a:r>
            <a:r>
              <a:rPr lang="en-US" dirty="0"/>
              <a:t>(sensorPin1);</a:t>
            </a:r>
          </a:p>
          <a:p>
            <a:r>
              <a:rPr lang="en-US" dirty="0"/>
              <a:t>  sensorValue2 = </a:t>
            </a:r>
            <a:r>
              <a:rPr lang="en-US" dirty="0" err="1"/>
              <a:t>analogRead</a:t>
            </a:r>
            <a:r>
              <a:rPr lang="en-US" dirty="0"/>
              <a:t>(sensorPin2);</a:t>
            </a:r>
          </a:p>
          <a:p>
            <a:r>
              <a:rPr lang="en-US" dirty="0"/>
              <a:t>  if (  sensorValue1 &gt; 100)</a:t>
            </a:r>
          </a:p>
          <a:p>
            <a:r>
              <a:rPr lang="en-US" dirty="0"/>
              <a:t>    </a:t>
            </a:r>
            <a:r>
              <a:rPr lang="en-US" dirty="0" err="1"/>
              <a:t>tmrpcm.play</a:t>
            </a:r>
            <a:r>
              <a:rPr lang="en-US" dirty="0"/>
              <a:t>("test1.wav");</a:t>
            </a:r>
          </a:p>
          <a:p>
            <a:r>
              <a:rPr lang="en-US" dirty="0"/>
              <a:t>  if (  sensorValue2 &gt; 100)</a:t>
            </a:r>
          </a:p>
          <a:p>
            <a:r>
              <a:rPr lang="en-US" dirty="0"/>
              <a:t>    </a:t>
            </a:r>
            <a:r>
              <a:rPr lang="en-US" dirty="0" err="1"/>
              <a:t>tmrpcm.play</a:t>
            </a:r>
            <a:r>
              <a:rPr lang="en-US" dirty="0"/>
              <a:t>("test2.wav");</a:t>
            </a:r>
          </a:p>
          <a:p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99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Test3.6 A working EWI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on-off-switches and pressure sensor </a:t>
            </a:r>
            <a:r>
              <a:rPr lang="en-US" dirty="0">
                <a:hlinkClick r:id="rId3"/>
              </a:rPr>
              <a:t>https://www.nxp.com/docs/en/data-sheet/MPX5010.pdf</a:t>
            </a:r>
            <a:endParaRPr lang="en-US" dirty="0"/>
          </a:p>
          <a:p>
            <a:r>
              <a:rPr lang="en-US" dirty="0"/>
              <a:t>Use hairless midi bridge to receive MIDI code from USB and play MIDI instrument sound on a PC (win10) </a:t>
            </a:r>
            <a:r>
              <a:rPr lang="en-US" sz="1600" dirty="0">
                <a:hlinkClick r:id="rId4"/>
              </a:rPr>
              <a:t>https://projectgus.github.io/hairless-midiserial/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9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789"/>
            <a:ext cx="3662280" cy="1389996"/>
          </a:xfrm>
        </p:spPr>
        <p:txBody>
          <a:bodyPr>
            <a:normAutofit/>
          </a:bodyPr>
          <a:lstStyle/>
          <a:p>
            <a:r>
              <a:rPr lang="en-US" sz="2800" dirty="0"/>
              <a:t>Test 3.6 (continue) EWI-by-switches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34" y="1136519"/>
            <a:ext cx="2967232" cy="4280046"/>
          </a:xfrm>
        </p:spPr>
        <p:txBody>
          <a:bodyPr>
            <a:normAutofit/>
          </a:bodyPr>
          <a:lstStyle/>
          <a:p>
            <a:r>
              <a:rPr lang="en-US" sz="1800" dirty="0"/>
              <a:t>Known problems</a:t>
            </a:r>
            <a:endParaRPr lang="en-US" sz="1100" dirty="0"/>
          </a:p>
          <a:p>
            <a:pPr lvl="1"/>
            <a:r>
              <a:rPr lang="en-US" sz="1600" dirty="0"/>
              <a:t>Switch debouche</a:t>
            </a:r>
          </a:p>
          <a:p>
            <a:pPr lvl="1"/>
            <a:r>
              <a:rPr lang="en-US" sz="1800" dirty="0"/>
              <a:t>Midi runaway</a:t>
            </a:r>
          </a:p>
          <a:p>
            <a:pPr lvl="1"/>
            <a:r>
              <a:rPr lang="en-US" sz="1800" dirty="0"/>
              <a:t>stability</a:t>
            </a:r>
          </a:p>
          <a:p>
            <a:r>
              <a:rPr lang="en-US" sz="1800" dirty="0"/>
              <a:t>To be added </a:t>
            </a:r>
          </a:p>
          <a:p>
            <a:pPr lvl="1"/>
            <a:r>
              <a:rPr lang="en-US" sz="1800" dirty="0"/>
              <a:t>Try standalone sound generator (not nidi)</a:t>
            </a:r>
          </a:p>
          <a:p>
            <a:pPr lvl="1"/>
            <a:r>
              <a:rPr lang="en-US" sz="1800" dirty="0"/>
              <a:t>R5 (finger 5)</a:t>
            </a:r>
          </a:p>
          <a:p>
            <a:pPr lvl="1"/>
            <a:r>
              <a:rPr lang="en-US" sz="1800" dirty="0"/>
              <a:t>Low/high Pitch select</a:t>
            </a:r>
          </a:p>
          <a:p>
            <a:pPr lvl="2"/>
            <a:r>
              <a:rPr lang="en-US" sz="1400" dirty="0"/>
              <a:t>Use pressure reading</a:t>
            </a:r>
          </a:p>
          <a:p>
            <a:pPr lvl="2"/>
            <a:r>
              <a:rPr lang="en-US" sz="1400" dirty="0"/>
              <a:t>Use Accelerometer (gravitation vector)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19602" y="2121419"/>
            <a:ext cx="2004291" cy="2543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68130" y="3431451"/>
            <a:ext cx="934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</a:t>
            </a:r>
          </a:p>
          <a:p>
            <a:r>
              <a:rPr lang="en-US" dirty="0"/>
              <a:t>UNO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1129" y="2318727"/>
            <a:ext cx="21334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pin2 (R4)</a:t>
            </a:r>
          </a:p>
          <a:p>
            <a:r>
              <a:rPr lang="en-US" dirty="0"/>
              <a:t>pin3 (R3)</a:t>
            </a:r>
          </a:p>
          <a:p>
            <a:r>
              <a:rPr lang="en-US" dirty="0"/>
              <a:t>pin4 (R2)</a:t>
            </a:r>
          </a:p>
          <a:p>
            <a:r>
              <a:rPr lang="en-US" dirty="0"/>
              <a:t>pin5 (L3)</a:t>
            </a:r>
          </a:p>
          <a:p>
            <a:r>
              <a:rPr lang="en-US" dirty="0"/>
              <a:t>pin6 (L3)</a:t>
            </a:r>
          </a:p>
          <a:p>
            <a:r>
              <a:rPr lang="en-US" dirty="0"/>
              <a:t>pin7 (L2)</a:t>
            </a:r>
          </a:p>
          <a:p>
            <a:endParaRPr lang="en-US" dirty="0"/>
          </a:p>
          <a:p>
            <a:r>
              <a:rPr lang="en-US" dirty="0"/>
              <a:t>pin8 (L1:left- thumb)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20" y="1717108"/>
            <a:ext cx="1564590" cy="1713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366" y="2007119"/>
            <a:ext cx="1708839" cy="1269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1287" y="222183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0219" y="170684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4105" y="33049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46467" y="5170626"/>
            <a:ext cx="1131270" cy="1374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001105" y="5143660"/>
            <a:ext cx="1262290" cy="1325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4037" y="6437745"/>
            <a:ext cx="499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https://www.youtube.com/watch?v=w4zxqRNTPb0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05820" y="5130079"/>
            <a:ext cx="1007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</a:t>
            </a:r>
          </a:p>
          <a:p>
            <a:r>
              <a:rPr lang="en-US" dirty="0"/>
              <a:t>L2 (pin7)</a:t>
            </a:r>
          </a:p>
          <a:p>
            <a:r>
              <a:rPr lang="en-US" dirty="0"/>
              <a:t>L3 (pin6)</a:t>
            </a:r>
          </a:p>
          <a:p>
            <a:r>
              <a:rPr lang="en-US" dirty="0"/>
              <a:t>L4 (pin5)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45841" y="5050905"/>
            <a:ext cx="13474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</a:t>
            </a:r>
          </a:p>
          <a:p>
            <a:r>
              <a:rPr lang="en-US" dirty="0"/>
              <a:t>R2 (pin4)</a:t>
            </a:r>
          </a:p>
          <a:p>
            <a:r>
              <a:rPr lang="en-US" dirty="0"/>
              <a:t>R3 (pin3)</a:t>
            </a:r>
          </a:p>
          <a:p>
            <a:r>
              <a:rPr lang="en-US" dirty="0"/>
              <a:t>R4 (pin2)</a:t>
            </a:r>
          </a:p>
          <a:p>
            <a:r>
              <a:rPr lang="en-US" dirty="0"/>
              <a:t>R5(optional)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16525" y="2468115"/>
            <a:ext cx="493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80919" y="4806913"/>
            <a:ext cx="3266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(thumb for low-high pitch select)</a:t>
            </a:r>
          </a:p>
          <a:p>
            <a:r>
              <a:rPr lang="en-US" dirty="0"/>
              <a:t>L1 Pin8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2395" y="3326260"/>
            <a:ext cx="115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Switches are similar to all pins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0506" y="71299"/>
            <a:ext cx="5049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pin D8 the thumb switch (L1)(pressed=high pitch)</a:t>
            </a:r>
          </a:p>
          <a:p>
            <a:r>
              <a:rPr lang="en-US" dirty="0"/>
              <a:t>//Finger  (Li=Left hand finger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=1-&gt;5 </a:t>
            </a:r>
          </a:p>
          <a:p>
            <a:r>
              <a:rPr lang="en-US" dirty="0"/>
              <a:t>//Finger  (</a:t>
            </a:r>
            <a:r>
              <a:rPr lang="en-US" dirty="0" err="1"/>
              <a:t>Ri</a:t>
            </a:r>
            <a:r>
              <a:rPr lang="en-US" dirty="0"/>
              <a:t>=Right hand finger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=1-&gt;5</a:t>
            </a:r>
          </a:p>
          <a:p>
            <a:r>
              <a:rPr lang="en-US" dirty="0"/>
              <a:t>//    L2,L3,L4;   R2,R2,R3 (only 6 fingers are used)</a:t>
            </a:r>
          </a:p>
          <a:p>
            <a:r>
              <a:rPr lang="en-US" dirty="0"/>
              <a:t>//    D7,D6,D5;D4,D3,D2</a:t>
            </a:r>
          </a:p>
        </p:txBody>
      </p:sp>
    </p:spTree>
    <p:extLst>
      <p:ext uri="{BB962C8B-B14F-4D97-AF65-F5344CB8AC3E}">
        <p14:creationId xmlns:p14="http://schemas.microsoft.com/office/powerpoint/2010/main" val="499290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Test3.6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////to do: try local sound generator</a:t>
            </a:r>
          </a:p>
          <a:p>
            <a:r>
              <a:rPr lang="en-US" dirty="0"/>
              <a:t>////</a:t>
            </a:r>
          </a:p>
          <a:p>
            <a:r>
              <a:rPr lang="en-US" dirty="0"/>
              <a:t>//        if (</a:t>
            </a:r>
            <a:r>
              <a:rPr lang="en-US" dirty="0" err="1"/>
              <a:t>cur_tone</a:t>
            </a:r>
            <a:r>
              <a:rPr lang="en-US" dirty="0"/>
              <a:t> != </a:t>
            </a:r>
            <a:r>
              <a:rPr lang="en-US" dirty="0" err="1"/>
              <a:t>old_tone</a:t>
            </a:r>
            <a:r>
              <a:rPr lang="en-US" dirty="0"/>
              <a:t>)</a:t>
            </a:r>
          </a:p>
          <a:p>
            <a:r>
              <a:rPr lang="en-US" dirty="0"/>
              <a:t>//        { delay(50); //seems to affect </a:t>
            </a:r>
            <a:r>
              <a:rPr lang="en-US" dirty="0" err="1"/>
              <a:t>stablity</a:t>
            </a:r>
            <a:r>
              <a:rPr lang="en-US" dirty="0"/>
              <a:t>, over 50 is </a:t>
            </a:r>
            <a:r>
              <a:rPr lang="en-US" dirty="0" err="1"/>
              <a:t>btter</a:t>
            </a:r>
            <a:r>
              <a:rPr lang="en-US" dirty="0"/>
              <a:t>?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#include "</a:t>
            </a:r>
            <a:r>
              <a:rPr lang="en-US" dirty="0" err="1"/>
              <a:t>ardumidi.h</a:t>
            </a:r>
            <a:r>
              <a:rPr lang="en-US" dirty="0"/>
              <a:t>"</a:t>
            </a:r>
          </a:p>
          <a:p>
            <a:r>
              <a:rPr lang="en-US" dirty="0"/>
              <a:t>#include "midi_table_full_1.h" //http://www.cse.cuhk.edu.hk/~khwong/www2/stem/midi_table_full1.h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debug = 0; // set debug =1 if you want to </a:t>
            </a:r>
            <a:r>
              <a:rPr lang="en-US" dirty="0" err="1"/>
              <a:t>Serial.print</a:t>
            </a:r>
            <a:r>
              <a:rPr lang="en-US" dirty="0"/>
              <a:t> results</a:t>
            </a:r>
          </a:p>
          <a:p>
            <a:r>
              <a:rPr lang="en-US" dirty="0"/>
              <a:t>//http://newt.phys.unsw.edu.au/jw/notes.html</a:t>
            </a:r>
          </a:p>
          <a:p>
            <a:r>
              <a:rPr lang="en-US" dirty="0"/>
              <a:t>// B4-C6</a:t>
            </a:r>
          </a:p>
          <a:p>
            <a:r>
              <a:rPr lang="en-US" dirty="0"/>
              <a:t>// Hardware: pin D8 is in input </a:t>
            </a:r>
            <a:r>
              <a:rPr lang="en-US" dirty="0" err="1"/>
              <a:t>mode,it</a:t>
            </a:r>
            <a:r>
              <a:rPr lang="en-US" dirty="0"/>
              <a:t> is for the thumb switch (L1)(pressed=high pitch)</a:t>
            </a:r>
          </a:p>
          <a:p>
            <a:r>
              <a:rPr lang="en-US" dirty="0"/>
              <a:t>// </a:t>
            </a:r>
            <a:r>
              <a:rPr lang="en-US" dirty="0" err="1"/>
              <a:t>Hardware:Finger</a:t>
            </a:r>
            <a:r>
              <a:rPr lang="en-US" dirty="0"/>
              <a:t>    L2,L3,L4;R2,R2,R3 (left hand L1 to L5), Right hand finger R1-R5</a:t>
            </a:r>
          </a:p>
          <a:p>
            <a:r>
              <a:rPr lang="en-US" dirty="0"/>
              <a:t>// input PIND pins:   D7,D6,D5;D4,D3,D2</a:t>
            </a:r>
          </a:p>
          <a:p>
            <a:r>
              <a:rPr lang="en-US" dirty="0"/>
              <a:t>////////////////// data structure for MIDI ////////////////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ledPin</a:t>
            </a:r>
            <a:r>
              <a:rPr lang="en-US" dirty="0"/>
              <a:t> = 13;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potpin</a:t>
            </a:r>
            <a:r>
              <a:rPr lang="en-US" dirty="0"/>
              <a:t> = 3; //pressor sensor</a:t>
            </a:r>
          </a:p>
          <a:p>
            <a:r>
              <a:rPr lang="en-US" dirty="0"/>
              <a:t>//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note_on</a:t>
            </a:r>
            <a:r>
              <a:rPr lang="en-US" dirty="0"/>
              <a:t> = 0;</a:t>
            </a:r>
          </a:p>
          <a:p>
            <a:r>
              <a:rPr lang="en-US" dirty="0"/>
              <a:t>byte voice = 75;</a:t>
            </a:r>
          </a:p>
          <a:p>
            <a:r>
              <a:rPr lang="en-US" dirty="0"/>
              <a:t>byte </a:t>
            </a:r>
            <a:r>
              <a:rPr lang="en-US" dirty="0" err="1"/>
              <a:t>cur_tone</a:t>
            </a:r>
            <a:r>
              <a:rPr lang="en-US" dirty="0"/>
              <a:t> = 0;//MIDI_C4;</a:t>
            </a:r>
          </a:p>
          <a:p>
            <a:r>
              <a:rPr lang="en-US" dirty="0"/>
              <a:t>byte </a:t>
            </a:r>
            <a:r>
              <a:rPr lang="en-US" dirty="0" err="1"/>
              <a:t>old_tone</a:t>
            </a:r>
            <a:r>
              <a:rPr lang="en-US" dirty="0"/>
              <a:t> = 0;//MIDI_C4;</a:t>
            </a:r>
          </a:p>
          <a:p>
            <a:r>
              <a:rPr lang="en-US" dirty="0"/>
              <a:t>char state;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prs_threshold</a:t>
            </a:r>
            <a:r>
              <a:rPr lang="en-US" dirty="0"/>
              <a:t> = 40;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gap_L_to_H</a:t>
            </a:r>
            <a:r>
              <a:rPr lang="en-US" dirty="0"/>
              <a:t> = 0;//2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gap_H_to_L</a:t>
            </a:r>
            <a:r>
              <a:rPr lang="en-US" dirty="0"/>
              <a:t> = 0;// </a:t>
            </a:r>
            <a:r>
              <a:rPr lang="en-US" dirty="0" err="1"/>
              <a:t>testign</a:t>
            </a:r>
            <a:r>
              <a:rPr lang="en-US" dirty="0"/>
              <a:t> the value by experiment</a:t>
            </a:r>
          </a:p>
          <a:p>
            <a:endParaRPr lang="en-US" dirty="0"/>
          </a:p>
          <a:p>
            <a:r>
              <a:rPr lang="en-US" dirty="0"/>
              <a:t>byte </a:t>
            </a:r>
            <a:r>
              <a:rPr lang="en-US" dirty="0" err="1"/>
              <a:t>cur_inkey</a:t>
            </a:r>
            <a:r>
              <a:rPr lang="en-US" dirty="0"/>
              <a:t> = 0;</a:t>
            </a:r>
          </a:p>
          <a:p>
            <a:r>
              <a:rPr lang="en-US" dirty="0"/>
              <a:t>byte </a:t>
            </a:r>
            <a:r>
              <a:rPr lang="en-US" dirty="0" err="1"/>
              <a:t>old_inkey</a:t>
            </a:r>
            <a:r>
              <a:rPr lang="en-US" dirty="0"/>
              <a:t> = 0;</a:t>
            </a:r>
          </a:p>
          <a:p>
            <a:r>
              <a:rPr lang="en-US" dirty="0"/>
              <a:t>byte </a:t>
            </a:r>
            <a:r>
              <a:rPr lang="en-US" dirty="0" err="1"/>
              <a:t>key_change_tag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cur_prs</a:t>
            </a:r>
            <a:r>
              <a:rPr lang="en-US" dirty="0"/>
              <a:t> = 0;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byte </a:t>
            </a:r>
            <a:r>
              <a:rPr lang="en-US" dirty="0" err="1"/>
              <a:t>old_prs</a:t>
            </a:r>
            <a:r>
              <a:rPr lang="en-US" dirty="0"/>
              <a:t> = 0;</a:t>
            </a:r>
          </a:p>
          <a:p>
            <a:r>
              <a:rPr lang="en-US" dirty="0"/>
              <a:t>byte </a:t>
            </a:r>
            <a:r>
              <a:rPr lang="en-US" dirty="0" err="1"/>
              <a:t>prs_changed_tag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/////////////////////////////////////////////////////////////</a:t>
            </a:r>
          </a:p>
          <a:p>
            <a:r>
              <a:rPr lang="en-US" dirty="0"/>
              <a:t>void setup()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// </a:t>
            </a:r>
            <a:r>
              <a:rPr lang="en-US" dirty="0" err="1"/>
              <a:t>Serial.begin</a:t>
            </a:r>
            <a:r>
              <a:rPr lang="en-US" dirty="0"/>
              <a:t>(115200);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DDRD = 0b00000000;    //All pins in PORTD are inputs</a:t>
            </a:r>
          </a:p>
          <a:p>
            <a:r>
              <a:rPr lang="en-US" dirty="0"/>
              <a:t>  //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ledPin</a:t>
            </a:r>
            <a:r>
              <a:rPr lang="en-US" dirty="0"/>
              <a:t>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(8, INPUT);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midi_note_off</a:t>
            </a:r>
            <a:r>
              <a:rPr lang="en-US" dirty="0"/>
              <a:t>(0, </a:t>
            </a:r>
            <a:r>
              <a:rPr lang="en-US" dirty="0" err="1"/>
              <a:t>old_tone</a:t>
            </a:r>
            <a:r>
              <a:rPr lang="en-US" dirty="0"/>
              <a:t>, 127);//off first</a:t>
            </a:r>
          </a:p>
          <a:p>
            <a:r>
              <a:rPr lang="en-US" dirty="0"/>
              <a:t>  voice = 75;</a:t>
            </a:r>
          </a:p>
          <a:p>
            <a:r>
              <a:rPr lang="en-US" dirty="0"/>
              <a:t>  </a:t>
            </a:r>
            <a:r>
              <a:rPr lang="en-US" dirty="0" err="1"/>
              <a:t>midi_program_change</a:t>
            </a:r>
            <a:r>
              <a:rPr lang="en-US" dirty="0"/>
              <a:t>(0, voice); //mid</a:t>
            </a:r>
          </a:p>
          <a:p>
            <a:r>
              <a:rPr lang="en-US" dirty="0"/>
              <a:t>  state = 'L'; //</a:t>
            </a:r>
            <a:r>
              <a:rPr lang="en-US" dirty="0" err="1"/>
              <a:t>init</a:t>
            </a:r>
            <a:r>
              <a:rPr lang="en-US" dirty="0"/>
              <a:t> to state //</a:t>
            </a:r>
            <a:r>
              <a:rPr lang="en-US" dirty="0" err="1"/>
              <a:t>low_prs</a:t>
            </a:r>
            <a:endParaRPr lang="en-US" dirty="0"/>
          </a:p>
          <a:p>
            <a:r>
              <a:rPr lang="en-US" dirty="0"/>
              <a:t>}</a:t>
            </a:r>
          </a:p>
          <a:p>
            <a:r>
              <a:rPr lang="en-US" dirty="0"/>
              <a:t>// pressure profile /-----B------\</a:t>
            </a:r>
          </a:p>
          <a:p>
            <a:r>
              <a:rPr lang="en-US" dirty="0"/>
              <a:t>//-----------------+--------------+---------</a:t>
            </a:r>
          </a:p>
          <a:p>
            <a:r>
              <a:rPr lang="en-US" dirty="0"/>
              <a:t>//____________A___/                \___A___</a:t>
            </a:r>
          </a:p>
          <a:p>
            <a:r>
              <a:rPr lang="en-US" dirty="0"/>
              <a:t>//</a:t>
            </a:r>
          </a:p>
          <a:p>
            <a:r>
              <a:rPr lang="en-US" dirty="0"/>
              <a:t>void loop()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cur_prs</a:t>
            </a:r>
            <a:r>
              <a:rPr lang="en-US" dirty="0"/>
              <a:t> = </a:t>
            </a:r>
            <a:r>
              <a:rPr lang="en-US" dirty="0" err="1"/>
              <a:t>analogRead</a:t>
            </a:r>
            <a:r>
              <a:rPr lang="en-US" dirty="0"/>
              <a:t>(</a:t>
            </a:r>
            <a:r>
              <a:rPr lang="en-US" dirty="0" err="1"/>
              <a:t>potpin</a:t>
            </a:r>
            <a:r>
              <a:rPr lang="en-US" dirty="0"/>
              <a:t>); // read pressure</a:t>
            </a:r>
          </a:p>
          <a:p>
            <a:r>
              <a:rPr lang="en-US" dirty="0"/>
              <a:t>  //</a:t>
            </a:r>
            <a:r>
              <a:rPr lang="en-US" dirty="0" err="1"/>
              <a:t>vel</a:t>
            </a:r>
            <a:r>
              <a:rPr lang="en-US" dirty="0"/>
              <a:t> = (</a:t>
            </a:r>
            <a:r>
              <a:rPr lang="en-US" dirty="0" err="1"/>
              <a:t>cur_prs</a:t>
            </a:r>
            <a:r>
              <a:rPr lang="en-US" dirty="0"/>
              <a:t> / 2) + 50; //trial-an-error, max 1021, turn </a:t>
            </a:r>
            <a:r>
              <a:rPr lang="en-US" dirty="0" err="1"/>
              <a:t>cur_prs</a:t>
            </a:r>
            <a:r>
              <a:rPr lang="en-US" dirty="0"/>
              <a:t>(0-1023) into byte (0-127)</a:t>
            </a:r>
          </a:p>
          <a:p>
            <a:r>
              <a:rPr lang="en-US" dirty="0"/>
              <a:t>  </a:t>
            </a:r>
            <a:r>
              <a:rPr lang="en-US" dirty="0" err="1"/>
              <a:t>vel</a:t>
            </a:r>
            <a:r>
              <a:rPr lang="en-US" dirty="0"/>
              <a:t> = 127; //fixed </a:t>
            </a:r>
            <a:r>
              <a:rPr lang="en-US" dirty="0" err="1"/>
              <a:t>vecloity</a:t>
            </a:r>
            <a:r>
              <a:rPr lang="en-US" dirty="0"/>
              <a:t> (</a:t>
            </a:r>
            <a:r>
              <a:rPr lang="en-US" dirty="0" err="1"/>
              <a:t>volumn</a:t>
            </a:r>
            <a:r>
              <a:rPr lang="en-US" dirty="0"/>
              <a:t> of the sound)</a:t>
            </a:r>
          </a:p>
          <a:p>
            <a:endParaRPr lang="en-US" dirty="0"/>
          </a:p>
          <a:p>
            <a:r>
              <a:rPr lang="en-US" dirty="0"/>
              <a:t>  switch (state)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case 'L'://LLLLLLLLLLLLLLLLLLLLLLLLLLLLLLLLLLLLLL</a:t>
            </a:r>
          </a:p>
          <a:p>
            <a:r>
              <a:rPr lang="en-US" dirty="0"/>
              <a:t>      if ( </a:t>
            </a:r>
            <a:r>
              <a:rPr lang="en-US" dirty="0" err="1"/>
              <a:t>cur_prs</a:t>
            </a:r>
            <a:r>
              <a:rPr lang="en-US" dirty="0"/>
              <a:t> &lt; </a:t>
            </a:r>
            <a:r>
              <a:rPr lang="en-US" dirty="0" err="1"/>
              <a:t>prs_threshold</a:t>
            </a:r>
            <a:r>
              <a:rPr lang="en-US" dirty="0"/>
              <a:t> + </a:t>
            </a:r>
            <a:r>
              <a:rPr lang="en-US" dirty="0" err="1"/>
              <a:t>gap_L_to_H</a:t>
            </a:r>
            <a:r>
              <a:rPr lang="en-US" dirty="0"/>
              <a:t>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state = 'L'; //keep at pressure L state no action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else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state = 'H'; //from pressure low to high , action is </a:t>
            </a:r>
            <a:r>
              <a:rPr lang="en-US" dirty="0" err="1"/>
              <a:t>requie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midi_program_change</a:t>
            </a:r>
            <a:r>
              <a:rPr lang="en-US" dirty="0"/>
              <a:t>(0, voice); //mid</a:t>
            </a:r>
          </a:p>
          <a:p>
            <a:endParaRPr lang="en-US" dirty="0"/>
          </a:p>
          <a:p>
            <a:r>
              <a:rPr lang="en-US" dirty="0"/>
              <a:t>        // </a:t>
            </a:r>
            <a:r>
              <a:rPr lang="en-US" dirty="0" err="1"/>
              <a:t>Hardware:Finger</a:t>
            </a:r>
            <a:r>
              <a:rPr lang="en-US" dirty="0"/>
              <a:t>    L2,L3,L4;R2,R2,R3</a:t>
            </a:r>
          </a:p>
          <a:p>
            <a:r>
              <a:rPr lang="en-US" dirty="0"/>
              <a:t>        // input PIND pins:   D7,D6,D5;D4,D3,D2</a:t>
            </a:r>
          </a:p>
          <a:p>
            <a:r>
              <a:rPr lang="en-US" dirty="0"/>
              <a:t>        </a:t>
            </a:r>
            <a:r>
              <a:rPr lang="en-US" dirty="0" err="1"/>
              <a:t>cur_inkey</a:t>
            </a:r>
            <a:r>
              <a:rPr lang="en-US" dirty="0"/>
              <a:t> = (PIND &amp; B11111100) &gt;&gt; 2;//PIND Reads the PORTD and put the values in the</a:t>
            </a:r>
          </a:p>
          <a:p>
            <a:endParaRPr lang="en-US" dirty="0"/>
          </a:p>
          <a:p>
            <a:r>
              <a:rPr lang="en-US" dirty="0"/>
              <a:t>        /////////////////////////////////////////////////////////////</a:t>
            </a:r>
          </a:p>
          <a:p>
            <a:r>
              <a:rPr lang="en-US" dirty="0"/>
              <a:t>        if    ( </a:t>
            </a:r>
            <a:r>
              <a:rPr lang="en-US" dirty="0" err="1"/>
              <a:t>digitalRead</a:t>
            </a:r>
            <a:r>
              <a:rPr lang="en-US" dirty="0"/>
              <a:t>(8) == 0) //thumb switch is </a:t>
            </a:r>
            <a:r>
              <a:rPr lang="en-US" dirty="0" err="1"/>
              <a:t>unpressed</a:t>
            </a:r>
            <a:r>
              <a:rPr lang="en-US" dirty="0"/>
              <a:t>, normal pitch</a:t>
            </a:r>
          </a:p>
          <a:p>
            <a:r>
              <a:rPr lang="en-US" dirty="0"/>
              <a:t>        {</a:t>
            </a:r>
          </a:p>
          <a:p>
            <a:r>
              <a:rPr lang="en-US" dirty="0"/>
              <a:t>          switch (</a:t>
            </a:r>
            <a:r>
              <a:rPr lang="en-US" dirty="0" err="1"/>
              <a:t>cur_inkey</a:t>
            </a:r>
            <a:r>
              <a:rPr lang="en-US" dirty="0"/>
              <a:t>)</a:t>
            </a:r>
          </a:p>
          <a:p>
            <a:r>
              <a:rPr lang="en-US" dirty="0"/>
              <a:t>          { case B111111:      </a:t>
            </a:r>
            <a:r>
              <a:rPr lang="en-US" dirty="0" err="1"/>
              <a:t>cur_tone</a:t>
            </a:r>
            <a:r>
              <a:rPr lang="en-US" dirty="0"/>
              <a:t> = MIDI_Cs5; break;//--pressure </a:t>
            </a:r>
            <a:r>
              <a:rPr lang="en-US" dirty="0" err="1"/>
              <a:t>L_to_H</a:t>
            </a:r>
            <a:r>
              <a:rPr lang="en-US" dirty="0"/>
              <a:t>: --Normal pitch</a:t>
            </a:r>
          </a:p>
          <a:p>
            <a:r>
              <a:rPr lang="en-US" dirty="0"/>
              <a:t>            case B100111:      </a:t>
            </a:r>
            <a:r>
              <a:rPr lang="en-US" dirty="0" err="1"/>
              <a:t>cur_tone</a:t>
            </a:r>
            <a:r>
              <a:rPr lang="en-US" dirty="0"/>
              <a:t> = MIDI_C5; break;</a:t>
            </a:r>
          </a:p>
          <a:p>
            <a:r>
              <a:rPr lang="en-US" dirty="0"/>
              <a:t>            case B011111:      </a:t>
            </a:r>
            <a:r>
              <a:rPr lang="en-US" dirty="0" err="1"/>
              <a:t>cur_tone</a:t>
            </a:r>
            <a:r>
              <a:rPr lang="en-US" dirty="0"/>
              <a:t> = MIDI_B4; break;</a:t>
            </a:r>
          </a:p>
          <a:p>
            <a:r>
              <a:rPr lang="en-US" dirty="0"/>
              <a:t>            case B010111:      </a:t>
            </a:r>
            <a:r>
              <a:rPr lang="en-US" dirty="0" err="1"/>
              <a:t>cur_tone</a:t>
            </a:r>
            <a:r>
              <a:rPr lang="en-US" dirty="0"/>
              <a:t> = MIDI_As4; break;</a:t>
            </a:r>
          </a:p>
          <a:p>
            <a:r>
              <a:rPr lang="en-US" dirty="0"/>
              <a:t>            case B001111:      </a:t>
            </a:r>
            <a:r>
              <a:rPr lang="en-US" dirty="0" err="1"/>
              <a:t>cur_tone</a:t>
            </a:r>
            <a:r>
              <a:rPr lang="en-US" dirty="0"/>
              <a:t> = MIDI_A4; break;//--pressure </a:t>
            </a:r>
            <a:r>
              <a:rPr lang="en-US" dirty="0" err="1"/>
              <a:t>L_to_H</a:t>
            </a:r>
            <a:r>
              <a:rPr lang="en-US" dirty="0"/>
              <a:t>: --Normal pitch</a:t>
            </a:r>
          </a:p>
          <a:p>
            <a:r>
              <a:rPr lang="en-US" dirty="0"/>
              <a:t>            case B001011:      </a:t>
            </a:r>
            <a:r>
              <a:rPr lang="en-US" dirty="0" err="1"/>
              <a:t>cur_tone</a:t>
            </a:r>
            <a:r>
              <a:rPr lang="en-US" dirty="0"/>
              <a:t> = MIDI_Gs4; break;</a:t>
            </a:r>
          </a:p>
          <a:p>
            <a:r>
              <a:rPr lang="en-US" dirty="0"/>
              <a:t>            case B000111:      </a:t>
            </a:r>
            <a:r>
              <a:rPr lang="en-US" dirty="0" err="1"/>
              <a:t>cur_tone</a:t>
            </a:r>
            <a:r>
              <a:rPr lang="en-US" dirty="0"/>
              <a:t> = MIDI_G4; break;</a:t>
            </a:r>
          </a:p>
          <a:p>
            <a:r>
              <a:rPr lang="en-US" dirty="0"/>
              <a:t>            case B000101:      </a:t>
            </a:r>
            <a:r>
              <a:rPr lang="en-US" dirty="0" err="1"/>
              <a:t>cur_tone</a:t>
            </a:r>
            <a:r>
              <a:rPr lang="en-US" dirty="0"/>
              <a:t> = MIDI_Fs4; break;</a:t>
            </a:r>
          </a:p>
          <a:p>
            <a:r>
              <a:rPr lang="en-US" dirty="0"/>
              <a:t>            case B000011:      </a:t>
            </a:r>
            <a:r>
              <a:rPr lang="en-US" dirty="0" err="1"/>
              <a:t>cur_tone</a:t>
            </a:r>
            <a:r>
              <a:rPr lang="en-US" dirty="0"/>
              <a:t> = MIDI_F4; break;</a:t>
            </a:r>
          </a:p>
          <a:p>
            <a:r>
              <a:rPr lang="en-US" dirty="0"/>
              <a:t>            case B000001:      </a:t>
            </a:r>
            <a:r>
              <a:rPr lang="en-US" dirty="0" err="1"/>
              <a:t>cur_tone</a:t>
            </a:r>
            <a:r>
              <a:rPr lang="en-US" dirty="0"/>
              <a:t> = MIDI_E4; break;</a:t>
            </a:r>
          </a:p>
          <a:p>
            <a:r>
              <a:rPr lang="en-US" dirty="0"/>
              <a:t>            case B000000:      </a:t>
            </a:r>
            <a:r>
              <a:rPr lang="en-US" dirty="0" err="1"/>
              <a:t>cur_tone</a:t>
            </a:r>
            <a:r>
              <a:rPr lang="en-US" dirty="0"/>
              <a:t> = MIDI_D4; break;</a:t>
            </a:r>
          </a:p>
          <a:p>
            <a:r>
              <a:rPr lang="en-US" dirty="0"/>
              <a:t>          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else //thumb switch is pressed, high pitch</a:t>
            </a:r>
          </a:p>
          <a:p>
            <a:r>
              <a:rPr lang="en-US" dirty="0"/>
              <a:t>        {</a:t>
            </a:r>
          </a:p>
          <a:p>
            <a:r>
              <a:rPr lang="en-US" dirty="0"/>
              <a:t>          switch (</a:t>
            </a:r>
            <a:r>
              <a:rPr lang="en-US" dirty="0" err="1"/>
              <a:t>cur_inkey</a:t>
            </a:r>
            <a:r>
              <a:rPr lang="en-US" dirty="0"/>
              <a:t>)</a:t>
            </a:r>
          </a:p>
          <a:p>
            <a:r>
              <a:rPr lang="en-US" dirty="0"/>
              <a:t>          { case B111111:      </a:t>
            </a:r>
            <a:r>
              <a:rPr lang="en-US" dirty="0" err="1"/>
              <a:t>cur_tone</a:t>
            </a:r>
            <a:r>
              <a:rPr lang="en-US" dirty="0"/>
              <a:t> = MIDI_Cs6; break;//--pressure </a:t>
            </a:r>
            <a:r>
              <a:rPr lang="en-US" dirty="0" err="1"/>
              <a:t>L_to_H</a:t>
            </a:r>
            <a:r>
              <a:rPr lang="en-US" dirty="0"/>
              <a:t>: --high pitch</a:t>
            </a:r>
          </a:p>
          <a:p>
            <a:r>
              <a:rPr lang="en-US" dirty="0"/>
              <a:t>            case B100111:      </a:t>
            </a:r>
            <a:r>
              <a:rPr lang="en-US" dirty="0" err="1"/>
              <a:t>cur_tone</a:t>
            </a:r>
            <a:r>
              <a:rPr lang="en-US" dirty="0"/>
              <a:t> = MIDI_C6; break;</a:t>
            </a:r>
          </a:p>
          <a:p>
            <a:r>
              <a:rPr lang="en-US" dirty="0"/>
              <a:t>            case B011111:      </a:t>
            </a:r>
            <a:r>
              <a:rPr lang="en-US" dirty="0" err="1"/>
              <a:t>cur_tone</a:t>
            </a:r>
            <a:r>
              <a:rPr lang="en-US" dirty="0"/>
              <a:t> = MIDI_B5; break;</a:t>
            </a:r>
          </a:p>
          <a:p>
            <a:r>
              <a:rPr lang="en-US" dirty="0"/>
              <a:t>            case B010111:      </a:t>
            </a:r>
            <a:r>
              <a:rPr lang="en-US" dirty="0" err="1"/>
              <a:t>cur_tone</a:t>
            </a:r>
            <a:r>
              <a:rPr lang="en-US" dirty="0"/>
              <a:t> = MIDI_As5; break;</a:t>
            </a:r>
          </a:p>
          <a:p>
            <a:r>
              <a:rPr lang="en-US" dirty="0"/>
              <a:t>            case B001111:      </a:t>
            </a:r>
            <a:r>
              <a:rPr lang="en-US" dirty="0" err="1"/>
              <a:t>cur_tone</a:t>
            </a:r>
            <a:r>
              <a:rPr lang="en-US" dirty="0"/>
              <a:t> = MIDI_A5; break;//--pressure </a:t>
            </a:r>
            <a:r>
              <a:rPr lang="en-US" dirty="0" err="1"/>
              <a:t>L_to_H</a:t>
            </a:r>
            <a:r>
              <a:rPr lang="en-US" dirty="0"/>
              <a:t>: --high pitch</a:t>
            </a:r>
          </a:p>
          <a:p>
            <a:r>
              <a:rPr lang="en-US" dirty="0"/>
              <a:t>            case B001011:      </a:t>
            </a:r>
            <a:r>
              <a:rPr lang="en-US" dirty="0" err="1"/>
              <a:t>cur_tone</a:t>
            </a:r>
            <a:r>
              <a:rPr lang="en-US" dirty="0"/>
              <a:t> = MIDI_Gs5; break;</a:t>
            </a:r>
          </a:p>
          <a:p>
            <a:r>
              <a:rPr lang="en-US" dirty="0"/>
              <a:t>            case B000111:      </a:t>
            </a:r>
            <a:r>
              <a:rPr lang="en-US" dirty="0" err="1"/>
              <a:t>cur_tone</a:t>
            </a:r>
            <a:r>
              <a:rPr lang="en-US" dirty="0"/>
              <a:t> = MIDI_G5; break;</a:t>
            </a:r>
          </a:p>
          <a:p>
            <a:r>
              <a:rPr lang="en-US" dirty="0"/>
              <a:t>            case B000101:      </a:t>
            </a:r>
            <a:r>
              <a:rPr lang="en-US" dirty="0" err="1"/>
              <a:t>cur_tone</a:t>
            </a:r>
            <a:r>
              <a:rPr lang="en-US" dirty="0"/>
              <a:t> = MIDI_Fs5; break;</a:t>
            </a:r>
          </a:p>
          <a:p>
            <a:r>
              <a:rPr lang="en-US" dirty="0"/>
              <a:t>            case B000011:      </a:t>
            </a:r>
            <a:r>
              <a:rPr lang="en-US" dirty="0" err="1"/>
              <a:t>cur_tone</a:t>
            </a:r>
            <a:r>
              <a:rPr lang="en-US" dirty="0"/>
              <a:t> = MIDI_F5; break;</a:t>
            </a:r>
          </a:p>
          <a:p>
            <a:r>
              <a:rPr lang="en-US" dirty="0"/>
              <a:t>            case B000001:      </a:t>
            </a:r>
            <a:r>
              <a:rPr lang="en-US" dirty="0" err="1"/>
              <a:t>cur_tone</a:t>
            </a:r>
            <a:r>
              <a:rPr lang="en-US" dirty="0"/>
              <a:t> = MIDI_E5; break;</a:t>
            </a:r>
          </a:p>
          <a:p>
            <a:r>
              <a:rPr lang="en-US" dirty="0"/>
              <a:t>            case B000000:      </a:t>
            </a:r>
            <a:r>
              <a:rPr lang="en-US" dirty="0" err="1"/>
              <a:t>cur_tone</a:t>
            </a:r>
            <a:r>
              <a:rPr lang="en-US" dirty="0"/>
              <a:t> = MIDI_D5; break;</a:t>
            </a:r>
          </a:p>
          <a:p>
            <a:r>
              <a:rPr lang="en-US" dirty="0"/>
              <a:t>          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/////////////////////////////////////////////////////////////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midi_note_on</a:t>
            </a:r>
            <a:r>
              <a:rPr lang="en-US" dirty="0"/>
              <a:t>(0, </a:t>
            </a:r>
            <a:r>
              <a:rPr lang="en-US" dirty="0" err="1"/>
              <a:t>cur_tone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);//midi--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break;</a:t>
            </a:r>
          </a:p>
          <a:p>
            <a:r>
              <a:rPr lang="en-US" dirty="0"/>
              <a:t>    case 'H'://HHHHHHHHHHHHHHHHHHHHHHHHHHHHHHHHHHHHHHHH</a:t>
            </a:r>
          </a:p>
          <a:p>
            <a:r>
              <a:rPr lang="en-US" dirty="0"/>
              <a:t>      if ( </a:t>
            </a:r>
            <a:r>
              <a:rPr lang="en-US" dirty="0" err="1"/>
              <a:t>cur_prs</a:t>
            </a:r>
            <a:r>
              <a:rPr lang="en-US" dirty="0"/>
              <a:t> &gt; </a:t>
            </a:r>
            <a:r>
              <a:rPr lang="en-US" dirty="0" err="1"/>
              <a:t>prs_threshold</a:t>
            </a:r>
            <a:r>
              <a:rPr lang="en-US" dirty="0"/>
              <a:t> - </a:t>
            </a:r>
            <a:r>
              <a:rPr lang="en-US" dirty="0" err="1"/>
              <a:t>gap_H_to_L</a:t>
            </a:r>
            <a:r>
              <a:rPr lang="en-US" dirty="0"/>
              <a:t>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state = 'H'; //keep at pressure H state no action, </a:t>
            </a:r>
            <a:r>
              <a:rPr lang="en-US" dirty="0" err="1"/>
              <a:t>inkey</a:t>
            </a:r>
            <a:r>
              <a:rPr lang="en-US" dirty="0"/>
              <a:t> may change to </a:t>
            </a:r>
            <a:r>
              <a:rPr lang="en-US" dirty="0" err="1"/>
              <a:t>chnage</a:t>
            </a:r>
            <a:r>
              <a:rPr lang="en-US" dirty="0"/>
              <a:t> tone</a:t>
            </a:r>
          </a:p>
          <a:p>
            <a:r>
              <a:rPr lang="en-US" dirty="0"/>
              <a:t>        //  </a:t>
            </a:r>
            <a:r>
              <a:rPr lang="en-US" dirty="0" err="1"/>
              <a:t>read_inkey</a:t>
            </a:r>
            <a:r>
              <a:rPr lang="en-US" dirty="0"/>
              <a:t>(); //</a:t>
            </a:r>
            <a:r>
              <a:rPr lang="en-US" dirty="0" err="1"/>
              <a:t>cancall</a:t>
            </a:r>
            <a:r>
              <a:rPr lang="en-US" dirty="0"/>
              <a:t> a function, but may take time, so write directly below</a:t>
            </a:r>
          </a:p>
          <a:p>
            <a:r>
              <a:rPr lang="en-US" dirty="0"/>
              <a:t>        </a:t>
            </a:r>
            <a:r>
              <a:rPr lang="en-US" dirty="0" err="1"/>
              <a:t>cur_inkey</a:t>
            </a:r>
            <a:r>
              <a:rPr lang="en-US" dirty="0"/>
              <a:t> = PIND  &gt;&gt; 2;       //PIND Reads the PORTD and put the values in the</a:t>
            </a:r>
          </a:p>
          <a:p>
            <a:endParaRPr lang="en-US" dirty="0"/>
          </a:p>
          <a:p>
            <a:r>
              <a:rPr lang="en-US" dirty="0"/>
              <a:t>        /////////////////////////////////////////////////////////////</a:t>
            </a:r>
          </a:p>
          <a:p>
            <a:r>
              <a:rPr lang="en-US" dirty="0"/>
              <a:t>        if    ( </a:t>
            </a:r>
            <a:r>
              <a:rPr lang="en-US" dirty="0" err="1"/>
              <a:t>digitalRead</a:t>
            </a:r>
            <a:r>
              <a:rPr lang="en-US" dirty="0"/>
              <a:t>(8) == 0) //thumb switch is </a:t>
            </a:r>
            <a:r>
              <a:rPr lang="en-US" dirty="0" err="1"/>
              <a:t>unpressed</a:t>
            </a:r>
            <a:r>
              <a:rPr lang="en-US" dirty="0"/>
              <a:t>, normal pitch</a:t>
            </a:r>
          </a:p>
          <a:p>
            <a:r>
              <a:rPr lang="en-US" dirty="0"/>
              <a:t>        {</a:t>
            </a:r>
          </a:p>
          <a:p>
            <a:r>
              <a:rPr lang="en-US" dirty="0"/>
              <a:t>          switch (</a:t>
            </a:r>
            <a:r>
              <a:rPr lang="en-US" dirty="0" err="1"/>
              <a:t>cur_inkey</a:t>
            </a:r>
            <a:r>
              <a:rPr lang="en-US" dirty="0"/>
              <a:t>)</a:t>
            </a:r>
          </a:p>
          <a:p>
            <a:r>
              <a:rPr lang="en-US" dirty="0"/>
              <a:t>          { case B111111:      </a:t>
            </a:r>
            <a:r>
              <a:rPr lang="en-US" dirty="0" err="1"/>
              <a:t>cur_tone</a:t>
            </a:r>
            <a:r>
              <a:rPr lang="en-US" dirty="0"/>
              <a:t> = MIDI_Cs5; break;//--pressure </a:t>
            </a:r>
            <a:r>
              <a:rPr lang="en-US" dirty="0" err="1"/>
              <a:t>L_to_H</a:t>
            </a:r>
            <a:r>
              <a:rPr lang="en-US" dirty="0"/>
              <a:t>: --Normal pitch</a:t>
            </a:r>
          </a:p>
          <a:p>
            <a:r>
              <a:rPr lang="en-US" dirty="0"/>
              <a:t>            case B100111:      </a:t>
            </a:r>
            <a:r>
              <a:rPr lang="en-US" dirty="0" err="1"/>
              <a:t>cur_tone</a:t>
            </a:r>
            <a:r>
              <a:rPr lang="en-US" dirty="0"/>
              <a:t> = MIDI_C5; break;</a:t>
            </a:r>
          </a:p>
          <a:p>
            <a:r>
              <a:rPr lang="en-US" dirty="0"/>
              <a:t>            case B011111:      </a:t>
            </a:r>
            <a:r>
              <a:rPr lang="en-US" dirty="0" err="1"/>
              <a:t>cur_tone</a:t>
            </a:r>
            <a:r>
              <a:rPr lang="en-US" dirty="0"/>
              <a:t> = MIDI_B4; break;</a:t>
            </a:r>
          </a:p>
          <a:p>
            <a:r>
              <a:rPr lang="en-US" dirty="0"/>
              <a:t>            case B010111:      </a:t>
            </a:r>
            <a:r>
              <a:rPr lang="en-US" dirty="0" err="1"/>
              <a:t>cur_tone</a:t>
            </a:r>
            <a:r>
              <a:rPr lang="en-US" dirty="0"/>
              <a:t> = MIDI_As4; break;</a:t>
            </a:r>
          </a:p>
          <a:p>
            <a:r>
              <a:rPr lang="en-US" dirty="0"/>
              <a:t>            case B001111:      </a:t>
            </a:r>
            <a:r>
              <a:rPr lang="en-US" dirty="0" err="1"/>
              <a:t>cur_tone</a:t>
            </a:r>
            <a:r>
              <a:rPr lang="en-US" dirty="0"/>
              <a:t> = MIDI_A4; break;//--pressure </a:t>
            </a:r>
            <a:r>
              <a:rPr lang="en-US" dirty="0" err="1"/>
              <a:t>L_to_H</a:t>
            </a:r>
            <a:r>
              <a:rPr lang="en-US" dirty="0"/>
              <a:t>: --Normal pitch</a:t>
            </a:r>
          </a:p>
          <a:p>
            <a:r>
              <a:rPr lang="en-US" dirty="0"/>
              <a:t>            case B001011:      </a:t>
            </a:r>
            <a:r>
              <a:rPr lang="en-US" dirty="0" err="1"/>
              <a:t>cur_tone</a:t>
            </a:r>
            <a:r>
              <a:rPr lang="en-US" dirty="0"/>
              <a:t> = MIDI_Gs4; break;</a:t>
            </a:r>
          </a:p>
          <a:p>
            <a:r>
              <a:rPr lang="en-US" dirty="0"/>
              <a:t>            case B000111:      </a:t>
            </a:r>
            <a:r>
              <a:rPr lang="en-US" dirty="0" err="1"/>
              <a:t>cur_tone</a:t>
            </a:r>
            <a:r>
              <a:rPr lang="en-US" dirty="0"/>
              <a:t> = MIDI_G4; break;</a:t>
            </a:r>
          </a:p>
          <a:p>
            <a:r>
              <a:rPr lang="en-US" dirty="0"/>
              <a:t>            case B000101:      </a:t>
            </a:r>
            <a:r>
              <a:rPr lang="en-US" dirty="0" err="1"/>
              <a:t>cur_tone</a:t>
            </a:r>
            <a:r>
              <a:rPr lang="en-US" dirty="0"/>
              <a:t> = MIDI_Fs4; break;</a:t>
            </a:r>
          </a:p>
          <a:p>
            <a:r>
              <a:rPr lang="en-US" dirty="0"/>
              <a:t>            case B000011:      </a:t>
            </a:r>
            <a:r>
              <a:rPr lang="en-US" dirty="0" err="1"/>
              <a:t>cur_tone</a:t>
            </a:r>
            <a:r>
              <a:rPr lang="en-US" dirty="0"/>
              <a:t> = MIDI_F4; break;</a:t>
            </a:r>
          </a:p>
          <a:p>
            <a:r>
              <a:rPr lang="en-US" dirty="0"/>
              <a:t>            case B000001:      </a:t>
            </a:r>
            <a:r>
              <a:rPr lang="en-US" dirty="0" err="1"/>
              <a:t>cur_tone</a:t>
            </a:r>
            <a:r>
              <a:rPr lang="en-US" dirty="0"/>
              <a:t> = MIDI_E4; break;</a:t>
            </a:r>
          </a:p>
          <a:p>
            <a:r>
              <a:rPr lang="en-US" dirty="0"/>
              <a:t>            case B000000:      </a:t>
            </a:r>
            <a:r>
              <a:rPr lang="en-US" dirty="0" err="1"/>
              <a:t>cur_tone</a:t>
            </a:r>
            <a:r>
              <a:rPr lang="en-US" dirty="0"/>
              <a:t> = MIDI_D4; break;</a:t>
            </a:r>
          </a:p>
          <a:p>
            <a:r>
              <a:rPr lang="en-US" dirty="0"/>
              <a:t>          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else //thumb switch is pressed, high pitch</a:t>
            </a:r>
          </a:p>
          <a:p>
            <a:r>
              <a:rPr lang="en-US" dirty="0"/>
              <a:t>        {</a:t>
            </a:r>
          </a:p>
          <a:p>
            <a:r>
              <a:rPr lang="en-US" dirty="0"/>
              <a:t>          switch (</a:t>
            </a:r>
            <a:r>
              <a:rPr lang="en-US" dirty="0" err="1"/>
              <a:t>cur_inkey</a:t>
            </a:r>
            <a:r>
              <a:rPr lang="en-US" dirty="0"/>
              <a:t>)</a:t>
            </a:r>
          </a:p>
          <a:p>
            <a:r>
              <a:rPr lang="en-US" dirty="0"/>
              <a:t>          { case B111111:      </a:t>
            </a:r>
            <a:r>
              <a:rPr lang="en-US" dirty="0" err="1"/>
              <a:t>cur_tone</a:t>
            </a:r>
            <a:r>
              <a:rPr lang="en-US" dirty="0"/>
              <a:t> = MIDI_Cs6; break;//--pressure </a:t>
            </a:r>
            <a:r>
              <a:rPr lang="en-US" dirty="0" err="1"/>
              <a:t>L_to_H</a:t>
            </a:r>
            <a:r>
              <a:rPr lang="en-US" dirty="0"/>
              <a:t>: --high pitch</a:t>
            </a:r>
          </a:p>
          <a:p>
            <a:r>
              <a:rPr lang="en-US" dirty="0"/>
              <a:t>            case B100111:      </a:t>
            </a:r>
            <a:r>
              <a:rPr lang="en-US" dirty="0" err="1"/>
              <a:t>cur_tone</a:t>
            </a:r>
            <a:r>
              <a:rPr lang="en-US" dirty="0"/>
              <a:t> = MIDI_C6; break;</a:t>
            </a:r>
          </a:p>
          <a:p>
            <a:r>
              <a:rPr lang="en-US" dirty="0"/>
              <a:t>            case B011111:      </a:t>
            </a:r>
            <a:r>
              <a:rPr lang="en-US" dirty="0" err="1"/>
              <a:t>cur_tone</a:t>
            </a:r>
            <a:r>
              <a:rPr lang="en-US" dirty="0"/>
              <a:t> = MIDI_B5; break;</a:t>
            </a:r>
          </a:p>
          <a:p>
            <a:r>
              <a:rPr lang="en-US" dirty="0"/>
              <a:t>            case B010111:      </a:t>
            </a:r>
            <a:r>
              <a:rPr lang="en-US" dirty="0" err="1"/>
              <a:t>cur_tone</a:t>
            </a:r>
            <a:r>
              <a:rPr lang="en-US" dirty="0"/>
              <a:t> = MIDI_As5; break;</a:t>
            </a:r>
          </a:p>
          <a:p>
            <a:r>
              <a:rPr lang="en-US" dirty="0"/>
              <a:t>            case B001111:      </a:t>
            </a:r>
            <a:r>
              <a:rPr lang="en-US" dirty="0" err="1"/>
              <a:t>cur_tone</a:t>
            </a:r>
            <a:r>
              <a:rPr lang="en-US" dirty="0"/>
              <a:t> = MIDI_A5; break;//--pressure </a:t>
            </a:r>
            <a:r>
              <a:rPr lang="en-US" dirty="0" err="1"/>
              <a:t>L_to_H</a:t>
            </a:r>
            <a:r>
              <a:rPr lang="en-US" dirty="0"/>
              <a:t>: --high pitch</a:t>
            </a:r>
          </a:p>
          <a:p>
            <a:r>
              <a:rPr lang="en-US" dirty="0"/>
              <a:t>            case B001011:      </a:t>
            </a:r>
            <a:r>
              <a:rPr lang="en-US" dirty="0" err="1"/>
              <a:t>cur_tone</a:t>
            </a:r>
            <a:r>
              <a:rPr lang="en-US" dirty="0"/>
              <a:t> = MIDI_Gs5; break;</a:t>
            </a:r>
          </a:p>
          <a:p>
            <a:r>
              <a:rPr lang="en-US" dirty="0"/>
              <a:t>            case B000111:      </a:t>
            </a:r>
            <a:r>
              <a:rPr lang="en-US" dirty="0" err="1"/>
              <a:t>cur_tone</a:t>
            </a:r>
            <a:r>
              <a:rPr lang="en-US" dirty="0"/>
              <a:t> = MIDI_G5; break;</a:t>
            </a:r>
          </a:p>
          <a:p>
            <a:r>
              <a:rPr lang="en-US" dirty="0"/>
              <a:t>            case B000101:      </a:t>
            </a:r>
            <a:r>
              <a:rPr lang="en-US" dirty="0" err="1"/>
              <a:t>cur_tone</a:t>
            </a:r>
            <a:r>
              <a:rPr lang="en-US" dirty="0"/>
              <a:t> = MIDI_Fs5; break;</a:t>
            </a:r>
          </a:p>
          <a:p>
            <a:r>
              <a:rPr lang="en-US" dirty="0"/>
              <a:t>            case B000011:      </a:t>
            </a:r>
            <a:r>
              <a:rPr lang="en-US" dirty="0" err="1"/>
              <a:t>cur_tone</a:t>
            </a:r>
            <a:r>
              <a:rPr lang="en-US" dirty="0"/>
              <a:t> = MIDI_F5; break;</a:t>
            </a:r>
          </a:p>
          <a:p>
            <a:r>
              <a:rPr lang="en-US" dirty="0"/>
              <a:t>            case B000001:      </a:t>
            </a:r>
            <a:r>
              <a:rPr lang="en-US" dirty="0" err="1"/>
              <a:t>cur_tone</a:t>
            </a:r>
            <a:r>
              <a:rPr lang="en-US" dirty="0"/>
              <a:t> = MIDI_E5; break;</a:t>
            </a:r>
          </a:p>
          <a:p>
            <a:r>
              <a:rPr lang="en-US" dirty="0"/>
              <a:t>            case B000000:      </a:t>
            </a:r>
            <a:r>
              <a:rPr lang="en-US" dirty="0" err="1"/>
              <a:t>cur_tone</a:t>
            </a:r>
            <a:r>
              <a:rPr lang="en-US" dirty="0"/>
              <a:t> = MIDI_D5; break;</a:t>
            </a:r>
          </a:p>
          <a:p>
            <a:r>
              <a:rPr lang="en-US" dirty="0"/>
              <a:t>          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/////////////////////////////////////////////////////////////</a:t>
            </a:r>
          </a:p>
          <a:p>
            <a:endParaRPr lang="en-US" dirty="0"/>
          </a:p>
          <a:p>
            <a:r>
              <a:rPr lang="en-US" dirty="0"/>
              <a:t>        if (</a:t>
            </a:r>
            <a:r>
              <a:rPr lang="en-US" dirty="0" err="1"/>
              <a:t>cur_tone</a:t>
            </a:r>
            <a:r>
              <a:rPr lang="en-US" dirty="0"/>
              <a:t> != </a:t>
            </a:r>
            <a:r>
              <a:rPr lang="en-US" dirty="0" err="1"/>
              <a:t>old_tone</a:t>
            </a:r>
            <a:r>
              <a:rPr lang="en-US" dirty="0"/>
              <a:t>)</a:t>
            </a:r>
          </a:p>
          <a:p>
            <a:r>
              <a:rPr lang="en-US" dirty="0"/>
              <a:t>        { //delay(50); //seems to affect </a:t>
            </a:r>
            <a:r>
              <a:rPr lang="en-US" dirty="0" err="1"/>
              <a:t>stablity</a:t>
            </a:r>
            <a:r>
              <a:rPr lang="en-US" dirty="0"/>
              <a:t>, over 50 is </a:t>
            </a:r>
            <a:r>
              <a:rPr lang="en-US" dirty="0" err="1"/>
              <a:t>btter</a:t>
            </a:r>
            <a:r>
              <a:rPr lang="en-US" dirty="0"/>
              <a:t>?</a:t>
            </a:r>
          </a:p>
          <a:p>
            <a:r>
              <a:rPr lang="en-US" dirty="0"/>
              <a:t>          </a:t>
            </a:r>
            <a:r>
              <a:rPr lang="en-US" dirty="0" err="1"/>
              <a:t>midi_note_off</a:t>
            </a:r>
            <a:r>
              <a:rPr lang="en-US" dirty="0"/>
              <a:t>(0, </a:t>
            </a:r>
            <a:r>
              <a:rPr lang="en-US" dirty="0" err="1"/>
              <a:t>old_tone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);//midi--</a:t>
            </a:r>
          </a:p>
          <a:p>
            <a:r>
              <a:rPr lang="en-US" dirty="0"/>
              <a:t>          //delay(50);</a:t>
            </a:r>
          </a:p>
          <a:p>
            <a:r>
              <a:rPr lang="en-US" dirty="0"/>
              <a:t>          </a:t>
            </a:r>
            <a:r>
              <a:rPr lang="en-US" dirty="0" err="1"/>
              <a:t>midi_note_on</a:t>
            </a:r>
            <a:r>
              <a:rPr lang="en-US" dirty="0"/>
              <a:t>(0, </a:t>
            </a:r>
            <a:r>
              <a:rPr lang="en-US" dirty="0" err="1"/>
              <a:t>cur_tone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);//midi--</a:t>
            </a:r>
          </a:p>
          <a:p>
            <a:r>
              <a:rPr lang="en-US" dirty="0"/>
              <a:t>          </a:t>
            </a:r>
            <a:r>
              <a:rPr lang="en-US" dirty="0" err="1"/>
              <a:t>old_tone</a:t>
            </a:r>
            <a:r>
              <a:rPr lang="en-US" dirty="0"/>
              <a:t> = </a:t>
            </a:r>
            <a:r>
              <a:rPr lang="en-US" dirty="0" err="1"/>
              <a:t>cur_tone</a:t>
            </a:r>
            <a:r>
              <a:rPr lang="en-US" dirty="0"/>
              <a:t>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else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        state = 'L'; //H to L transition action is required</a:t>
            </a:r>
          </a:p>
          <a:p>
            <a:r>
              <a:rPr lang="en-US" dirty="0"/>
              <a:t>        </a:t>
            </a:r>
            <a:r>
              <a:rPr lang="en-US" dirty="0" err="1"/>
              <a:t>midi_program_change</a:t>
            </a:r>
            <a:r>
              <a:rPr lang="en-US" dirty="0"/>
              <a:t>(0, voice); //mid</a:t>
            </a:r>
          </a:p>
          <a:p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midi_note_off</a:t>
            </a:r>
            <a:r>
              <a:rPr lang="en-US" dirty="0"/>
              <a:t>(0, </a:t>
            </a:r>
            <a:r>
              <a:rPr lang="en-US" dirty="0" err="1"/>
              <a:t>cur_tone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);//midi-</a:t>
            </a:r>
          </a:p>
          <a:p>
            <a:r>
              <a:rPr lang="en-US" dirty="0"/>
              <a:t>        //should (may need to ) turn off all midi channels</a:t>
            </a:r>
          </a:p>
          <a:p>
            <a:r>
              <a:rPr lang="en-US" dirty="0"/>
              <a:t>        // </a:t>
            </a:r>
            <a:r>
              <a:rPr lang="en-US" dirty="0" err="1"/>
              <a:t>midiPanic</a:t>
            </a:r>
            <a:r>
              <a:rPr lang="en-US" dirty="0"/>
              <a:t>();///////////check may </a:t>
            </a:r>
            <a:r>
              <a:rPr lang="en-US" dirty="0" err="1"/>
              <a:t>ned</a:t>
            </a:r>
            <a:r>
              <a:rPr lang="en-US" dirty="0"/>
              <a:t> to remove///////new???????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  break;</a:t>
            </a:r>
          </a:p>
          <a:p>
            <a:r>
              <a:rPr lang="en-US" dirty="0"/>
              <a:t>    default:</a:t>
            </a:r>
          </a:p>
          <a:p>
            <a:r>
              <a:rPr lang="en-US" dirty="0"/>
              <a:t>      state = 'L';</a:t>
            </a:r>
          </a:p>
          <a:p>
            <a:r>
              <a:rPr lang="en-US" dirty="0"/>
              <a:t>      //should (may need to ) turn off all midi channels</a:t>
            </a:r>
          </a:p>
          <a:p>
            <a:r>
              <a:rPr lang="en-US" dirty="0"/>
              <a:t>      break;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//delay(20);</a:t>
            </a:r>
          </a:p>
          <a:p>
            <a:r>
              <a:rPr lang="en-US" dirty="0"/>
              <a:t>  //    if (debug == 1 )  {</a:t>
            </a:r>
          </a:p>
          <a:p>
            <a:r>
              <a:rPr lang="en-US" dirty="0"/>
              <a:t>  //      </a:t>
            </a:r>
            <a:r>
              <a:rPr lang="en-US" dirty="0" err="1"/>
              <a:t>Serial.println</a:t>
            </a:r>
            <a:r>
              <a:rPr lang="en-US" dirty="0"/>
              <a:t>(state);</a:t>
            </a:r>
          </a:p>
          <a:p>
            <a:r>
              <a:rPr lang="en-US" dirty="0"/>
              <a:t>  //    }</a:t>
            </a:r>
          </a:p>
          <a:p>
            <a:r>
              <a:rPr lang="en-US" dirty="0"/>
              <a:t>  </a:t>
            </a:r>
            <a:r>
              <a:rPr lang="en-US" dirty="0" err="1"/>
              <a:t>old_prs</a:t>
            </a:r>
            <a:r>
              <a:rPr lang="en-US" dirty="0"/>
              <a:t> = </a:t>
            </a:r>
            <a:r>
              <a:rPr lang="en-US" dirty="0" err="1"/>
              <a:t>cur_prs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old_tone</a:t>
            </a:r>
            <a:r>
              <a:rPr lang="en-US" dirty="0"/>
              <a:t> = </a:t>
            </a:r>
            <a:r>
              <a:rPr lang="en-US" dirty="0" err="1"/>
              <a:t>cur_tone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//////////////////////// run this to turn off all sounds //////////////////////////</a:t>
            </a:r>
          </a:p>
          <a:p>
            <a:r>
              <a:rPr lang="en-US" dirty="0"/>
              <a:t>void </a:t>
            </a:r>
            <a:r>
              <a:rPr lang="en-US" dirty="0" err="1"/>
              <a:t>midiPanic</a:t>
            </a:r>
            <a:r>
              <a:rPr lang="en-US" dirty="0"/>
              <a:t>() {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128;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//    </a:t>
            </a:r>
            <a:r>
              <a:rPr lang="en-US" dirty="0" err="1"/>
              <a:t>midiSend</a:t>
            </a:r>
            <a:r>
              <a:rPr lang="en-US" dirty="0"/>
              <a:t>((0x80 | </a:t>
            </a:r>
            <a:r>
              <a:rPr lang="en-US" dirty="0" err="1"/>
              <a:t>MIDIchannel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, 0);</a:t>
            </a:r>
          </a:p>
          <a:p>
            <a:r>
              <a:rPr lang="en-US" dirty="0"/>
              <a:t>    //  </a:t>
            </a:r>
            <a:r>
              <a:rPr lang="en-US" dirty="0" err="1"/>
              <a:t>midiSend</a:t>
            </a:r>
            <a:r>
              <a:rPr lang="en-US" dirty="0"/>
              <a:t>((0x80 | 0), </a:t>
            </a:r>
            <a:r>
              <a:rPr lang="en-US" dirty="0" err="1"/>
              <a:t>i</a:t>
            </a:r>
            <a:r>
              <a:rPr lang="en-US" dirty="0"/>
              <a:t>, 0);</a:t>
            </a:r>
          </a:p>
          <a:p>
            <a:r>
              <a:rPr lang="en-US" dirty="0"/>
              <a:t>    </a:t>
            </a:r>
            <a:r>
              <a:rPr lang="en-US" dirty="0" err="1"/>
              <a:t>midi_note_off</a:t>
            </a:r>
            <a:r>
              <a:rPr lang="en-US" dirty="0"/>
              <a:t>(0,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5457" y="1704718"/>
            <a:ext cx="46217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////////////////essential part/////////</a:t>
            </a:r>
          </a:p>
          <a:p>
            <a:r>
              <a:rPr lang="en-US" sz="1600" dirty="0"/>
              <a:t>        if    ( </a:t>
            </a:r>
            <a:r>
              <a:rPr lang="en-US" sz="1600" dirty="0" err="1"/>
              <a:t>digitalRead</a:t>
            </a:r>
            <a:r>
              <a:rPr lang="en-US" sz="1600" dirty="0"/>
              <a:t>(8) == 0)</a:t>
            </a:r>
          </a:p>
          <a:p>
            <a:r>
              <a:rPr lang="en-US" sz="1600" dirty="0"/>
              <a:t> //thumb switch is </a:t>
            </a:r>
            <a:r>
              <a:rPr lang="en-US" sz="1600" dirty="0" err="1"/>
              <a:t>unpressed</a:t>
            </a:r>
            <a:r>
              <a:rPr lang="en-US" sz="1600" dirty="0"/>
              <a:t>, normal pitch</a:t>
            </a:r>
          </a:p>
          <a:p>
            <a:r>
              <a:rPr lang="en-US" sz="1600" dirty="0"/>
              <a:t>        {</a:t>
            </a:r>
          </a:p>
          <a:p>
            <a:r>
              <a:rPr lang="en-US" sz="1600" dirty="0"/>
              <a:t>          switch (</a:t>
            </a:r>
            <a:r>
              <a:rPr lang="en-US" sz="1600" dirty="0" err="1"/>
              <a:t>cur_inkey</a:t>
            </a:r>
            <a:r>
              <a:rPr lang="en-US" sz="1600" dirty="0"/>
              <a:t>)</a:t>
            </a:r>
          </a:p>
          <a:p>
            <a:r>
              <a:rPr lang="en-US" sz="1600" dirty="0"/>
              <a:t>          { case B111111:      </a:t>
            </a:r>
            <a:r>
              <a:rPr lang="en-US" sz="1600" dirty="0" err="1"/>
              <a:t>cur_tone</a:t>
            </a:r>
            <a:r>
              <a:rPr lang="en-US" sz="1600" dirty="0"/>
              <a:t> = MIDI_Cs5; break;</a:t>
            </a:r>
          </a:p>
          <a:p>
            <a:r>
              <a:rPr lang="en-US" sz="1600" dirty="0"/>
              <a:t>//--pressure </a:t>
            </a:r>
            <a:r>
              <a:rPr lang="en-US" sz="1600" dirty="0" err="1"/>
              <a:t>L_to_H</a:t>
            </a:r>
            <a:r>
              <a:rPr lang="en-US" sz="1600" dirty="0"/>
              <a:t>: --Normal pitch</a:t>
            </a:r>
          </a:p>
          <a:p>
            <a:r>
              <a:rPr lang="en-US" sz="1600" dirty="0"/>
              <a:t>            case B100111:      </a:t>
            </a:r>
            <a:r>
              <a:rPr lang="en-US" sz="1600" dirty="0" err="1"/>
              <a:t>cur_tone</a:t>
            </a:r>
            <a:r>
              <a:rPr lang="en-US" sz="1600" dirty="0"/>
              <a:t> = MIDI_C5; break;</a:t>
            </a:r>
          </a:p>
          <a:p>
            <a:r>
              <a:rPr lang="en-US" sz="1600" dirty="0"/>
              <a:t>            case B011111:      </a:t>
            </a:r>
            <a:r>
              <a:rPr lang="en-US" sz="1600" dirty="0" err="1"/>
              <a:t>cur_tone</a:t>
            </a:r>
            <a:r>
              <a:rPr lang="en-US" sz="1600" dirty="0"/>
              <a:t> = MIDI_B4; break;</a:t>
            </a:r>
          </a:p>
          <a:p>
            <a:r>
              <a:rPr lang="en-US" sz="1600" dirty="0"/>
              <a:t>            case B010111:      </a:t>
            </a:r>
            <a:r>
              <a:rPr lang="en-US" sz="1600" dirty="0" err="1"/>
              <a:t>cur_tone</a:t>
            </a:r>
            <a:r>
              <a:rPr lang="en-US" sz="1600" dirty="0"/>
              <a:t> = MIDI_As4; break;</a:t>
            </a:r>
          </a:p>
          <a:p>
            <a:r>
              <a:rPr lang="en-US" sz="1600" dirty="0"/>
              <a:t>            case B001111:      </a:t>
            </a:r>
            <a:r>
              <a:rPr lang="en-US" sz="1600" dirty="0" err="1"/>
              <a:t>cur_tone</a:t>
            </a:r>
            <a:r>
              <a:rPr lang="en-US" sz="1600" dirty="0"/>
              <a:t> = MIDI_A4; break;</a:t>
            </a:r>
          </a:p>
          <a:p>
            <a:r>
              <a:rPr lang="en-US" sz="1600" dirty="0"/>
              <a:t>//--pressure </a:t>
            </a:r>
            <a:r>
              <a:rPr lang="en-US" sz="1600" dirty="0" err="1"/>
              <a:t>L_to_H</a:t>
            </a:r>
            <a:r>
              <a:rPr lang="en-US" sz="1600" dirty="0"/>
              <a:t>: --Normal pitch</a:t>
            </a:r>
          </a:p>
          <a:p>
            <a:r>
              <a:rPr lang="en-US" sz="1600" dirty="0"/>
              <a:t>            case B001011:      </a:t>
            </a:r>
            <a:r>
              <a:rPr lang="en-US" sz="1600" dirty="0" err="1"/>
              <a:t>cur_tone</a:t>
            </a:r>
            <a:r>
              <a:rPr lang="en-US" sz="1600" dirty="0"/>
              <a:t> = MIDI_Gs4; break;</a:t>
            </a:r>
          </a:p>
          <a:p>
            <a:r>
              <a:rPr lang="en-US" sz="1600" dirty="0"/>
              <a:t>            case B000111:      </a:t>
            </a:r>
            <a:r>
              <a:rPr lang="en-US" sz="1600" dirty="0" err="1"/>
              <a:t>cur_tone</a:t>
            </a:r>
            <a:r>
              <a:rPr lang="en-US" sz="1600" dirty="0"/>
              <a:t> = MIDI_G4; break;</a:t>
            </a:r>
          </a:p>
          <a:p>
            <a:r>
              <a:rPr lang="en-US" sz="1600" dirty="0"/>
              <a:t>            case B000101:      </a:t>
            </a:r>
            <a:r>
              <a:rPr lang="en-US" sz="1600" dirty="0" err="1"/>
              <a:t>cur_tone</a:t>
            </a:r>
            <a:r>
              <a:rPr lang="en-US" sz="1600" dirty="0"/>
              <a:t> = MIDI_Fs4; break;</a:t>
            </a:r>
          </a:p>
          <a:p>
            <a:r>
              <a:rPr lang="en-US" sz="1600" dirty="0"/>
              <a:t>            case B000011:      </a:t>
            </a:r>
            <a:r>
              <a:rPr lang="en-US" sz="1600" dirty="0" err="1"/>
              <a:t>cur_tone</a:t>
            </a:r>
            <a:r>
              <a:rPr lang="en-US" sz="1600" dirty="0"/>
              <a:t> = MIDI_F4; break;</a:t>
            </a:r>
          </a:p>
          <a:p>
            <a:r>
              <a:rPr lang="en-US" sz="1600" dirty="0"/>
              <a:t>            case B000001:      </a:t>
            </a:r>
            <a:r>
              <a:rPr lang="en-US" sz="1600" dirty="0" err="1"/>
              <a:t>cur_tone</a:t>
            </a:r>
            <a:r>
              <a:rPr lang="en-US" sz="1600" dirty="0"/>
              <a:t> = MIDI_E4; break;</a:t>
            </a:r>
          </a:p>
          <a:p>
            <a:r>
              <a:rPr lang="en-US" sz="1600" dirty="0"/>
              <a:t>            case B000000:      </a:t>
            </a:r>
            <a:r>
              <a:rPr lang="en-US" sz="1600" dirty="0" err="1"/>
              <a:t>cur_tone</a:t>
            </a:r>
            <a:r>
              <a:rPr lang="en-US" sz="1600" dirty="0"/>
              <a:t> = MIDI_D4; break;</a:t>
            </a:r>
          </a:p>
          <a:p>
            <a:r>
              <a:rPr lang="en-US" sz="1600" dirty="0"/>
              <a:t>          }</a:t>
            </a:r>
          </a:p>
          <a:p>
            <a:r>
              <a:rPr lang="en-US" sz="1600" dirty="0"/>
              <a:t>       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506" y="71299"/>
            <a:ext cx="50495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pin D8 the thumb switch (L1)(pressed=high pitch)</a:t>
            </a:r>
          </a:p>
          <a:p>
            <a:r>
              <a:rPr lang="en-US" dirty="0"/>
              <a:t>//Finger  (Li=Left hand finger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=1-&gt;5 </a:t>
            </a:r>
          </a:p>
          <a:p>
            <a:r>
              <a:rPr lang="en-US" dirty="0"/>
              <a:t>//Finger  (</a:t>
            </a:r>
            <a:r>
              <a:rPr lang="en-US" dirty="0" err="1"/>
              <a:t>riRight</a:t>
            </a:r>
            <a:r>
              <a:rPr lang="en-US" dirty="0"/>
              <a:t> hand finger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=1-&gt;5</a:t>
            </a:r>
          </a:p>
          <a:p>
            <a:r>
              <a:rPr lang="en-US" dirty="0"/>
              <a:t>//    L2,L3,L4;R2,R2,R3</a:t>
            </a:r>
          </a:p>
          <a:p>
            <a:r>
              <a:rPr lang="en-US" dirty="0"/>
              <a:t>//    D7,D6,D5;D4,D3,D2</a:t>
            </a:r>
          </a:p>
        </p:txBody>
      </p:sp>
    </p:spTree>
    <p:extLst>
      <p:ext uri="{BB962C8B-B14F-4D97-AF65-F5344CB8AC3E}">
        <p14:creationId xmlns:p14="http://schemas.microsoft.com/office/powerpoint/2010/main" val="2832429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Test3.7 Music Tuner using Arduino</a:t>
            </a:r>
            <a:br>
              <a:rPr lang="en-US" dirty="0"/>
            </a:br>
            <a:r>
              <a:rPr lang="en-US" dirty="0"/>
              <a:t>(not tested yet, </a:t>
            </a:r>
            <a:r>
              <a:rPr lang="en-US"/>
              <a:t>will follow </a:t>
            </a:r>
            <a:r>
              <a:rPr lang="en-US" dirty="0"/>
              <a:t>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https://circuitdigest.com/microcontroller-projects/arduino-uno-guitar-tuner</a:t>
            </a:r>
          </a:p>
          <a:p>
            <a:endParaRPr lang="en-US" dirty="0"/>
          </a:p>
          <a:p>
            <a:r>
              <a:rPr lang="en-US" dirty="0"/>
              <a:t>https://www.youtube.com/watch?v=EJltXLUTFHk</a:t>
            </a:r>
          </a:p>
          <a:p>
            <a:endParaRPr lang="en-US" dirty="0"/>
          </a:p>
          <a:p>
            <a:r>
              <a:rPr lang="en-US" dirty="0"/>
              <a:t>https://circuitdigest.com/microcontroller-projects/arduino-uno-guitar-tuner</a:t>
            </a:r>
          </a:p>
          <a:p>
            <a:endParaRPr lang="en-US" dirty="0"/>
          </a:p>
          <a:p>
            <a:r>
              <a:rPr lang="en-US" dirty="0"/>
              <a:t>motorized Guitar aromatic tuner</a:t>
            </a:r>
          </a:p>
          <a:p>
            <a:r>
              <a:rPr lang="en-US" dirty="0"/>
              <a:t>https://www.youtube.com/watch?v=EJltXLUTFHk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40" y="3467100"/>
            <a:ext cx="2385860" cy="15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49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Tets3.8 Voice Recoding machine using ISD1820 Voice </a:t>
            </a:r>
            <a:r>
              <a:rPr lang="en-US"/>
              <a:t>rec. 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https://www.allelectronics.com/mas_assets/media/allelectronics2018/spec/ME-63.pdf</a:t>
            </a:r>
            <a:endParaRPr lang="en-US" dirty="0"/>
          </a:p>
          <a:p>
            <a:r>
              <a:rPr lang="en-US" dirty="0"/>
              <a:t>Not tested, will follow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928" y="3352325"/>
            <a:ext cx="2647744" cy="253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6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Test3.9a Audio sound level meter</a:t>
            </a:r>
            <a:br>
              <a:rPr lang="en-US" sz="2800" dirty="0"/>
            </a:br>
            <a:r>
              <a:rPr lang="en-US" sz="2800" dirty="0"/>
              <a:t>using LM741 op-amp amplifier (don’t use LM386, it is a power amp not designed for mic-pre-amp)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hlinkClick r:id="rId2"/>
              </a:rPr>
              <a:t>http://www.learningaboutelectronics.com/Articles/Arduino-microphone-circuit.php</a:t>
            </a:r>
            <a:r>
              <a:rPr lang="en-US" sz="1400" dirty="0"/>
              <a:t> (Not tested)</a:t>
            </a:r>
            <a:endParaRPr lang="en-US" sz="1400" dirty="0">
              <a:hlinkClick r:id="rId3"/>
            </a:endParaRPr>
          </a:p>
          <a:p>
            <a:r>
              <a:rPr lang="en-US" sz="1400" dirty="0">
                <a:hlinkClick r:id="rId3"/>
              </a:rPr>
              <a:t>https://circuitdigest.com/microcontroller-projects/arduino-sound-level-measurement</a:t>
            </a:r>
            <a:r>
              <a:rPr lang="en-US" sz="1400" dirty="0"/>
              <a:t> (Not tested)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7" y="2590120"/>
            <a:ext cx="5677063" cy="41313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050" y="2571235"/>
            <a:ext cx="3028950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//#simple test program</a:t>
            </a:r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 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analogRead</a:t>
            </a:r>
            <a:r>
              <a:rPr lang="en-US" dirty="0"/>
              <a:t>(0));</a:t>
            </a:r>
          </a:p>
          <a:p>
            <a:r>
              <a:rPr lang="en-US" dirty="0"/>
              <a:t>  //delay(300);</a:t>
            </a:r>
          </a:p>
          <a:p>
            <a:r>
              <a:rPr lang="en-US" dirty="0"/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54" y="5066864"/>
            <a:ext cx="2479345" cy="1319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7200900" y="4971892"/>
            <a:ext cx="155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display</a:t>
            </a:r>
          </a:p>
        </p:txBody>
      </p:sp>
    </p:spTree>
    <p:extLst>
      <p:ext uri="{BB962C8B-B14F-4D97-AF65-F5344CB8AC3E}">
        <p14:creationId xmlns:p14="http://schemas.microsoft.com/office/powerpoint/2010/main" val="2818846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Test3.9b Sound sampling using interrupt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https://arduino.stackexchange.com/questions/45927/arduino-continuously-reading-adc-value-using-interrupt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/>
              <a:t>const</a:t>
            </a:r>
            <a:r>
              <a:rPr lang="en-US" dirty="0"/>
              <a:t> byte </a:t>
            </a:r>
            <a:r>
              <a:rPr lang="en-US" dirty="0" err="1"/>
              <a:t>adcPin</a:t>
            </a:r>
            <a:r>
              <a:rPr lang="en-US" dirty="0"/>
              <a:t> = 0;  // A0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MAX_RESULTS = 256;</a:t>
            </a:r>
          </a:p>
          <a:p>
            <a:endParaRPr lang="en-US" dirty="0"/>
          </a:p>
          <a:p>
            <a:r>
              <a:rPr lang="en-US" dirty="0"/>
              <a:t>volatile </a:t>
            </a:r>
            <a:r>
              <a:rPr lang="en-US" dirty="0" err="1"/>
              <a:t>int</a:t>
            </a:r>
            <a:r>
              <a:rPr lang="en-US" dirty="0"/>
              <a:t> results [MAX_RESULTS];</a:t>
            </a:r>
          </a:p>
          <a:p>
            <a:r>
              <a:rPr lang="en-US" dirty="0"/>
              <a:t>volatile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resultNumber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void setup ()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 (9600);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 ();</a:t>
            </a:r>
          </a:p>
          <a:p>
            <a:endParaRPr lang="en-US" dirty="0"/>
          </a:p>
          <a:p>
            <a:r>
              <a:rPr lang="en-US" dirty="0"/>
              <a:t>  // reset Timer 1</a:t>
            </a:r>
          </a:p>
          <a:p>
            <a:r>
              <a:rPr lang="en-US" dirty="0"/>
              <a:t>  TCCR1A = 0;</a:t>
            </a:r>
          </a:p>
          <a:p>
            <a:r>
              <a:rPr lang="en-US" dirty="0"/>
              <a:t>  TCCR1B = 0;</a:t>
            </a:r>
          </a:p>
          <a:p>
            <a:r>
              <a:rPr lang="en-US" dirty="0"/>
              <a:t>  TCNT1 = 0;</a:t>
            </a:r>
          </a:p>
          <a:p>
            <a:r>
              <a:rPr lang="en-US" dirty="0"/>
              <a:t>  TCCR1B = bit (CS11) | bit (WGM12);  // CTC, </a:t>
            </a:r>
            <a:r>
              <a:rPr lang="en-US" dirty="0" err="1"/>
              <a:t>prescaler</a:t>
            </a:r>
            <a:r>
              <a:rPr lang="en-US" dirty="0"/>
              <a:t> of 8</a:t>
            </a:r>
          </a:p>
          <a:p>
            <a:r>
              <a:rPr lang="en-US" dirty="0"/>
              <a:t>  TIMSK1 = bit (OCIE1B);</a:t>
            </a:r>
          </a:p>
          <a:p>
            <a:r>
              <a:rPr lang="en-US" dirty="0"/>
              <a:t>  OCR1A = 39;    </a:t>
            </a:r>
          </a:p>
          <a:p>
            <a:r>
              <a:rPr lang="en-US" dirty="0"/>
              <a:t>  OCR1B = 39;   // 20 </a:t>
            </a:r>
            <a:r>
              <a:rPr lang="en-US" dirty="0" err="1"/>
              <a:t>uS</a:t>
            </a:r>
            <a:r>
              <a:rPr lang="en-US" dirty="0"/>
              <a:t> - sampling frequency 50 kHz</a:t>
            </a:r>
          </a:p>
          <a:p>
            <a:endParaRPr lang="en-US" dirty="0"/>
          </a:p>
          <a:p>
            <a:r>
              <a:rPr lang="en-US" dirty="0"/>
              <a:t>  ADCSRA =  bit (ADEN) | bit (ADIE) | bit (ADIF);   // turn ADC on, want interrupt on completion</a:t>
            </a:r>
          </a:p>
          <a:p>
            <a:r>
              <a:rPr lang="en-US" dirty="0"/>
              <a:t>  ADCSRA |= bit (ADPS2);  // </a:t>
            </a:r>
            <a:r>
              <a:rPr lang="en-US" dirty="0" err="1"/>
              <a:t>Prescaler</a:t>
            </a:r>
            <a:r>
              <a:rPr lang="en-US" dirty="0"/>
              <a:t> of 16</a:t>
            </a:r>
          </a:p>
          <a:p>
            <a:r>
              <a:rPr lang="en-US" dirty="0"/>
              <a:t>//  ADCSRA |= (1 &lt;&lt; ADPS1) | (1 &lt;&lt; ADPS0);    // 8 </a:t>
            </a:r>
            <a:r>
              <a:rPr lang="en-US" dirty="0" err="1"/>
              <a:t>prescaler</a:t>
            </a:r>
            <a:r>
              <a:rPr lang="en-US" dirty="0"/>
              <a:t> for 153.8 KHz</a:t>
            </a:r>
          </a:p>
          <a:p>
            <a:r>
              <a:rPr lang="en-US" dirty="0"/>
              <a:t>  ADMUX = bit (REFS0) | (</a:t>
            </a:r>
            <a:r>
              <a:rPr lang="en-US" dirty="0" err="1"/>
              <a:t>adcPin</a:t>
            </a:r>
            <a:r>
              <a:rPr lang="en-US" dirty="0"/>
              <a:t> &amp; 7);</a:t>
            </a:r>
          </a:p>
          <a:p>
            <a:r>
              <a:rPr lang="en-US" dirty="0"/>
              <a:t>  ADCSRB = bit (ADTS0) | bit (ADTS2);  // Timer/Counter1 Compare Match B</a:t>
            </a:r>
          </a:p>
          <a:p>
            <a:r>
              <a:rPr lang="en-US" dirty="0"/>
              <a:t>  ADCSRA |= bit (ADATE);   // turn on automatic triggering</a:t>
            </a:r>
          </a:p>
          <a:p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// ADC complete ISR</a:t>
            </a:r>
          </a:p>
          <a:p>
            <a:r>
              <a:rPr lang="en-US" dirty="0"/>
              <a:t>ISR (</a:t>
            </a:r>
            <a:r>
              <a:rPr lang="en-US" dirty="0" err="1"/>
              <a:t>ADC_vect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results[</a:t>
            </a:r>
            <a:r>
              <a:rPr lang="en-US" dirty="0" err="1"/>
              <a:t>resultNumber</a:t>
            </a:r>
            <a:r>
              <a:rPr lang="en-US" dirty="0"/>
              <a:t>++] = ADC;</a:t>
            </a:r>
          </a:p>
          <a:p>
            <a:r>
              <a:rPr lang="en-US" dirty="0"/>
              <a:t>    if(</a:t>
            </a:r>
            <a:r>
              <a:rPr lang="en-US" dirty="0" err="1"/>
              <a:t>resultNumber</a:t>
            </a:r>
            <a:r>
              <a:rPr lang="en-US" dirty="0"/>
              <a:t> == MAX_RESULTS)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ADCSRA = 0;  // turn off ADC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 </a:t>
            </a:r>
          </a:p>
          <a:p>
            <a:endParaRPr lang="en-US" dirty="0"/>
          </a:p>
          <a:p>
            <a:r>
              <a:rPr lang="en-US" dirty="0"/>
              <a:t>EMPTY_INTERRUPT (TIMER1_COMPB_vect);</a:t>
            </a:r>
          </a:p>
          <a:p>
            <a:endParaRPr lang="en-US" dirty="0"/>
          </a:p>
          <a:p>
            <a:r>
              <a:rPr lang="en-US" dirty="0"/>
              <a:t>void loop () {</a:t>
            </a:r>
          </a:p>
          <a:p>
            <a:endParaRPr lang="en-US" dirty="0"/>
          </a:p>
          <a:p>
            <a:r>
              <a:rPr lang="en-US" dirty="0"/>
              <a:t>  while (</a:t>
            </a:r>
            <a:r>
              <a:rPr lang="en-US" dirty="0" err="1"/>
              <a:t>resultNumber</a:t>
            </a:r>
            <a:r>
              <a:rPr lang="en-US" dirty="0"/>
              <a:t> &lt; MAX_RESULTS)</a:t>
            </a:r>
          </a:p>
          <a:p>
            <a:r>
              <a:rPr lang="en-US" dirty="0"/>
              <a:t>    { }</a:t>
            </a:r>
          </a:p>
          <a:p>
            <a:endParaRPr lang="en-US" dirty="0"/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MAX_RESULTS;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 (results 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resultNumber</a:t>
            </a:r>
            <a:r>
              <a:rPr lang="en-US" dirty="0"/>
              <a:t> = 0; </a:t>
            </a:r>
          </a:p>
          <a:p>
            <a:r>
              <a:rPr lang="en-US" dirty="0"/>
              <a:t>  ADCSRA =  bit (ADEN) | bit (ADIE) | bit (ADIF)| bit (ADPS2) | bit (ADATE);   </a:t>
            </a:r>
          </a:p>
          <a:p>
            <a:r>
              <a:rPr lang="en-US" dirty="0"/>
              <a:t>   // turn ADC back on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962150"/>
            <a:ext cx="4857750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2900" y="4591050"/>
            <a:ext cx="421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use the array: results [MAX_RESULTS] for pitch analysis.</a:t>
            </a:r>
          </a:p>
        </p:txBody>
      </p:sp>
    </p:spTree>
    <p:extLst>
      <p:ext uri="{BB962C8B-B14F-4D97-AF65-F5344CB8AC3E}">
        <p14:creationId xmlns:p14="http://schemas.microsoft.com/office/powerpoint/2010/main" val="1909462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Test3.9c Music tuner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https://www.instructables.com/id/Arduino-Guitar-Tuner/</a:t>
            </a:r>
            <a:endParaRPr lang="en-US" dirty="0"/>
          </a:p>
          <a:p>
            <a:r>
              <a:rPr lang="en-US" dirty="0"/>
              <a:t>Should use Center clipping and autocorrelation to get a better result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46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Test3.10a Arduino FFT</a:t>
            </a:r>
            <a:br>
              <a:rPr lang="en-US" sz="2400" dirty="0"/>
            </a:br>
            <a:r>
              <a:rPr lang="en-US" sz="2400" dirty="0"/>
              <a:t>(To be done) </a:t>
            </a:r>
            <a:br>
              <a:rPr lang="en-US" sz="2400" dirty="0"/>
            </a:br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http://wiki.openmusiclabs.com/wiki/ArduinoFFT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82" y="1659047"/>
            <a:ext cx="4767262" cy="4348164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https://www.youtube.com/watch?v=jJ7lzkrQIFk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http://www.arduinoos.com/2010/10/fast-fourier-transform-fft/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https://www.youtube.com/watch?v=_GI7QWVvzas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244" y="3227967"/>
            <a:ext cx="2899069" cy="3623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12" y="4012517"/>
            <a:ext cx="3497538" cy="2164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4778" y="1690689"/>
            <a:ext cx="1911938" cy="14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3.1a) Arduino-Synthesizer-With-FM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22" y="1056483"/>
            <a:ext cx="78867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https://www.instructables.com/id/Arduino-Synthesizer-With-FM/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36" y="1641083"/>
            <a:ext cx="2399228" cy="1180310"/>
          </a:xfrm>
          <a:prstGeom prst="rect">
            <a:avLst/>
          </a:prstGeom>
        </p:spPr>
      </p:pic>
      <p:pic>
        <p:nvPicPr>
          <p:cNvPr id="1026" name="Picture 2" descr="Construction and Ope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67" y="3097940"/>
            <a:ext cx="4337307" cy="32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94" y="1923190"/>
            <a:ext cx="3732680" cy="452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7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Test3.10b Arduino FFT</a:t>
            </a:r>
            <a:br>
              <a:rPr lang="en-US" dirty="0"/>
            </a:br>
            <a:r>
              <a:rPr lang="en-US" dirty="0"/>
              <a:t>(To be done)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https://www.norwegiancreations.com/2017/08/what-is-fft-and-how-can-you-implement-it-on-an-arduino/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08" y="3236225"/>
            <a:ext cx="4697083" cy="2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9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3.11, Use Arduino to find MFCC and build a simple speech recognition system  (to be done)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https://github.com/Infineon/XMC-for-Arduino/blob/master/arm/libraries/DSP/src/mfcc.cpp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https://hackaday.com/2013/12/31/an-arduino-with-better-speech-recognition-than-siri/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42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3. 12: Explore </a:t>
            </a:r>
            <a:r>
              <a:rPr lang="en-US" dirty="0" err="1"/>
              <a:t>wekinator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http://www.wekinator.org/</a:t>
            </a:r>
            <a:endParaRPr lang="en-US" dirty="0"/>
          </a:p>
          <a:p>
            <a:r>
              <a:rPr lang="en-US" dirty="0"/>
              <a:t>he </a:t>
            </a:r>
            <a:r>
              <a:rPr lang="en-US" dirty="0" err="1"/>
              <a:t>Wekinator</a:t>
            </a:r>
            <a:r>
              <a:rPr lang="en-US" dirty="0"/>
              <a:t> is </a:t>
            </a:r>
            <a:r>
              <a:rPr lang="en-US" b="1" dirty="0"/>
              <a:t>free, open source</a:t>
            </a:r>
            <a:r>
              <a:rPr lang="en-US" dirty="0"/>
              <a:t> software originally created in 2009 by </a:t>
            </a:r>
            <a:r>
              <a:rPr lang="en-US" dirty="0">
                <a:hlinkClick r:id="rId3"/>
              </a:rPr>
              <a:t>Rebecca </a:t>
            </a:r>
            <a:r>
              <a:rPr lang="en-US" dirty="0" err="1">
                <a:hlinkClick r:id="rId3"/>
              </a:rPr>
              <a:t>Fiebrink</a:t>
            </a:r>
            <a:r>
              <a:rPr lang="en-US" dirty="0"/>
              <a:t>. It allows anyone to use machine learning to build new musical instruments, gestural game controllers, computer vision or computer listening systems, and more.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2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3.13: Computerized mouth to generate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a mechanical  mouth to generate speech signal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73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3.14 Midi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AY-3-8910A DIP-40 IC</a:t>
            </a:r>
            <a:r>
              <a:rPr lang="ja-JP" altLang="en-US" sz="2000" dirty="0"/>
              <a:t>芯片 </a:t>
            </a:r>
            <a:r>
              <a:rPr lang="en-US" sz="2000" dirty="0"/>
              <a:t>AY-3-8910 </a:t>
            </a:r>
            <a:r>
              <a:rPr lang="ja-JP" altLang="en-US" sz="2000" dirty="0"/>
              <a:t>宏宝利 ￥</a:t>
            </a:r>
            <a:r>
              <a:rPr lang="en-US" altLang="ja-JP" sz="2000" dirty="0"/>
              <a:t>5.50</a:t>
            </a:r>
          </a:p>
          <a:p>
            <a:endParaRPr lang="en-US" altLang="ja-JP" sz="2000" dirty="0"/>
          </a:p>
          <a:p>
            <a:r>
              <a:rPr lang="en-US" sz="2000" dirty="0"/>
              <a:t>SN76489AN DIP-16 </a:t>
            </a:r>
            <a:r>
              <a:rPr lang="ja-JP" altLang="en-US" sz="2000" dirty="0"/>
              <a:t>集成电路 </a:t>
            </a:r>
            <a:r>
              <a:rPr lang="en-US" sz="2000" dirty="0"/>
              <a:t>IC</a:t>
            </a:r>
            <a:r>
              <a:rPr lang="ja-JP" altLang="en-US" sz="2000" dirty="0"/>
              <a:t>芯片 </a:t>
            </a:r>
            <a:r>
              <a:rPr lang="en-US" sz="2000" dirty="0"/>
              <a:t>SN76489N ￥1.80</a:t>
            </a:r>
          </a:p>
          <a:p>
            <a:endParaRPr lang="en-US" sz="2000" dirty="0"/>
          </a:p>
          <a:p>
            <a:r>
              <a:rPr lang="en-US" sz="2000" dirty="0"/>
              <a:t>YM2612 </a:t>
            </a:r>
            <a:r>
              <a:rPr lang="ja-JP" altLang="en-US" sz="2000" dirty="0"/>
              <a:t>正品</a:t>
            </a:r>
            <a:r>
              <a:rPr lang="en-US" altLang="ja-JP" sz="2000" dirty="0"/>
              <a:t>{</a:t>
            </a:r>
            <a:r>
              <a:rPr lang="ja-JP" altLang="en-US" sz="2000" dirty="0"/>
              <a:t>保质量</a:t>
            </a:r>
            <a:r>
              <a:rPr lang="en-US" altLang="ja-JP" sz="2000" dirty="0"/>
              <a:t>} </a:t>
            </a:r>
            <a:r>
              <a:rPr lang="ja-JP" altLang="en-US" sz="2000" dirty="0"/>
              <a:t>￥</a:t>
            </a:r>
            <a:r>
              <a:rPr lang="en-US" altLang="ja-JP" sz="2000" dirty="0"/>
              <a:t>10.00</a:t>
            </a:r>
          </a:p>
          <a:p>
            <a:r>
              <a:rPr lang="en-US" altLang="ja-JP" sz="2000" dirty="0"/>
              <a:t>----------- </a:t>
            </a:r>
            <a:r>
              <a:rPr lang="en-US" sz="2000" dirty="0"/>
              <a:t>not acquired yet-------------</a:t>
            </a:r>
          </a:p>
          <a:p>
            <a:r>
              <a:rPr lang="en-US" sz="2000" dirty="0"/>
              <a:t>YM2151 </a:t>
            </a:r>
            <a:r>
              <a:rPr lang="ja-JP" altLang="en-US" sz="2000" dirty="0"/>
              <a:t>原装正品</a:t>
            </a:r>
            <a:r>
              <a:rPr lang="en-US" altLang="ja-JP" sz="2000" dirty="0"/>
              <a:t>{</a:t>
            </a:r>
            <a:r>
              <a:rPr lang="ja-JP" altLang="en-US" sz="2000" dirty="0"/>
              <a:t>保质量</a:t>
            </a:r>
            <a:r>
              <a:rPr lang="en-US" altLang="ja-JP" sz="2000" dirty="0"/>
              <a:t>}¥4.00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21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Test3.14 YM2151 (not tested)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SN76489AN DIP-16 ￥1.80 (</a:t>
            </a:r>
            <a:r>
              <a:rPr lang="en-US" dirty="0" err="1"/>
              <a:t>Taobo</a:t>
            </a:r>
            <a:r>
              <a:rPr lang="en-US" dirty="0"/>
              <a:t>)</a:t>
            </a:r>
          </a:p>
          <a:p>
            <a:r>
              <a:rPr lang="en-US" b="1" dirty="0"/>
              <a:t>Experimenting with an Arduino and a SN76489 </a:t>
            </a:r>
            <a:r>
              <a:rPr lang="en-US" dirty="0">
                <a:hlinkClick r:id="rId2"/>
              </a:rPr>
              <a:t>http://danceswithferrets.org/geekblog/?p=93</a:t>
            </a:r>
            <a:r>
              <a:rPr lang="en-US" dirty="0"/>
              <a:t> </a:t>
            </a:r>
          </a:p>
          <a:p>
            <a:r>
              <a:rPr lang="en-US" dirty="0"/>
              <a:t>https://www.youtube.com/watch?v=Xz3ZNvXIEVQ</a:t>
            </a:r>
          </a:p>
          <a:p>
            <a:r>
              <a:rPr lang="en-US" dirty="0"/>
              <a:t>(Texas instruction data sheet) </a:t>
            </a:r>
            <a:r>
              <a:rPr lang="en-US" dirty="0">
                <a:hlinkClick r:id="rId3"/>
              </a:rPr>
              <a:t>https://retrocdn.net/images/e/e0/SN76489_Application_Manual.pdf</a:t>
            </a:r>
            <a:endParaRPr lang="en-US" dirty="0"/>
          </a:p>
          <a:p>
            <a:r>
              <a:rPr lang="en-US" dirty="0"/>
              <a:t>Instruct able </a:t>
            </a:r>
            <a:r>
              <a:rPr lang="en-US" b="1" dirty="0"/>
              <a:t>SN76489 Synthesizer</a:t>
            </a:r>
            <a:r>
              <a:rPr lang="en-US" dirty="0"/>
              <a:t> project  </a:t>
            </a:r>
            <a:r>
              <a:rPr lang="en-US" dirty="0">
                <a:hlinkClick r:id="rId4"/>
              </a:rPr>
              <a:t>https://www.instructables.com/id/SN76489-Synthesizer/</a:t>
            </a:r>
            <a:r>
              <a:rPr lang="en-US" dirty="0"/>
              <a:t> </a:t>
            </a:r>
          </a:p>
          <a:p>
            <a:r>
              <a:rPr lang="en-US" dirty="0"/>
              <a:t>SMS power SN76489 programming menu: </a:t>
            </a:r>
            <a:r>
              <a:rPr lang="en-US" dirty="0">
                <a:hlinkClick r:id="rId5"/>
              </a:rPr>
              <a:t>https://www.smspower.org/Development/SN76489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0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Test 3.15 SN76489</a:t>
            </a:r>
            <a:br>
              <a:rPr lang="en-US" sz="2200" dirty="0"/>
            </a:br>
            <a:r>
              <a:rPr lang="en-US" sz="2200" dirty="0"/>
              <a:t>Digital Complex Sound Generator (DCSG) </a:t>
            </a:r>
            <a:br>
              <a:rPr lang="en-US" sz="1800" dirty="0"/>
            </a:br>
            <a:r>
              <a:rPr lang="en-US" sz="1800" dirty="0">
                <a:hlinkClick r:id="rId2"/>
              </a:rPr>
              <a:t>http://danceswithferrets.org/geekblog/?p=93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4218923" cy="4486274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//SN76489 sound chip test</a:t>
            </a:r>
          </a:p>
          <a:p>
            <a:r>
              <a:rPr lang="en-US" dirty="0"/>
              <a:t>// 2020.3 .12 driving sn76489 using an </a:t>
            </a:r>
            <a:r>
              <a:rPr lang="en-US" dirty="0" err="1"/>
              <a:t>arduino-uno</a:t>
            </a:r>
            <a:r>
              <a:rPr lang="en-US" dirty="0"/>
              <a:t>, </a:t>
            </a:r>
            <a:r>
              <a:rPr lang="en-US" dirty="0" err="1"/>
              <a:t>modifed</a:t>
            </a:r>
            <a:r>
              <a:rPr lang="en-US" dirty="0"/>
              <a:t> from the </a:t>
            </a:r>
            <a:r>
              <a:rPr lang="en-US" dirty="0" err="1"/>
              <a:t>follwowng</a:t>
            </a:r>
            <a:r>
              <a:rPr lang="en-US" dirty="0"/>
              <a:t> references.</a:t>
            </a:r>
          </a:p>
          <a:p>
            <a:r>
              <a:rPr lang="en-US" dirty="0"/>
              <a:t>//http://danceswithferrets.org/geekblog/?p=93</a:t>
            </a:r>
          </a:p>
          <a:p>
            <a:r>
              <a:rPr lang="en-US" dirty="0"/>
              <a:t>//https://www.smspower.org/Development/SN76489#AccessingTheSN76489FromSoftware</a:t>
            </a:r>
          </a:p>
          <a:p>
            <a:r>
              <a:rPr lang="en-US" dirty="0"/>
              <a:t>//https://www.smspower.org/Development/SN76489#SN76489Sightings</a:t>
            </a:r>
          </a:p>
          <a:p>
            <a:r>
              <a:rPr lang="en-US" dirty="0"/>
              <a:t>//http://danceswithferrets.org/geekblog/wp-content/uploads/2014/01/sn76489_test.txt</a:t>
            </a:r>
          </a:p>
          <a:p>
            <a:r>
              <a:rPr lang="en-US" dirty="0"/>
              <a:t>//http://members.casema.nl/hhaydn/howel/parts/76489.htm</a:t>
            </a:r>
          </a:p>
          <a:p>
            <a:r>
              <a:rPr lang="en-US" dirty="0"/>
              <a:t>//can drive using a 4MHz or a sign gen of 3.759545 MHz (from the </a:t>
            </a:r>
            <a:r>
              <a:rPr lang="en-US" dirty="0" err="1"/>
              <a:t>orginal</a:t>
            </a:r>
            <a:r>
              <a:rPr lang="en-US" dirty="0"/>
              <a:t> ref.)</a:t>
            </a:r>
          </a:p>
          <a:p>
            <a:r>
              <a:rPr lang="en-US" dirty="0"/>
              <a:t>#define PIN_D0 2</a:t>
            </a:r>
          </a:p>
          <a:p>
            <a:r>
              <a:rPr lang="en-US" dirty="0"/>
              <a:t>#define PIN_D1 3</a:t>
            </a:r>
          </a:p>
          <a:p>
            <a:r>
              <a:rPr lang="en-US" dirty="0"/>
              <a:t>#define PIN_D2 4</a:t>
            </a:r>
          </a:p>
          <a:p>
            <a:r>
              <a:rPr lang="en-US" dirty="0"/>
              <a:t>#define PIN_D3 6</a:t>
            </a:r>
          </a:p>
          <a:p>
            <a:r>
              <a:rPr lang="en-US" dirty="0"/>
              <a:t>#define PIN_D4 7</a:t>
            </a:r>
          </a:p>
          <a:p>
            <a:r>
              <a:rPr lang="en-US" dirty="0"/>
              <a:t>#define PIN_D5 12</a:t>
            </a:r>
          </a:p>
          <a:p>
            <a:r>
              <a:rPr lang="en-US" dirty="0"/>
              <a:t>#define PIN_D6 11</a:t>
            </a:r>
          </a:p>
          <a:p>
            <a:r>
              <a:rPr lang="en-US" dirty="0"/>
              <a:t>#define PIN_D7 10</a:t>
            </a:r>
          </a:p>
          <a:p>
            <a:r>
              <a:rPr lang="en-US" dirty="0"/>
              <a:t>#define </a:t>
            </a:r>
            <a:r>
              <a:rPr lang="en-US" dirty="0" err="1"/>
              <a:t>PIN_NotWE</a:t>
            </a:r>
            <a:r>
              <a:rPr lang="en-US" dirty="0"/>
              <a:t> 5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// put your setup code here, to run once: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(PIN_D0,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(PIN_D1,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(PIN_D2,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(PIN_D3,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(PIN_D4,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(PIN_D5,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(PIN_D6,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(PIN_D7,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 </a:t>
            </a:r>
            <a:r>
              <a:rPr lang="en-US" dirty="0" err="1"/>
              <a:t>PIN_NotWE</a:t>
            </a:r>
            <a:r>
              <a:rPr lang="en-US" dirty="0"/>
              <a:t> , OUTPUT);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 </a:t>
            </a:r>
            <a:r>
              <a:rPr lang="en-US" dirty="0" err="1"/>
              <a:t>PIN_NotWE</a:t>
            </a:r>
            <a:r>
              <a:rPr lang="en-US" dirty="0"/>
              <a:t> , HIGH);</a:t>
            </a:r>
          </a:p>
          <a:p>
            <a:r>
              <a:rPr lang="en-US" dirty="0"/>
              <a:t>  </a:t>
            </a:r>
            <a:r>
              <a:rPr lang="en-US" dirty="0" err="1"/>
              <a:t>SilenceAllChannels</a:t>
            </a:r>
            <a:r>
              <a:rPr lang="en-US" dirty="0"/>
              <a:t>();</a:t>
            </a:r>
          </a:p>
          <a:p>
            <a:r>
              <a:rPr lang="en-US" dirty="0"/>
              <a:t>  delay(500);</a:t>
            </a:r>
          </a:p>
          <a:p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SilenceAllChannels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SendByte</a:t>
            </a:r>
            <a:r>
              <a:rPr lang="en-US" dirty="0"/>
              <a:t>(0x9f);</a:t>
            </a:r>
          </a:p>
          <a:p>
            <a:r>
              <a:rPr lang="en-US" dirty="0"/>
              <a:t>  </a:t>
            </a:r>
            <a:r>
              <a:rPr lang="en-US" dirty="0" err="1"/>
              <a:t>SendByte</a:t>
            </a:r>
            <a:r>
              <a:rPr lang="en-US" dirty="0"/>
              <a:t>(0xbf);</a:t>
            </a:r>
          </a:p>
          <a:p>
            <a:r>
              <a:rPr lang="en-US" dirty="0"/>
              <a:t>  </a:t>
            </a:r>
            <a:r>
              <a:rPr lang="en-US" dirty="0" err="1"/>
              <a:t>SendByte</a:t>
            </a:r>
            <a:r>
              <a:rPr lang="en-US" dirty="0"/>
              <a:t>(0xdf);</a:t>
            </a:r>
          </a:p>
          <a:p>
            <a:r>
              <a:rPr lang="en-US" dirty="0"/>
              <a:t>  </a:t>
            </a:r>
            <a:r>
              <a:rPr lang="en-US" dirty="0" err="1"/>
              <a:t>SendByte</a:t>
            </a:r>
            <a:r>
              <a:rPr lang="en-US" dirty="0"/>
              <a:t>(0xff);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SendByte</a:t>
            </a:r>
            <a:r>
              <a:rPr lang="en-US" dirty="0"/>
              <a:t>(byte b)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(PIN_D0, (b &amp; 1)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(PIN_D1, (b &amp; 2)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(PIN_D2, (b &amp; 4)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(PIN_D3, (b &amp; 8)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(PIN_D4, (b &amp; 16)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(PIN_D5, (b &amp; 32)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(PIN_D6, (b &amp; 64)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(PIN_D7, (b &amp; 128)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PIN_NotWE</a:t>
            </a:r>
            <a:r>
              <a:rPr lang="en-US" dirty="0"/>
              <a:t>, HIGH);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PIN_NotWE</a:t>
            </a:r>
            <a:r>
              <a:rPr lang="en-US" dirty="0"/>
              <a:t>,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PIN_NotWE</a:t>
            </a:r>
            <a:r>
              <a:rPr lang="en-US" dirty="0"/>
              <a:t>, HIGH);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uint8_t </a:t>
            </a:r>
            <a:r>
              <a:rPr lang="en-US" dirty="0" err="1"/>
              <a:t>g_SoundData</a:t>
            </a:r>
            <a:r>
              <a:rPr lang="en-US" dirty="0"/>
              <a:t>[] =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0, 0x84, 0, 0x27, // C0 tone 0x274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5,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4, 0x93, // C0 </a:t>
            </a:r>
            <a:r>
              <a:rPr lang="en-US" dirty="0" err="1"/>
              <a:t>vol</a:t>
            </a:r>
            <a:r>
              <a:rPr lang="en-US" dirty="0"/>
              <a:t> 12</a:t>
            </a:r>
          </a:p>
          <a:p>
            <a:r>
              <a:rPr lang="en-US" dirty="0"/>
              <a:t>  6, 0x8f, 0, 0x22, // C0 tone 0x22f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2, 0x84, 0, 0x27, // C0 tone 0x274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4, 0x93, // C0 </a:t>
            </a:r>
            <a:r>
              <a:rPr lang="en-US" dirty="0" err="1"/>
              <a:t>vol</a:t>
            </a:r>
            <a:r>
              <a:rPr lang="en-US" dirty="0"/>
              <a:t> 12</a:t>
            </a:r>
          </a:p>
          <a:p>
            <a:r>
              <a:rPr lang="en-US" dirty="0"/>
              <a:t>  8, 0x80, 0, 0x2c, // C0 tone 0x2c0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2, 0x8b, 0, 0x2e, // C0 tone 0x2eb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4, 0x93, // C0 </a:t>
            </a:r>
            <a:r>
              <a:rPr lang="en-US" dirty="0" err="1"/>
              <a:t>vol</a:t>
            </a:r>
            <a:r>
              <a:rPr lang="en-US" dirty="0"/>
              <a:t> 12</a:t>
            </a:r>
          </a:p>
          <a:p>
            <a:r>
              <a:rPr lang="en-US" dirty="0"/>
              <a:t>  8, 0x8c, 0, 0x3a, // C0 tone 0x3ac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2, 0x85, 0, 0x34, // C0 tone 0x345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4, 0x93, // C0 </a:t>
            </a:r>
            <a:r>
              <a:rPr lang="en-US" dirty="0" err="1"/>
              <a:t>vol</a:t>
            </a:r>
            <a:r>
              <a:rPr lang="en-US" dirty="0"/>
              <a:t> 12</a:t>
            </a:r>
          </a:p>
          <a:p>
            <a:r>
              <a:rPr lang="en-US" dirty="0"/>
              <a:t>  8, 0x84, 0, 0x3e, // C0 tone 0x3e4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2, 0x8c, 0, 0x3a, // C0 tone 0x3ac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4,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4, 0x93, // C0 </a:t>
            </a:r>
            <a:r>
              <a:rPr lang="en-US" dirty="0" err="1"/>
              <a:t>vol</a:t>
            </a:r>
            <a:r>
              <a:rPr lang="en-US" dirty="0"/>
              <a:t> 12</a:t>
            </a:r>
          </a:p>
          <a:p>
            <a:r>
              <a:rPr lang="en-US" dirty="0"/>
              <a:t>  48,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1, 0x85, 0, 0x34, // C0 tone 0x345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1, 0x8b, 0, 0x2e, // C0 tone 0x2eb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1, 0x80, 0, 0x2c, // C0 tone 0x2c0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1, 0x84, 0, 0x27, // C0 tone 0x274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1, 0x83, 0, 0x1f, // C0 tone 0x1f3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1, 0x87, 0, 0x1d, // C0 tone 0x1d7</a:t>
            </a:r>
          </a:p>
          <a:p>
            <a:r>
              <a:rPr lang="en-US" dirty="0"/>
              <a:t>  0, 0x90, // C0 </a:t>
            </a:r>
            <a:r>
              <a:rPr lang="en-US" dirty="0" err="1"/>
              <a:t>vol</a:t>
            </a:r>
            <a:r>
              <a:rPr lang="en-US" dirty="0"/>
              <a:t> 15</a:t>
            </a:r>
          </a:p>
          <a:p>
            <a:r>
              <a:rPr lang="en-US" dirty="0"/>
              <a:t>  4, 0x91, // C0 </a:t>
            </a:r>
            <a:r>
              <a:rPr lang="en-US" dirty="0" err="1"/>
              <a:t>vol</a:t>
            </a:r>
            <a:r>
              <a:rPr lang="en-US" dirty="0"/>
              <a:t> 14</a:t>
            </a:r>
          </a:p>
          <a:p>
            <a:r>
              <a:rPr lang="en-US" dirty="0"/>
              <a:t>  2, 0x92, // C0 </a:t>
            </a:r>
            <a:r>
              <a:rPr lang="en-US" dirty="0" err="1"/>
              <a:t>vol</a:t>
            </a:r>
            <a:r>
              <a:rPr lang="en-US" dirty="0"/>
              <a:t> 13</a:t>
            </a:r>
          </a:p>
          <a:p>
            <a:r>
              <a:rPr lang="en-US" dirty="0"/>
              <a:t>  2, 0x93, // C0 </a:t>
            </a:r>
            <a:r>
              <a:rPr lang="en-US" dirty="0" err="1"/>
              <a:t>vol</a:t>
            </a:r>
            <a:r>
              <a:rPr lang="en-US" dirty="0"/>
              <a:t> 12</a:t>
            </a:r>
          </a:p>
          <a:p>
            <a:r>
              <a:rPr lang="en-US" dirty="0"/>
              <a:t>  1, 0x94, // C0 </a:t>
            </a:r>
            <a:r>
              <a:rPr lang="en-US" dirty="0" err="1"/>
              <a:t>vol</a:t>
            </a:r>
            <a:r>
              <a:rPr lang="en-US" dirty="0"/>
              <a:t> 11</a:t>
            </a:r>
          </a:p>
          <a:p>
            <a:r>
              <a:rPr lang="en-US" dirty="0"/>
              <a:t>  2, 0x95, // C0 </a:t>
            </a:r>
            <a:r>
              <a:rPr lang="en-US" dirty="0" err="1"/>
              <a:t>vol</a:t>
            </a:r>
            <a:r>
              <a:rPr lang="en-US" dirty="0"/>
              <a:t> 10</a:t>
            </a:r>
          </a:p>
          <a:p>
            <a:r>
              <a:rPr lang="en-US" dirty="0"/>
              <a:t>  1, 0x96, // C0 </a:t>
            </a:r>
            <a:r>
              <a:rPr lang="en-US" dirty="0" err="1"/>
              <a:t>vol</a:t>
            </a:r>
            <a:r>
              <a:rPr lang="en-US" dirty="0"/>
              <a:t> 9</a:t>
            </a:r>
          </a:p>
          <a:p>
            <a:r>
              <a:rPr lang="en-US" dirty="0"/>
              <a:t>  2, 0x97, // C0 </a:t>
            </a:r>
            <a:r>
              <a:rPr lang="en-US" dirty="0" err="1"/>
              <a:t>vol</a:t>
            </a:r>
            <a:r>
              <a:rPr lang="en-US" dirty="0"/>
              <a:t> 8</a:t>
            </a:r>
          </a:p>
          <a:p>
            <a:r>
              <a:rPr lang="en-US" dirty="0"/>
              <a:t>  2, 0x98, // C0 </a:t>
            </a:r>
            <a:r>
              <a:rPr lang="en-US" dirty="0" err="1"/>
              <a:t>vol</a:t>
            </a:r>
            <a:r>
              <a:rPr lang="en-US" dirty="0"/>
              <a:t> 7</a:t>
            </a:r>
          </a:p>
          <a:p>
            <a:r>
              <a:rPr lang="en-US" dirty="0"/>
              <a:t>  1, 0x99, // C0 </a:t>
            </a:r>
            <a:r>
              <a:rPr lang="en-US" dirty="0" err="1"/>
              <a:t>vol</a:t>
            </a:r>
            <a:r>
              <a:rPr lang="en-US" dirty="0"/>
              <a:t> 6</a:t>
            </a:r>
          </a:p>
          <a:p>
            <a:r>
              <a:rPr lang="en-US" dirty="0"/>
              <a:t>  2, 0x9a, // C0 </a:t>
            </a:r>
            <a:r>
              <a:rPr lang="en-US" dirty="0" err="1"/>
              <a:t>vol</a:t>
            </a:r>
            <a:r>
              <a:rPr lang="en-US" dirty="0"/>
              <a:t> 5</a:t>
            </a:r>
          </a:p>
          <a:p>
            <a:r>
              <a:rPr lang="en-US" dirty="0"/>
              <a:t>  1, 0x9b, // C0 </a:t>
            </a:r>
            <a:r>
              <a:rPr lang="en-US" dirty="0" err="1"/>
              <a:t>vol</a:t>
            </a:r>
            <a:r>
              <a:rPr lang="en-US" dirty="0"/>
              <a:t> 4</a:t>
            </a:r>
          </a:p>
          <a:p>
            <a:r>
              <a:rPr lang="en-US" dirty="0"/>
              <a:t>  2, 0x9c, // C0 </a:t>
            </a:r>
            <a:r>
              <a:rPr lang="en-US" dirty="0" err="1"/>
              <a:t>vol</a:t>
            </a:r>
            <a:r>
              <a:rPr lang="en-US" dirty="0"/>
              <a:t> 3</a:t>
            </a:r>
          </a:p>
          <a:p>
            <a:r>
              <a:rPr lang="en-US" dirty="0"/>
              <a:t>  2, 0x9d, // C0 </a:t>
            </a:r>
            <a:r>
              <a:rPr lang="en-US" dirty="0" err="1"/>
              <a:t>vol</a:t>
            </a:r>
            <a:r>
              <a:rPr lang="en-US" dirty="0"/>
              <a:t> 2</a:t>
            </a:r>
          </a:p>
          <a:p>
            <a:r>
              <a:rPr lang="en-US" dirty="0"/>
              <a:t>  1, 0x9e, // C0 </a:t>
            </a:r>
            <a:r>
              <a:rPr lang="en-US" dirty="0" err="1"/>
              <a:t>vol</a:t>
            </a:r>
            <a:r>
              <a:rPr lang="en-US" dirty="0"/>
              <a:t> 1</a:t>
            </a:r>
          </a:p>
          <a:p>
            <a:r>
              <a:rPr lang="en-US" dirty="0"/>
              <a:t>  2, 0x9f, // C0 </a:t>
            </a:r>
            <a:r>
              <a:rPr lang="en-US" dirty="0" err="1"/>
              <a:t>vol</a:t>
            </a:r>
            <a:r>
              <a:rPr lang="en-US" dirty="0"/>
              <a:t> 0</a:t>
            </a:r>
          </a:p>
          <a:p>
            <a:r>
              <a:rPr lang="en-US" dirty="0"/>
              <a:t>  // Done. 90 lines.</a:t>
            </a:r>
          </a:p>
          <a:p>
            <a:r>
              <a:rPr lang="en-US" dirty="0"/>
              <a:t>  // Multiplier for time required = 10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g_iLine</a:t>
            </a:r>
            <a:r>
              <a:rPr lang="en-US" dirty="0"/>
              <a:t> = 0; // current line (command, really)</a:t>
            </a:r>
          </a:p>
          <a:p>
            <a:r>
              <a:rPr lang="en-US" dirty="0"/>
              <a:t>void loop() {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size_of_g_SoundData</a:t>
            </a:r>
            <a:r>
              <a:rPr lang="en-US" dirty="0"/>
              <a:t> =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g_SoundData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  byte </a:t>
            </a:r>
            <a:r>
              <a:rPr lang="en-US" dirty="0" err="1"/>
              <a:t>iDelay</a:t>
            </a:r>
            <a:r>
              <a:rPr lang="en-US" dirty="0"/>
              <a:t> = </a:t>
            </a:r>
            <a:r>
              <a:rPr lang="en-US" dirty="0" err="1"/>
              <a:t>g_SoundData</a:t>
            </a:r>
            <a:r>
              <a:rPr lang="en-US" dirty="0"/>
              <a:t>[</a:t>
            </a:r>
            <a:r>
              <a:rPr lang="en-US" dirty="0" err="1"/>
              <a:t>g_iLine</a:t>
            </a:r>
            <a:r>
              <a:rPr lang="en-US" dirty="0"/>
              <a:t>];</a:t>
            </a:r>
          </a:p>
          <a:p>
            <a:r>
              <a:rPr lang="en-US" dirty="0"/>
              <a:t>  </a:t>
            </a:r>
            <a:r>
              <a:rPr lang="en-US" dirty="0" err="1"/>
              <a:t>g_iLine</a:t>
            </a:r>
            <a:r>
              <a:rPr lang="en-US" dirty="0"/>
              <a:t> ++;</a:t>
            </a:r>
          </a:p>
          <a:p>
            <a:r>
              <a:rPr lang="en-US" dirty="0"/>
              <a:t>  byte </a:t>
            </a:r>
            <a:r>
              <a:rPr lang="en-US" dirty="0" err="1"/>
              <a:t>iByte</a:t>
            </a:r>
            <a:r>
              <a:rPr lang="en-US" dirty="0"/>
              <a:t> = </a:t>
            </a:r>
            <a:r>
              <a:rPr lang="en-US" dirty="0" err="1"/>
              <a:t>g_SoundData</a:t>
            </a:r>
            <a:r>
              <a:rPr lang="en-US" dirty="0"/>
              <a:t>[</a:t>
            </a:r>
            <a:r>
              <a:rPr lang="en-US" dirty="0" err="1"/>
              <a:t>g_iLine</a:t>
            </a:r>
            <a:r>
              <a:rPr lang="en-US" dirty="0"/>
              <a:t>];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iDelay</a:t>
            </a:r>
            <a:r>
              <a:rPr lang="en-US" dirty="0"/>
              <a:t>, HEX); //send out for inspection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iByte</a:t>
            </a:r>
            <a:r>
              <a:rPr lang="en-US" dirty="0"/>
              <a:t>, HEX);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("---");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SendByte</a:t>
            </a:r>
            <a:r>
              <a:rPr lang="en-US" dirty="0"/>
              <a:t>(</a:t>
            </a:r>
            <a:r>
              <a:rPr lang="en-US" dirty="0" err="1"/>
              <a:t>iByte</a:t>
            </a:r>
            <a:r>
              <a:rPr lang="en-US" dirty="0"/>
              <a:t>);</a:t>
            </a:r>
          </a:p>
          <a:p>
            <a:r>
              <a:rPr lang="en-US" dirty="0"/>
              <a:t>  delay(</a:t>
            </a:r>
            <a:r>
              <a:rPr lang="en-US" dirty="0" err="1"/>
              <a:t>iDelay</a:t>
            </a:r>
            <a:r>
              <a:rPr lang="en-US" dirty="0"/>
              <a:t> * 1);</a:t>
            </a:r>
          </a:p>
          <a:p>
            <a:r>
              <a:rPr lang="en-US" dirty="0"/>
              <a:t>  if ( </a:t>
            </a:r>
            <a:r>
              <a:rPr lang="en-US" dirty="0" err="1"/>
              <a:t>g_iLine</a:t>
            </a:r>
            <a:r>
              <a:rPr lang="en-US" dirty="0"/>
              <a:t> &gt; </a:t>
            </a:r>
            <a:r>
              <a:rPr lang="en-US" dirty="0" err="1"/>
              <a:t>size_of_g_SoundData</a:t>
            </a:r>
            <a:r>
              <a:rPr lang="en-US" dirty="0"/>
              <a:t> )</a:t>
            </a:r>
          </a:p>
          <a:p>
            <a:r>
              <a:rPr lang="en-US" dirty="0"/>
              <a:t>    </a:t>
            </a:r>
            <a:r>
              <a:rPr lang="en-US" dirty="0" err="1"/>
              <a:t>g_iLine</a:t>
            </a:r>
            <a:r>
              <a:rPr lang="en-US" dirty="0"/>
              <a:t> = 0;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  </a:t>
            </a:r>
            <a:r>
              <a:rPr lang="en-US" dirty="0" err="1"/>
              <a:t>g_iLine</a:t>
            </a:r>
            <a:r>
              <a:rPr lang="en-US" dirty="0"/>
              <a:t>++;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 descr="SN76489 pin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14" y="779464"/>
            <a:ext cx="28289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du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65" y="3111502"/>
            <a:ext cx="40100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1907" y="4466164"/>
            <a:ext cx="236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 video: </a:t>
            </a:r>
            <a:r>
              <a:rPr lang="en-US" dirty="0">
                <a:hlinkClick r:id="rId5"/>
              </a:rPr>
              <a:t>https://www.youtube.com/watch?v=wBzdjRDGK9E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8425" y="3419948"/>
            <a:ext cx="2055509" cy="10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854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7225"/>
            <a:ext cx="3057525" cy="80327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Test3.16) YM2612-Arduino (UNO)circuits (</a:t>
            </a:r>
            <a:r>
              <a:rPr lang="en-US" sz="3200" dirty="0" err="1"/>
              <a:t>tested_ok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199"/>
            <a:ext cx="3057525" cy="4195763"/>
          </a:xfrm>
        </p:spPr>
        <p:txBody>
          <a:bodyPr/>
          <a:lstStyle/>
          <a:p>
            <a:r>
              <a:rPr lang="en-US" dirty="0"/>
              <a:t>Use software generated 8MHz clock at D9.</a:t>
            </a:r>
          </a:p>
          <a:p>
            <a:r>
              <a:rPr lang="en-US" dirty="0"/>
              <a:t>Several schemes to save pins. Use Digital pins only.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0099" y="4476512"/>
            <a:ext cx="271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 video:</a:t>
            </a:r>
            <a:r>
              <a:rPr lang="en-US" dirty="0">
                <a:hlinkClick r:id="rId2"/>
              </a:rPr>
              <a:t> https://www.youtube.com/watch?v=Gc54n8f-gAs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24" y="5399842"/>
            <a:ext cx="2503847" cy="1321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30" y="105749"/>
            <a:ext cx="4321240" cy="62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6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581025"/>
            <a:ext cx="7781925" cy="681039"/>
          </a:xfrm>
        </p:spPr>
        <p:txBody>
          <a:bodyPr>
            <a:noAutofit/>
          </a:bodyPr>
          <a:lstStyle/>
          <a:p>
            <a:r>
              <a:rPr lang="en-US" sz="2800" dirty="0"/>
              <a:t>Test3.16) YM2612-Arduino </a:t>
            </a:r>
            <a:br>
              <a:rPr lang="en-US" sz="2800" dirty="0"/>
            </a:br>
            <a:r>
              <a:rPr lang="en-US" sz="2800" dirty="0" err="1"/>
              <a:t>YM2612-Arduino</a:t>
            </a:r>
            <a:r>
              <a:rPr lang="en-US" sz="2800" dirty="0"/>
              <a:t> Program: YM2612_1b_test5a_ok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//YM2612 driving programing by Arduino Uno, 2020 March 17 , 9:50am</a:t>
            </a:r>
          </a:p>
          <a:p>
            <a:r>
              <a:rPr lang="en-US" dirty="0"/>
              <a:t>//</a:t>
            </a:r>
            <a:r>
              <a:rPr lang="en-US" dirty="0" err="1"/>
              <a:t>adduino</a:t>
            </a:r>
            <a:r>
              <a:rPr lang="en-US" dirty="0"/>
              <a:t> --&gt;YM2612</a:t>
            </a:r>
          </a:p>
          <a:p>
            <a:r>
              <a:rPr lang="en-US" dirty="0"/>
              <a:t>/*</a:t>
            </a:r>
          </a:p>
          <a:p>
            <a:r>
              <a:rPr lang="en-US" dirty="0"/>
              <a:t>  https://blog.thea.codes/genesynth-part-2-basic-communication/</a:t>
            </a:r>
          </a:p>
          <a:p>
            <a:r>
              <a:rPr lang="en-US" dirty="0"/>
              <a:t>  https://www.smspower.org/maxim/Documents/YM2612#testprogram (datasheet)</a:t>
            </a:r>
          </a:p>
          <a:p>
            <a:r>
              <a:rPr lang="en-US" dirty="0"/>
              <a:t>  https://console5.com/wiki/YM2612</a:t>
            </a:r>
          </a:p>
          <a:p>
            <a:r>
              <a:rPr lang="en-US" dirty="0"/>
              <a:t>  https://github.com/AidanHockey5/STM32_VGM_Player_YM2612_SN76489/blob/master/README.md</a:t>
            </a:r>
          </a:p>
          <a:p>
            <a:r>
              <a:rPr lang="en-US" dirty="0"/>
              <a:t>  https://github.com/skywodd/avr_vgm_player/tree/master/ym2612_test</a:t>
            </a:r>
          </a:p>
          <a:p>
            <a:r>
              <a:rPr lang="en-US" dirty="0"/>
              <a:t>  https://github.com/skywodd/avr_vgm_player/blob/master/ym2612_test/README.md</a:t>
            </a:r>
          </a:p>
          <a:p>
            <a:r>
              <a:rPr lang="en-US" dirty="0"/>
              <a:t>  https://github.com/skywodd/avr_vgm_player/blob/master/ym2612_test/ym2612_test.c</a:t>
            </a:r>
          </a:p>
          <a:p>
            <a:r>
              <a:rPr lang="en-US" dirty="0"/>
              <a:t>  The YM2612 requires a 7.670442MHz clock signal. Crystals at this exact speed are next to impossible to find, though rare 7.68 MHz crystals do exist and would probably work for this project.</a:t>
            </a:r>
          </a:p>
          <a:p>
            <a:r>
              <a:rPr lang="en-US" dirty="0"/>
              <a:t>  https://www.aidanlawrence.com/hardware-sega-genesis-video-game-music-player/</a:t>
            </a:r>
          </a:p>
          <a:p>
            <a:r>
              <a:rPr lang="en-US" dirty="0"/>
              <a:t>  http://www.midibox.org/dokuwiki/doku.php?id=mbhp_genesis</a:t>
            </a:r>
          </a:p>
          <a:p>
            <a:r>
              <a:rPr lang="en-US" dirty="0"/>
              <a:t>*/</a:t>
            </a:r>
          </a:p>
          <a:p>
            <a:r>
              <a:rPr lang="en-US" dirty="0"/>
              <a:t>/*</a:t>
            </a:r>
          </a:p>
          <a:p>
            <a:r>
              <a:rPr lang="en-US" dirty="0"/>
              <a:t>   The YM2612 on the other hand has six different control pins that we need to worry about:</a:t>
            </a:r>
          </a:p>
          <a:p>
            <a:r>
              <a:rPr lang="en-US" dirty="0"/>
              <a:t>  https://www.aidanlawrence.com/hardware-sega-genesis-video-game-music-player/</a:t>
            </a:r>
          </a:p>
          <a:p>
            <a:r>
              <a:rPr lang="en-US" dirty="0"/>
              <a:t>  IC: System reset (completely clears all data from the YM2612)</a:t>
            </a:r>
          </a:p>
          <a:p>
            <a:r>
              <a:rPr lang="en-US" dirty="0"/>
              <a:t>  CS: Chip Select, active LOW</a:t>
            </a:r>
          </a:p>
          <a:p>
            <a:r>
              <a:rPr lang="en-US" dirty="0"/>
              <a:t>  WR: Write Mode on data bus, active LOW</a:t>
            </a:r>
          </a:p>
          <a:p>
            <a:r>
              <a:rPr lang="en-US" dirty="0"/>
              <a:t>  RD: Read Mode on Data bus, active LOW</a:t>
            </a:r>
          </a:p>
          <a:p>
            <a:r>
              <a:rPr lang="en-US" dirty="0"/>
              <a:t>  A0: Read/Write enable, active HIGH</a:t>
            </a:r>
          </a:p>
          <a:p>
            <a:r>
              <a:rPr lang="en-US" dirty="0"/>
              <a:t>  A1: Part 1 / Part 2 select (LOW for Part 1, HIGH for Part 2)</a:t>
            </a:r>
          </a:p>
          <a:p>
            <a:r>
              <a:rPr lang="en-US" dirty="0"/>
              <a:t>*/</a:t>
            </a:r>
          </a:p>
          <a:p>
            <a:endParaRPr lang="en-US" dirty="0"/>
          </a:p>
          <a:p>
            <a:r>
              <a:rPr lang="en-US" dirty="0"/>
              <a:t>/*</a:t>
            </a:r>
          </a:p>
          <a:p>
            <a:r>
              <a:rPr lang="en-US" dirty="0"/>
              <a:t>  The YM-2612 is accessed through memory locations 4000H - 4003H in the Z80 case,</a:t>
            </a:r>
          </a:p>
          <a:p>
            <a:r>
              <a:rPr lang="en-US" dirty="0"/>
              <a:t>  or A04000H - A04003H in the 68000 case. These will be referred to as 4000 to 4003.</a:t>
            </a:r>
          </a:p>
          <a:p>
            <a:endParaRPr lang="en-US" dirty="0"/>
          </a:p>
          <a:p>
            <a:r>
              <a:rPr lang="en-US" dirty="0"/>
              <a:t>  To write to Part I, write the 8 bit address to 4000 and the data to 4001.</a:t>
            </a:r>
          </a:p>
          <a:p>
            <a:r>
              <a:rPr lang="en-US" dirty="0"/>
              <a:t>  To write to Part II, write the 8-bit address to 4002 and the data to 4003</a:t>
            </a:r>
          </a:p>
          <a:p>
            <a:r>
              <a:rPr lang="en-US" dirty="0"/>
              <a:t>  That means</a:t>
            </a:r>
          </a:p>
          <a:p>
            <a:r>
              <a:rPr lang="en-US" dirty="0"/>
              <a:t>   [A1,A0]=[0,0]=address part 1,</a:t>
            </a:r>
          </a:p>
          <a:p>
            <a:r>
              <a:rPr lang="en-US" dirty="0"/>
              <a:t>   [A1,A0]=[0,1]=data part 1,</a:t>
            </a:r>
          </a:p>
          <a:p>
            <a:r>
              <a:rPr lang="en-US" dirty="0"/>
              <a:t>   [A1,A0]=[1,0]=address part 2,</a:t>
            </a:r>
          </a:p>
          <a:p>
            <a:r>
              <a:rPr lang="en-US" dirty="0"/>
              <a:t>   [A1,A0]=[1,1]=data part 2,</a:t>
            </a:r>
          </a:p>
          <a:p>
            <a:r>
              <a:rPr lang="en-US" dirty="0"/>
              <a:t>  Part I : address 21H --&gt;B6H (</a:t>
            </a:r>
            <a:r>
              <a:rPr lang="en-US" dirty="0" err="1"/>
              <a:t>LFO,Timers,keyon</a:t>
            </a:r>
            <a:r>
              <a:rPr lang="en-US" dirty="0"/>
              <a:t>/</a:t>
            </a:r>
            <a:r>
              <a:rPr lang="en-US" dirty="0" err="1"/>
              <a:t>ff,DAC</a:t>
            </a:r>
            <a:r>
              <a:rPr lang="en-US" dirty="0"/>
              <a:t> ,FM-channels 1-3)</a:t>
            </a:r>
          </a:p>
          <a:p>
            <a:r>
              <a:rPr lang="en-US" dirty="0"/>
              <a:t>  Part II: address 30H --&gt;B6H                          (FM-channels 4-6)</a:t>
            </a:r>
          </a:p>
          <a:p>
            <a:r>
              <a:rPr lang="en-US" dirty="0"/>
              <a:t>  CAUTION: Before writing, read from any address to determine if the</a:t>
            </a:r>
          </a:p>
          <a:p>
            <a:r>
              <a:rPr lang="en-US" dirty="0"/>
              <a:t>  YM-2612 I/O is still busy from the last write. Delay until bit 7 returns to 0.</a:t>
            </a:r>
          </a:p>
          <a:p>
            <a:endParaRPr lang="en-US" dirty="0"/>
          </a:p>
          <a:p>
            <a:r>
              <a:rPr lang="en-US" dirty="0"/>
              <a:t>*/</a:t>
            </a:r>
          </a:p>
          <a:p>
            <a:endParaRPr lang="en-US" dirty="0"/>
          </a:p>
          <a:p>
            <a:r>
              <a:rPr lang="en-US" dirty="0"/>
              <a:t>//http://gendev.spritesmind.net/forum/viewtopic.php?t=386&amp;start=480</a:t>
            </a:r>
          </a:p>
          <a:p>
            <a:endParaRPr lang="en-US" dirty="0"/>
          </a:p>
          <a:p>
            <a:r>
              <a:rPr lang="en-US" dirty="0"/>
              <a:t>//2020 March 17, </a:t>
            </a:r>
            <a:r>
              <a:rPr lang="en-US" dirty="0" err="1"/>
              <a:t>khw</a:t>
            </a:r>
            <a:endParaRPr lang="en-US" dirty="0"/>
          </a:p>
          <a:p>
            <a:r>
              <a:rPr lang="en-US" dirty="0"/>
              <a:t>//This program generate the </a:t>
            </a:r>
            <a:r>
              <a:rPr lang="en-US" dirty="0" err="1"/>
              <a:t>fnum</a:t>
            </a:r>
            <a:r>
              <a:rPr lang="en-US" dirty="0"/>
              <a:t> , LSB, MSB for YM2612 registers at address : A4H(MSB), A0H(LSB)</a:t>
            </a:r>
          </a:p>
          <a:p>
            <a:r>
              <a:rPr lang="en-US" dirty="0"/>
              <a:t>//ref //https://www.aidanlawrence.com/mega-midi-a-playable-version-of-my-hardware-sega-genesis-synth/</a:t>
            </a:r>
          </a:p>
          <a:p>
            <a:r>
              <a:rPr lang="en-US" dirty="0"/>
              <a:t>//// the intermediate values of the number in the question is very large,</a:t>
            </a:r>
          </a:p>
          <a:p>
            <a:r>
              <a:rPr lang="en-US" dirty="0"/>
              <a:t>//so use float and transfer back to </a:t>
            </a:r>
            <a:r>
              <a:rPr lang="en-US" dirty="0" err="1"/>
              <a:t>int</a:t>
            </a:r>
            <a:r>
              <a:rPr lang="en-US" dirty="0"/>
              <a:t> afterward. see the program. </a:t>
            </a:r>
          </a:p>
          <a:p>
            <a:r>
              <a:rPr lang="en-US" dirty="0"/>
              <a:t>// The block(</a:t>
            </a:r>
            <a:r>
              <a:rPr lang="en-US" dirty="0" err="1"/>
              <a:t>octactves</a:t>
            </a:r>
            <a:r>
              <a:rPr lang="en-US" dirty="0"/>
              <a:t>) are controlled by 3-bits : bit5,4,3 of reg. at A4H, so 7 octaves </a:t>
            </a:r>
            <a:r>
              <a:rPr lang="en-US" dirty="0" err="1"/>
              <a:t>altogther</a:t>
            </a: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[] =</a:t>
            </a:r>
          </a:p>
          <a:p>
            <a:r>
              <a:rPr lang="en-US" dirty="0"/>
              <a:t>{ 262,  277,  294,  311,  330,  349,  370,  392,  415, 440,  466,  494,};//from C4</a:t>
            </a:r>
          </a:p>
          <a:p>
            <a:r>
              <a:rPr lang="en-US" dirty="0"/>
              <a:t>//0C    1C#    2D    3D#    4E   5F   6F#    7G   8G#   9A   10A#  11B</a:t>
            </a:r>
          </a:p>
          <a:p>
            <a:r>
              <a:rPr lang="en-US" dirty="0"/>
              <a:t>//0             2            4   5           7          9           11  //white notes</a:t>
            </a:r>
          </a:p>
          <a:p>
            <a:r>
              <a:rPr lang="en-US" dirty="0"/>
              <a:t>//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fnum</a:t>
            </a:r>
            <a:r>
              <a:rPr lang="en-US" dirty="0"/>
              <a:t>[] = {  618,  654, 693,  734,  778,  824,  873,  925,  980,  1038,  1100,  1165,}; //from C4</a:t>
            </a:r>
          </a:p>
          <a:p>
            <a:r>
              <a:rPr lang="en-US" dirty="0"/>
              <a:t>String note[] = { "C",  "C#",  "D",  "D#",  "E",  "F",  "D#",  "G",  "G#",  "A",  "A#",  "B",}; //from C4</a:t>
            </a:r>
          </a:p>
          <a:p>
            <a:r>
              <a:rPr lang="en-US" dirty="0"/>
              <a:t>//byte </a:t>
            </a:r>
            <a:r>
              <a:rPr lang="en-US" dirty="0" err="1"/>
              <a:t>fnum_MSB</a:t>
            </a:r>
            <a:r>
              <a:rPr lang="en-US" dirty="0"/>
              <a:t>[] = {  0x02,  0x02,  0x02,  0x02,  0x03,  0x03,  0x03,  0x03,  0x03,  0x04,  0x04,  0x04,};//from C4</a:t>
            </a:r>
          </a:p>
          <a:p>
            <a:r>
              <a:rPr lang="en-US" dirty="0"/>
              <a:t>//byte </a:t>
            </a:r>
            <a:r>
              <a:rPr lang="en-US" dirty="0" err="1"/>
              <a:t>fnum_LSB</a:t>
            </a:r>
            <a:r>
              <a:rPr lang="en-US" dirty="0"/>
              <a:t>[] = {  0x6A,  0x8E,  0xB5,  0xDE,  0x0A,  0x38, 0x69,  0x9D,  0xD4,  0x0E,  0x4C,  0x8D,};//from C4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float  </a:t>
            </a:r>
            <a:r>
              <a:rPr lang="en-US" dirty="0" err="1"/>
              <a:t>osc_freq</a:t>
            </a:r>
            <a:r>
              <a:rPr lang="en-US" dirty="0"/>
              <a:t> =8000000; //oscillator frequency at Pin24 of YM2612</a:t>
            </a:r>
          </a:p>
          <a:p>
            <a:r>
              <a:rPr lang="en-US" dirty="0"/>
              <a:t>float </a:t>
            </a:r>
            <a:r>
              <a:rPr lang="en-US" dirty="0" err="1"/>
              <a:t>fnum_float</a:t>
            </a:r>
            <a:r>
              <a:rPr lang="en-US" dirty="0"/>
              <a:t>;</a:t>
            </a:r>
          </a:p>
          <a:p>
            <a:r>
              <a:rPr lang="en-US" dirty="0"/>
              <a:t>unsigned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fnum_int</a:t>
            </a:r>
            <a:r>
              <a:rPr lang="en-US" dirty="0"/>
              <a:t>;</a:t>
            </a:r>
          </a:p>
          <a:p>
            <a:r>
              <a:rPr lang="en-US" dirty="0"/>
              <a:t>byte </a:t>
            </a:r>
            <a:r>
              <a:rPr lang="en-US" dirty="0" err="1"/>
              <a:t>fnum_MSB</a:t>
            </a:r>
            <a:r>
              <a:rPr lang="en-US" dirty="0"/>
              <a:t>[12], </a:t>
            </a:r>
            <a:r>
              <a:rPr lang="en-US" dirty="0" err="1"/>
              <a:t>fnum_LSB</a:t>
            </a:r>
            <a:r>
              <a:rPr lang="en-US" dirty="0"/>
              <a:t>[12];</a:t>
            </a:r>
          </a:p>
          <a:p>
            <a:r>
              <a:rPr lang="en-US" dirty="0"/>
              <a:t>void </a:t>
            </a:r>
            <a:r>
              <a:rPr lang="en-US" dirty="0" err="1"/>
              <a:t>setup_gen_fnum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put your main code here, to run repeatedly: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 </a:t>
            </a:r>
            <a:r>
              <a:rPr lang="en-US" dirty="0" err="1"/>
              <a:t>fnum_float</a:t>
            </a:r>
            <a:r>
              <a:rPr lang="en-US" dirty="0"/>
              <a:t> = (float)144 * </a:t>
            </a:r>
            <a:r>
              <a:rPr lang="en-US" dirty="0" err="1"/>
              <a:t>freq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* (pow(2 , 20) / </a:t>
            </a:r>
            <a:r>
              <a:rPr lang="en-US" dirty="0" err="1"/>
              <a:t>osc_freq</a:t>
            </a:r>
            <a:r>
              <a:rPr lang="en-US" dirty="0"/>
              <a:t>) / pow(2, 4 - 1);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fnum_int</a:t>
            </a:r>
            <a:r>
              <a:rPr lang="en-US" dirty="0"/>
              <a:t> = (unsigned </a:t>
            </a:r>
            <a:r>
              <a:rPr lang="en-US" dirty="0" err="1"/>
              <a:t>int</a:t>
            </a:r>
            <a:r>
              <a:rPr lang="en-US" dirty="0"/>
              <a:t>)</a:t>
            </a:r>
            <a:r>
              <a:rPr lang="en-US" dirty="0" err="1"/>
              <a:t>fnum_float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fnum_MSB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fnum_int</a:t>
            </a:r>
            <a:r>
              <a:rPr lang="en-US" dirty="0"/>
              <a:t> &gt;&gt; 8;</a:t>
            </a:r>
          </a:p>
          <a:p>
            <a:r>
              <a:rPr lang="en-US" dirty="0"/>
              <a:t>    </a:t>
            </a:r>
            <a:r>
              <a:rPr lang="en-US" dirty="0" err="1"/>
              <a:t>fnum_LSB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fnum_int</a:t>
            </a:r>
            <a:r>
              <a:rPr lang="en-US" dirty="0"/>
              <a:t> &amp; 0x00FF;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#define WAIT_BUSY_DELAY 10</a:t>
            </a:r>
          </a:p>
          <a:p>
            <a:r>
              <a:rPr lang="en-US" dirty="0"/>
              <a:t>#define </a:t>
            </a:r>
            <a:r>
              <a:rPr lang="en-US" dirty="0" err="1"/>
              <a:t>HIGH_an</a:t>
            </a:r>
            <a:r>
              <a:rPr lang="en-US" dirty="0"/>
              <a:t> 255</a:t>
            </a:r>
          </a:p>
          <a:p>
            <a:r>
              <a:rPr lang="en-US" dirty="0"/>
              <a:t>#define </a:t>
            </a:r>
            <a:r>
              <a:rPr lang="en-US" dirty="0" err="1"/>
              <a:t>LOW_an</a:t>
            </a:r>
            <a:r>
              <a:rPr lang="en-US" dirty="0"/>
              <a:t> 0</a:t>
            </a:r>
          </a:p>
          <a:p>
            <a:r>
              <a:rPr lang="en-US" dirty="0"/>
              <a:t>#define Pin_D0 2  //YM2612 pin_2  is data /D0</a:t>
            </a:r>
          </a:p>
          <a:p>
            <a:r>
              <a:rPr lang="en-US" dirty="0"/>
              <a:t>#define Pin_D1 3  //YM2612 pin_3  is data /D1</a:t>
            </a:r>
          </a:p>
          <a:p>
            <a:r>
              <a:rPr lang="en-US" dirty="0"/>
              <a:t>#define Pin_D2 4  //YM2612 pin_4  is data /D2</a:t>
            </a:r>
          </a:p>
          <a:p>
            <a:r>
              <a:rPr lang="en-US" dirty="0"/>
              <a:t>#define Pin_D3 5  //YM2612 pin_5  is data /D3</a:t>
            </a:r>
          </a:p>
          <a:p>
            <a:r>
              <a:rPr lang="en-US" dirty="0"/>
              <a:t>#define Pin_D4 6  //YM2612 pin_6  is data /D4</a:t>
            </a:r>
          </a:p>
          <a:p>
            <a:r>
              <a:rPr lang="en-US" dirty="0"/>
              <a:t>#define Pin_D5 7  //YM2612 pin_7  is data /D5</a:t>
            </a:r>
          </a:p>
          <a:p>
            <a:r>
              <a:rPr lang="en-US" dirty="0"/>
              <a:t>#define Pin_D6 8  //YM2612 pin_8  is data /D6</a:t>
            </a:r>
          </a:p>
          <a:p>
            <a:r>
              <a:rPr lang="en-US" dirty="0"/>
              <a:t>#define Pin_D7 10 //YM2612 pin_9  is data /D7</a:t>
            </a:r>
          </a:p>
          <a:p>
            <a:endParaRPr lang="en-US" dirty="0"/>
          </a:p>
          <a:p>
            <a:r>
              <a:rPr lang="en-US" dirty="0"/>
              <a:t>#define </a:t>
            </a:r>
            <a:r>
              <a:rPr lang="en-US" dirty="0" err="1"/>
              <a:t>not_IC</a:t>
            </a:r>
            <a:r>
              <a:rPr lang="en-US" dirty="0"/>
              <a:t> 11 //YM2612 pin_11 is /IC</a:t>
            </a:r>
          </a:p>
          <a:p>
            <a:r>
              <a:rPr lang="en-US" dirty="0"/>
              <a:t>#define </a:t>
            </a:r>
            <a:r>
              <a:rPr lang="en-US" dirty="0" err="1"/>
              <a:t>not_WR</a:t>
            </a:r>
            <a:r>
              <a:rPr lang="en-US" dirty="0"/>
              <a:t> 12 //YM2612 pin_15 is /WR</a:t>
            </a:r>
          </a:p>
          <a:p>
            <a:r>
              <a:rPr lang="en-US" dirty="0"/>
              <a:t>#define </a:t>
            </a:r>
            <a:r>
              <a:rPr lang="en-US" dirty="0" err="1"/>
              <a:t>not_CS</a:t>
            </a:r>
            <a:r>
              <a:rPr lang="en-US" dirty="0"/>
              <a:t> 13 //YM2612 pin_14 is /CS</a:t>
            </a:r>
          </a:p>
          <a:p>
            <a:endParaRPr lang="en-US" dirty="0"/>
          </a:p>
          <a:p>
            <a:r>
              <a:rPr lang="en-US" dirty="0"/>
              <a:t>#define Addr0_an A3  //using analog pin, YM2612 pin_17 is address /A0</a:t>
            </a:r>
          </a:p>
          <a:p>
            <a:r>
              <a:rPr lang="en-US" dirty="0"/>
              <a:t>#define Addr1_an A4  //using analog pin, YM2612 pin_18 is </a:t>
            </a:r>
            <a:r>
              <a:rPr lang="en-US" dirty="0" err="1"/>
              <a:t>adddres</a:t>
            </a:r>
            <a:r>
              <a:rPr lang="en-US" dirty="0"/>
              <a:t> /A1</a:t>
            </a:r>
          </a:p>
          <a:p>
            <a:r>
              <a:rPr lang="en-US" dirty="0"/>
              <a:t>#define </a:t>
            </a:r>
            <a:r>
              <a:rPr lang="en-US" dirty="0" err="1"/>
              <a:t>not_RD_an</a:t>
            </a:r>
            <a:r>
              <a:rPr lang="en-US" dirty="0"/>
              <a:t> A5 //using analog pin, YM2612 pin_16 is /RD, /can remove to save pins</a:t>
            </a:r>
          </a:p>
          <a:p>
            <a:endParaRPr lang="en-US" dirty="0"/>
          </a:p>
          <a:p>
            <a:r>
              <a:rPr lang="en-US" dirty="0"/>
              <a:t>/////////////////////// gen. freq. begins /////////////////////////</a:t>
            </a:r>
          </a:p>
          <a:p>
            <a:r>
              <a:rPr lang="en-US" dirty="0"/>
              <a:t>// </a:t>
            </a:r>
            <a:r>
              <a:rPr lang="en-US" dirty="0" err="1"/>
              <a:t>gen.freq</a:t>
            </a:r>
            <a:r>
              <a:rPr lang="en-US" dirty="0"/>
              <a:t>. 8MHz, 4MHz, 2MHZ, 1MHz by Arduino-UNO, assume CPU-clock is 16MHz</a:t>
            </a:r>
          </a:p>
          <a:p>
            <a:r>
              <a:rPr lang="en-US" dirty="0"/>
              <a:t>//https://forum.arduino.cc/index.php?topic=432538.0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freqOutputPin</a:t>
            </a:r>
            <a:r>
              <a:rPr lang="en-US" dirty="0"/>
              <a:t> = 9;//OC1A output pin for ATmega32u4 (Arduino-UNO)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ocr1aval  = 0;//ocr1aval=0-&gt;8MHz; 1-&gt;4MHz,3-&gt;2MHz,7-&gt;1MHz</a:t>
            </a:r>
          </a:p>
          <a:p>
            <a:r>
              <a:rPr lang="en-US" dirty="0"/>
              <a:t>void </a:t>
            </a:r>
            <a:r>
              <a:rPr lang="en-US" dirty="0" err="1"/>
              <a:t>setup_clock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freqOutputPin</a:t>
            </a:r>
            <a:r>
              <a:rPr lang="en-US" dirty="0"/>
              <a:t>, OUTPUT);</a:t>
            </a:r>
          </a:p>
          <a:p>
            <a:r>
              <a:rPr lang="en-US" dirty="0"/>
              <a:t>  TCCR1A = ( (1 &lt;&lt; COM1A0));</a:t>
            </a:r>
          </a:p>
          <a:p>
            <a:r>
              <a:rPr lang="en-US" dirty="0"/>
              <a:t>  TCCR1B = ((1 &lt;&lt; WGM12) | (1 &lt;&lt; CS10));</a:t>
            </a:r>
          </a:p>
          <a:p>
            <a:r>
              <a:rPr lang="en-US" dirty="0"/>
              <a:t>  TIMSK1 = 0;</a:t>
            </a:r>
          </a:p>
          <a:p>
            <a:r>
              <a:rPr lang="en-US" dirty="0"/>
              <a:t>  OCR1A = ocr1aval;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/////////////////////// gen. freq. ends /////////////////////////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 the setup function runs once when you press reset or power the board</a:t>
            </a:r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setup_gen_fnum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</a:t>
            </a:r>
            <a:r>
              <a:rPr lang="en-US" dirty="0" err="1"/>
              <a:t>setup_clock</a:t>
            </a:r>
            <a:r>
              <a:rPr lang="en-US" dirty="0"/>
              <a:t>();</a:t>
            </a:r>
          </a:p>
          <a:p>
            <a:r>
              <a:rPr lang="en-US" dirty="0"/>
              <a:t>  // initialize digital pin LED_BUILTIN as an output.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(Pin_D0,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(Pin_D1,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(Pin_D2,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(Pin_D3,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(Pin_D4,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(Pin_D5,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(Pin_D6,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(Pin_D7, OUTPUT);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not_IC</a:t>
            </a:r>
            <a:r>
              <a:rPr lang="en-US" dirty="0"/>
              <a:t>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not_WR</a:t>
            </a:r>
            <a:r>
              <a:rPr lang="en-US" dirty="0"/>
              <a:t>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not_CS</a:t>
            </a:r>
            <a:r>
              <a:rPr lang="en-US" dirty="0"/>
              <a:t>, OUTPUT);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not_RD_an</a:t>
            </a:r>
            <a:r>
              <a:rPr lang="en-US" dirty="0"/>
              <a:t>, OUTPUT); // can be removed to safe </a:t>
            </a:r>
            <a:r>
              <a:rPr lang="en-US" dirty="0" err="1"/>
              <a:t>pins,this</a:t>
            </a:r>
            <a:r>
              <a:rPr lang="en-US" dirty="0"/>
              <a:t> sys. always write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(Addr0_an,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(Addr1_an, OUTPUT);</a:t>
            </a:r>
          </a:p>
          <a:p>
            <a:endParaRPr lang="en-US" dirty="0"/>
          </a:p>
          <a:p>
            <a:r>
              <a:rPr lang="en-US" dirty="0"/>
              <a:t>  //</a:t>
            </a:r>
            <a:r>
              <a:rPr lang="en-US" dirty="0" err="1"/>
              <a:t>initilization</a:t>
            </a:r>
            <a:r>
              <a:rPr lang="en-US" dirty="0"/>
              <a:t>: set all control signal high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not_IC</a:t>
            </a:r>
            <a:r>
              <a:rPr lang="en-US" dirty="0"/>
              <a:t>, HIGH); //IC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not_WR</a:t>
            </a:r>
            <a:r>
              <a:rPr lang="en-US" dirty="0"/>
              <a:t>, HIGH); //WR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not_CS</a:t>
            </a:r>
            <a:r>
              <a:rPr lang="en-US" dirty="0"/>
              <a:t>, HIGH); //CS</a:t>
            </a:r>
          </a:p>
          <a:p>
            <a:r>
              <a:rPr lang="en-US" dirty="0"/>
              <a:t>  </a:t>
            </a:r>
            <a:r>
              <a:rPr lang="en-US" dirty="0" err="1"/>
              <a:t>analogWrite</a:t>
            </a:r>
            <a:r>
              <a:rPr lang="en-US" dirty="0"/>
              <a:t>(</a:t>
            </a:r>
            <a:r>
              <a:rPr lang="en-US" dirty="0" err="1"/>
              <a:t>not_RD_an</a:t>
            </a:r>
            <a:r>
              <a:rPr lang="en-US" dirty="0"/>
              <a:t>, </a:t>
            </a:r>
            <a:r>
              <a:rPr lang="en-US" dirty="0" err="1"/>
              <a:t>HIGH_an</a:t>
            </a:r>
            <a:r>
              <a:rPr lang="en-US" dirty="0"/>
              <a:t>); //analog : RD</a:t>
            </a:r>
          </a:p>
          <a:p>
            <a:endParaRPr lang="en-US" dirty="0"/>
          </a:p>
          <a:p>
            <a:r>
              <a:rPr lang="en-US" dirty="0"/>
              <a:t>  //reset all registers by setting /IC HIGH-LOW-HIGH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not_IC</a:t>
            </a:r>
            <a:r>
              <a:rPr lang="en-US" dirty="0"/>
              <a:t>, HIGH);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not_IC</a:t>
            </a:r>
            <a:r>
              <a:rPr lang="en-US" dirty="0"/>
              <a:t>, LOW); //IC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not_IC</a:t>
            </a:r>
            <a:r>
              <a:rPr lang="en-US" dirty="0"/>
              <a:t>, HIGH); //IC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</a:t>
            </a:r>
            <a:r>
              <a:rPr lang="en-US" dirty="0" err="1"/>
              <a:t>wait_till_not_busy</a:t>
            </a:r>
            <a:r>
              <a:rPr lang="en-US" dirty="0"/>
              <a:t>()/////////////////////////////////////</a:t>
            </a:r>
          </a:p>
          <a:p>
            <a:r>
              <a:rPr lang="en-US" dirty="0"/>
              <a:t>void </a:t>
            </a:r>
            <a:r>
              <a:rPr lang="en-US" dirty="0" err="1"/>
              <a:t>wait_till_not_busy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delay(WAIT_BUSY_DELAY); //may wait until read-</a:t>
            </a:r>
            <a:r>
              <a:rPr lang="en-US" dirty="0" err="1"/>
              <a:t>reg</a:t>
            </a:r>
            <a:r>
              <a:rPr lang="en-US" dirty="0"/>
              <a:t> D7 is 0, not implemented here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 write </a:t>
            </a:r>
            <a:r>
              <a:rPr lang="en-US" dirty="0" err="1"/>
              <a:t>reg</a:t>
            </a:r>
            <a:r>
              <a:rPr lang="en-US" dirty="0"/>
              <a:t> function/////////////////////////////////////</a:t>
            </a:r>
          </a:p>
          <a:p>
            <a:r>
              <a:rPr lang="en-US" dirty="0"/>
              <a:t>void </a:t>
            </a:r>
            <a:r>
              <a:rPr lang="en-US" dirty="0" err="1"/>
              <a:t>write_reg</a:t>
            </a:r>
            <a:r>
              <a:rPr lang="en-US" dirty="0"/>
              <a:t>(byte part, byte address, byte data 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(part, HEX);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(address, HEX);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(data, HEX);</a:t>
            </a:r>
          </a:p>
          <a:p>
            <a:r>
              <a:rPr lang="en-US" dirty="0"/>
              <a:t>  //  </a:t>
            </a:r>
            <a:r>
              <a:rPr lang="en-US" dirty="0" err="1"/>
              <a:t>Serial.println</a:t>
            </a:r>
            <a:r>
              <a:rPr lang="en-US" dirty="0"/>
              <a:t>("............................");</a:t>
            </a:r>
          </a:p>
          <a:p>
            <a:endParaRPr lang="en-US" dirty="0"/>
          </a:p>
          <a:p>
            <a:r>
              <a:rPr lang="en-US" dirty="0"/>
              <a:t>  //---------- step 3 setup address-----------------------------------</a:t>
            </a:r>
          </a:p>
          <a:p>
            <a:r>
              <a:rPr lang="en-US" dirty="0"/>
              <a:t>  </a:t>
            </a:r>
            <a:r>
              <a:rPr lang="en-US" dirty="0" err="1"/>
              <a:t>analogWrite</a:t>
            </a:r>
            <a:r>
              <a:rPr lang="en-US" dirty="0"/>
              <a:t>(Addr0_an, </a:t>
            </a:r>
            <a:r>
              <a:rPr lang="en-US" dirty="0" err="1"/>
              <a:t>LOW_an</a:t>
            </a:r>
            <a:r>
              <a:rPr lang="en-US" dirty="0"/>
              <a:t>); //*****about to write address to register..</a:t>
            </a:r>
          </a:p>
          <a:p>
            <a:r>
              <a:rPr lang="en-US" dirty="0"/>
              <a:t>  </a:t>
            </a:r>
            <a:r>
              <a:rPr lang="en-US" dirty="0" err="1"/>
              <a:t>analogWrite</a:t>
            </a:r>
            <a:r>
              <a:rPr lang="en-US" dirty="0"/>
              <a:t>(Addr1_an, </a:t>
            </a:r>
            <a:r>
              <a:rPr lang="en-US" dirty="0" err="1"/>
              <a:t>LOW_an</a:t>
            </a:r>
            <a:r>
              <a:rPr lang="en-US" dirty="0"/>
              <a:t>); //*****part1 ........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(Pin_D0, (address &amp; 1)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(Pin_D1, (address &amp; 2)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(Pin_D2, (address &amp; 4)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(Pin_D3, (address &amp; 8)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(Pin_D4, (address &amp; 16)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(Pin_D5, (address &amp; 32)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(Pin_D6, (address &amp; 64)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(Pin_D7, (address &amp; 128) ? HIGH : LOW);</a:t>
            </a:r>
          </a:p>
          <a:p>
            <a:endParaRPr lang="en-US" dirty="0"/>
          </a:p>
          <a:p>
            <a:r>
              <a:rPr lang="en-US" dirty="0"/>
              <a:t>  //</a:t>
            </a:r>
            <a:r>
              <a:rPr lang="en-US" dirty="0" err="1"/>
              <a:t>wait_till_not_busy</a:t>
            </a:r>
            <a:r>
              <a:rPr lang="en-US" dirty="0"/>
              <a:t>(); /// for address register write</a:t>
            </a:r>
          </a:p>
          <a:p>
            <a:r>
              <a:rPr lang="en-US" dirty="0"/>
              <a:t>  </a:t>
            </a:r>
            <a:r>
              <a:rPr lang="en-US" dirty="0" err="1"/>
              <a:t>actual_writing_operation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  // ---------step4  send data --------------------------------------</a:t>
            </a:r>
          </a:p>
          <a:p>
            <a:r>
              <a:rPr lang="en-US" dirty="0"/>
              <a:t>  </a:t>
            </a:r>
            <a:r>
              <a:rPr lang="en-US" dirty="0" err="1"/>
              <a:t>analogWrite</a:t>
            </a:r>
            <a:r>
              <a:rPr lang="en-US" dirty="0"/>
              <a:t>(Addr0_an, </a:t>
            </a:r>
            <a:r>
              <a:rPr lang="en-US" dirty="0" err="1"/>
              <a:t>HIGH_an</a:t>
            </a:r>
            <a:r>
              <a:rPr lang="en-US" dirty="0"/>
              <a:t>); //*****about to write data to register............</a:t>
            </a:r>
          </a:p>
          <a:p>
            <a:r>
              <a:rPr lang="en-US" dirty="0"/>
              <a:t>  </a:t>
            </a:r>
            <a:r>
              <a:rPr lang="en-US" dirty="0" err="1"/>
              <a:t>analogWrite</a:t>
            </a:r>
            <a:r>
              <a:rPr lang="en-US" dirty="0"/>
              <a:t>(Addr1_an, </a:t>
            </a:r>
            <a:r>
              <a:rPr lang="en-US" dirty="0" err="1"/>
              <a:t>LOW_an</a:t>
            </a:r>
            <a:r>
              <a:rPr lang="en-US" dirty="0"/>
              <a:t>); //*****part1 ........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(Pin_D0, (data &amp; 1)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(Pin_D1, (data  &amp; 2)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(Pin_D2, (data  &amp; 4)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(Pin_D3, (data  &amp; 8)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(Pin_D4, (data  &amp; 16)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(Pin_D5, (data  &amp; 32)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(Pin_D6, (data  &amp; 64) ? HIGH : LOW);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(Pin_D7, (data  &amp; 128) ? HIGH : LOW);</a:t>
            </a:r>
          </a:p>
          <a:p>
            <a:endParaRPr lang="en-US" dirty="0"/>
          </a:p>
          <a:p>
            <a:r>
              <a:rPr lang="en-US" dirty="0"/>
              <a:t>  //</a:t>
            </a:r>
            <a:r>
              <a:rPr lang="en-US" dirty="0" err="1"/>
              <a:t>wait_till_not_busy</a:t>
            </a:r>
            <a:r>
              <a:rPr lang="en-US" dirty="0"/>
              <a:t>(); /// for address register write</a:t>
            </a:r>
          </a:p>
          <a:p>
            <a:r>
              <a:rPr lang="en-US" dirty="0"/>
              <a:t>  </a:t>
            </a:r>
            <a:r>
              <a:rPr lang="en-US" dirty="0" err="1"/>
              <a:t>actual_writing_operation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</a:t>
            </a:r>
            <a:r>
              <a:rPr lang="en-US" dirty="0" err="1"/>
              <a:t>actual_writing_operation</a:t>
            </a:r>
            <a:r>
              <a:rPr lang="en-US" dirty="0"/>
              <a:t>()</a:t>
            </a:r>
          </a:p>
          <a:p>
            <a:r>
              <a:rPr lang="en-US" dirty="0"/>
              <a:t>{ //write 100 times to make sure the data is written into the reg.</a:t>
            </a:r>
          </a:p>
          <a:p>
            <a:r>
              <a:rPr lang="en-US" dirty="0"/>
              <a:t>  // for (</a:t>
            </a:r>
            <a:r>
              <a:rPr lang="en-US" dirty="0" err="1"/>
              <a:t>int</a:t>
            </a:r>
            <a:r>
              <a:rPr lang="en-US" dirty="0"/>
              <a:t> n = 0; n &lt; 10; n++)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delay(1);</a:t>
            </a:r>
          </a:p>
          <a:p>
            <a:r>
              <a:rPr lang="en-US" dirty="0"/>
              <a:t>    </a:t>
            </a:r>
            <a:r>
              <a:rPr lang="en-US" dirty="0" err="1"/>
              <a:t>analogWrite</a:t>
            </a:r>
            <a:r>
              <a:rPr lang="en-US" dirty="0"/>
              <a:t>(</a:t>
            </a:r>
            <a:r>
              <a:rPr lang="en-US" dirty="0" err="1"/>
              <a:t>not_RD_an</a:t>
            </a:r>
            <a:r>
              <a:rPr lang="en-US" dirty="0"/>
              <a:t>, </a:t>
            </a:r>
            <a:r>
              <a:rPr lang="en-US" dirty="0" err="1"/>
              <a:t>HIGH_an</a:t>
            </a:r>
            <a:r>
              <a:rPr lang="en-US" dirty="0"/>
              <a:t>); //write </a:t>
            </a:r>
            <a:r>
              <a:rPr lang="en-US" dirty="0" err="1"/>
              <a:t>prcess</a:t>
            </a:r>
            <a:r>
              <a:rPr lang="en-US" dirty="0"/>
              <a:t>, set RD to HIGH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not_CS</a:t>
            </a:r>
            <a:r>
              <a:rPr lang="en-US" dirty="0"/>
              <a:t>, LOW); //CS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not_WR</a:t>
            </a:r>
            <a:r>
              <a:rPr lang="en-US" dirty="0"/>
              <a:t>, LOW); //WR</a:t>
            </a:r>
          </a:p>
          <a:p>
            <a:r>
              <a:rPr lang="en-US" dirty="0"/>
              <a:t>    delay(1);//delay to give enough time to latch data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not_WR</a:t>
            </a:r>
            <a:r>
              <a:rPr lang="en-US" dirty="0"/>
              <a:t>, HIGH); //WR, actual writing at this point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not_CS</a:t>
            </a:r>
            <a:r>
              <a:rPr lang="en-US" dirty="0"/>
              <a:t>, HIGH); //CS</a:t>
            </a:r>
          </a:p>
          <a:p>
            <a:r>
              <a:rPr lang="en-US" dirty="0"/>
              <a:t>    delay(1);//delay for write operation to finish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//////// main loop ////////////////////////////////</a:t>
            </a:r>
          </a:p>
          <a:p>
            <a:r>
              <a:rPr lang="en-US" dirty="0"/>
              <a:t>byte freq1 = 0;</a:t>
            </a:r>
          </a:p>
          <a:p>
            <a:r>
              <a:rPr lang="en-US" dirty="0"/>
              <a:t>void loop()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byte part = 1;</a:t>
            </a:r>
          </a:p>
          <a:p>
            <a:r>
              <a:rPr lang="en-US" dirty="0"/>
              <a:t>  //https://www.smspower.org/maxim/Documents/YM2612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0x22, 0x00); //LFO off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0x27, 0x00); //Channel3 mode normal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0x00); //All </a:t>
            </a:r>
            <a:r>
              <a:rPr lang="en-US" dirty="0" err="1"/>
              <a:t>channnels</a:t>
            </a:r>
            <a:r>
              <a:rPr lang="en-US" dirty="0"/>
              <a:t> off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0x01);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0x02);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0x04);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0x05);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0x06);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0x2B, 0x00); // DAC off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0x30, 0x71); // DT1/MUL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0x34, 0x0D);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0x38, 0x33);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0x3C, 0x01);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0x40, 0x23); // Total Level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0x44, 0x2D);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0x48, 0x26);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0x4C, 0x00);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0x50, 0x5F); // RS/AR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0x54, 0x99);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0x58, 0x5F);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0x5C, 0x94);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0x60, 0x05); // AM/D1R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0x64, 0x05);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0x68, 0x05);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0x6C, 0x07);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0x70, 0x02); // D2R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0x74, 0x02);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0x78, 0x02);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0x7C, 0x02);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0x80, 0x11); // D1L/RR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0x84, 0x11); //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0x88, 0x11); //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0x8C, 0xA6);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0x90, 0x00); // Proprietary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0x94, 0x00);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0x98, 0x00);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0x9C, 0x00);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0xB0, 0x32); // Feedback/algorithm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0xB4, 0xC0); // Both speakers on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0x28, 0x00); // Key off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0xA4, 0x22); // Set frequency</a:t>
            </a:r>
          </a:p>
          <a:p>
            <a:r>
              <a:rPr lang="en-US" dirty="0"/>
              <a:t>  </a:t>
            </a:r>
            <a:r>
              <a:rPr lang="en-US" dirty="0" err="1"/>
              <a:t>write_reg</a:t>
            </a:r>
            <a:r>
              <a:rPr lang="en-US" dirty="0"/>
              <a:t>(part, 0xA0, 0x69); //</a:t>
            </a:r>
          </a:p>
          <a:p>
            <a:r>
              <a:rPr lang="en-US" dirty="0"/>
              <a:t>  //</a:t>
            </a:r>
            <a:r>
              <a:rPr lang="en-US" dirty="0" err="1"/>
              <a:t>write_reg</a:t>
            </a:r>
            <a:r>
              <a:rPr lang="en-US" dirty="0"/>
              <a:t>(part, 0x28, 0xF0); // Key on</a:t>
            </a:r>
          </a:p>
          <a:p>
            <a:r>
              <a:rPr lang="en-US" dirty="0"/>
              <a:t>  //wait</a:t>
            </a:r>
          </a:p>
          <a:p>
            <a:r>
              <a:rPr lang="en-US" dirty="0"/>
              <a:t>  //delay(500); // delay for some time</a:t>
            </a:r>
          </a:p>
          <a:p>
            <a:r>
              <a:rPr lang="en-US" dirty="0"/>
              <a:t>  //</a:t>
            </a:r>
            <a:r>
              <a:rPr lang="en-US" dirty="0" err="1"/>
              <a:t>write_reg</a:t>
            </a:r>
            <a:r>
              <a:rPr lang="en-US" dirty="0"/>
              <a:t>(part, 0x28, 0x00); // Key off</a:t>
            </a:r>
          </a:p>
          <a:p>
            <a:r>
              <a:rPr lang="en-US" dirty="0"/>
              <a:t>  //  delay(100); // delay for some time</a:t>
            </a:r>
          </a:p>
          <a:p>
            <a:r>
              <a:rPr lang="en-US" dirty="0"/>
              <a:t>  //</a:t>
            </a:r>
          </a:p>
          <a:p>
            <a:r>
              <a:rPr lang="en-US" dirty="0"/>
              <a:t>  //https://github.com/skywodd/avr_vgm_player/blob/master/ym2612_test/ym2612_test.c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0x70, 0x02);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0x74, 0x02);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0x78, 0x02);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0x7C, 0x02); // D2R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0x80, 0x11);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0x84, 0x11);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0x88, 0x11);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0x8C, 0xA6); // D1L/RR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0x90, 0x00);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0x94, 0x00);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0x98, 0x00); //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0x9C, 0x00); // Proprietary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0xB0, 0x32); // Feedback/algorithm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0xB4, 0xC0); // Both speakers on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0x28, 0x00); // Key off</a:t>
            </a:r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0xA4, 0x22); //Set </a:t>
            </a:r>
            <a:r>
              <a:rPr lang="en-US" dirty="0" err="1"/>
              <a:t>frequency,MSB</a:t>
            </a:r>
            <a:endParaRPr lang="en-US" dirty="0"/>
          </a:p>
          <a:p>
            <a:r>
              <a:rPr lang="en-US" dirty="0"/>
              <a:t>  //  </a:t>
            </a:r>
            <a:r>
              <a:rPr lang="en-US" dirty="0" err="1"/>
              <a:t>write_reg</a:t>
            </a:r>
            <a:r>
              <a:rPr lang="en-US" dirty="0"/>
              <a:t>(part, 0xA0, 0x69); // Set frequency, LSB</a:t>
            </a:r>
          </a:p>
          <a:p>
            <a:r>
              <a:rPr lang="en-US" dirty="0"/>
              <a:t>  //A0H+  Frequency number LSB, A4H+ Block Frequency Number MSB</a:t>
            </a:r>
          </a:p>
          <a:p>
            <a:r>
              <a:rPr lang="en-US" dirty="0"/>
              <a:t>  //https://plutiedev.com/ym2612-registers</a:t>
            </a:r>
          </a:p>
          <a:p>
            <a:endParaRPr lang="en-US" dirty="0"/>
          </a:p>
          <a:p>
            <a:r>
              <a:rPr lang="en-US" dirty="0"/>
              <a:t>  /* Program loop */</a:t>
            </a:r>
          </a:p>
          <a:p>
            <a:r>
              <a:rPr lang="en-US" dirty="0"/>
              <a:t>  for (;;)</a:t>
            </a:r>
          </a:p>
          <a:p>
            <a:r>
              <a:rPr lang="en-US" dirty="0"/>
              <a:t>  { for (byte b = 0; b &lt; 7; b++)//for each octave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++)// each note 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//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[] ={ 262,  277,  294,  311,  330,  349,  370,  392,  415, 440,  466,  494,};//from C4</a:t>
            </a:r>
          </a:p>
          <a:p>
            <a:r>
              <a:rPr lang="en-US" dirty="0"/>
              <a:t>//              0C    1C#    2D    3D#    4E   5F   6F#    7G   8G#   9A   10A#  11B</a:t>
            </a:r>
          </a:p>
          <a:p>
            <a:r>
              <a:rPr lang="en-US" dirty="0"/>
              <a:t>//               0           2            4     5          7          9           11</a:t>
            </a:r>
          </a:p>
          <a:p>
            <a:r>
              <a:rPr lang="en-US" dirty="0"/>
              <a:t>        if (</a:t>
            </a:r>
            <a:r>
              <a:rPr lang="en-US" dirty="0" err="1"/>
              <a:t>i</a:t>
            </a:r>
            <a:r>
              <a:rPr lang="en-US" dirty="0"/>
              <a:t> ==0 || </a:t>
            </a:r>
            <a:r>
              <a:rPr lang="en-US" dirty="0" err="1"/>
              <a:t>i</a:t>
            </a:r>
            <a:r>
              <a:rPr lang="en-US" dirty="0"/>
              <a:t> == 2 || </a:t>
            </a:r>
            <a:r>
              <a:rPr lang="en-US" dirty="0" err="1"/>
              <a:t>i</a:t>
            </a:r>
            <a:r>
              <a:rPr lang="en-US" dirty="0"/>
              <a:t> == 4 || </a:t>
            </a:r>
            <a:r>
              <a:rPr lang="en-US" dirty="0" err="1"/>
              <a:t>i</a:t>
            </a:r>
            <a:r>
              <a:rPr lang="en-US" dirty="0"/>
              <a:t> == 5|| </a:t>
            </a:r>
            <a:r>
              <a:rPr lang="en-US" dirty="0" err="1"/>
              <a:t>i</a:t>
            </a:r>
            <a:r>
              <a:rPr lang="en-US" dirty="0"/>
              <a:t> == 7 || </a:t>
            </a:r>
            <a:r>
              <a:rPr lang="en-US" dirty="0" err="1"/>
              <a:t>i</a:t>
            </a:r>
            <a:r>
              <a:rPr lang="en-US" dirty="0"/>
              <a:t> == 9 || </a:t>
            </a:r>
            <a:r>
              <a:rPr lang="en-US" dirty="0" err="1"/>
              <a:t>i</a:t>
            </a:r>
            <a:r>
              <a:rPr lang="en-US" dirty="0"/>
              <a:t> == 11)//white piano notes only</a:t>
            </a:r>
          </a:p>
          <a:p>
            <a:r>
              <a:rPr lang="en-US" dirty="0"/>
              <a:t>        //if (</a:t>
            </a:r>
            <a:r>
              <a:rPr lang="en-US" dirty="0" err="1"/>
              <a:t>i</a:t>
            </a:r>
            <a:r>
              <a:rPr lang="en-US" dirty="0"/>
              <a:t> ==1 || </a:t>
            </a:r>
            <a:r>
              <a:rPr lang="en-US" dirty="0" err="1"/>
              <a:t>i</a:t>
            </a:r>
            <a:r>
              <a:rPr lang="en-US" dirty="0"/>
              <a:t> == 3 || </a:t>
            </a:r>
            <a:r>
              <a:rPr lang="en-US" dirty="0" err="1"/>
              <a:t>i</a:t>
            </a:r>
            <a:r>
              <a:rPr lang="en-US" dirty="0"/>
              <a:t> == 6 || </a:t>
            </a:r>
            <a:r>
              <a:rPr lang="en-US" dirty="0" err="1"/>
              <a:t>i</a:t>
            </a:r>
            <a:r>
              <a:rPr lang="en-US" dirty="0"/>
              <a:t> == 8 || </a:t>
            </a:r>
            <a:r>
              <a:rPr lang="en-US" dirty="0" err="1"/>
              <a:t>i</a:t>
            </a:r>
            <a:r>
              <a:rPr lang="en-US" dirty="0"/>
              <a:t> == 10)                   //black piano notes only</a:t>
            </a:r>
          </a:p>
          <a:p>
            <a:r>
              <a:rPr lang="en-US" dirty="0"/>
              <a:t>        {//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          </a:t>
            </a:r>
            <a:r>
              <a:rPr lang="en-US" dirty="0" err="1"/>
              <a:t>Serial.print</a:t>
            </a:r>
            <a:r>
              <a:rPr lang="en-US" dirty="0"/>
              <a:t>(note[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      </a:t>
            </a:r>
            <a:r>
              <a:rPr lang="en-US" dirty="0" err="1"/>
              <a:t>Serial.print</a:t>
            </a:r>
            <a:r>
              <a:rPr lang="en-US" dirty="0"/>
              <a:t>(b);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("----------------</a:t>
            </a:r>
            <a:r>
              <a:rPr lang="en-US" dirty="0" err="1"/>
              <a:t>i</a:t>
            </a:r>
            <a:r>
              <a:rPr lang="en-US" dirty="0"/>
              <a:t>=");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(", note[</a:t>
            </a:r>
            <a:r>
              <a:rPr lang="en-US" dirty="0" err="1"/>
              <a:t>i</a:t>
            </a:r>
            <a:r>
              <a:rPr lang="en-US" dirty="0"/>
              <a:t>]=");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(note[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(", </a:t>
            </a:r>
            <a:r>
              <a:rPr lang="en-US" dirty="0" err="1"/>
              <a:t>freq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]=");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freq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 Hz----------------");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 </a:t>
            </a:r>
            <a:r>
              <a:rPr lang="en-US" dirty="0" err="1"/>
              <a:t>fnum_int</a:t>
            </a:r>
            <a:r>
              <a:rPr lang="en-US" dirty="0"/>
              <a:t> = 0x");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fnum_int</a:t>
            </a:r>
            <a:r>
              <a:rPr lang="en-US" dirty="0"/>
              <a:t>, HEX);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 </a:t>
            </a:r>
            <a:r>
              <a:rPr lang="en-US" dirty="0" err="1"/>
              <a:t>fnum_MSB</a:t>
            </a:r>
            <a:r>
              <a:rPr lang="en-US" dirty="0"/>
              <a:t> [</a:t>
            </a:r>
            <a:r>
              <a:rPr lang="en-US" dirty="0" err="1"/>
              <a:t>i</a:t>
            </a:r>
            <a:r>
              <a:rPr lang="en-US" dirty="0"/>
              <a:t>]=0x");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fnum_MSB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HEX);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 </a:t>
            </a:r>
            <a:r>
              <a:rPr lang="en-US" dirty="0" err="1"/>
              <a:t>fnum_LSB</a:t>
            </a:r>
            <a:r>
              <a:rPr lang="en-US" dirty="0"/>
              <a:t> [</a:t>
            </a:r>
            <a:r>
              <a:rPr lang="en-US" dirty="0" err="1"/>
              <a:t>i</a:t>
            </a:r>
            <a:r>
              <a:rPr lang="en-US" dirty="0"/>
              <a:t>]=0x");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fnum_LSB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HEX);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//http://gendev.spritesmind.net/forum/viewtopic.php?t=386&amp;start=480</a:t>
            </a:r>
          </a:p>
          <a:p>
            <a:r>
              <a:rPr lang="en-US" dirty="0"/>
              <a:t>// A4=&gt; </a:t>
            </a:r>
            <a:r>
              <a:rPr lang="en-US" dirty="0" err="1"/>
              <a:t>Fum</a:t>
            </a:r>
            <a:r>
              <a:rPr lang="en-US" dirty="0"/>
              <a:t>(A4)=144 * 440 * (2^20 / 8000000) / 2^(4- 1) = 1038 = 0x040E</a:t>
            </a:r>
          </a:p>
          <a:p>
            <a:r>
              <a:rPr lang="en-US" dirty="0"/>
              <a:t>// C =&gt; </a:t>
            </a:r>
            <a:r>
              <a:rPr lang="en-US" dirty="0" err="1"/>
              <a:t>Fnum</a:t>
            </a:r>
            <a:r>
              <a:rPr lang="en-US" dirty="0"/>
              <a:t>(C)=144 * 262 * (2^20 / 8000000) / 2^(4- 1) = 618  = 0x026A</a:t>
            </a:r>
          </a:p>
          <a:p>
            <a:endParaRPr lang="en-US" dirty="0"/>
          </a:p>
          <a:p>
            <a:r>
              <a:rPr lang="en-US" dirty="0"/>
              <a:t>          //     </a:t>
            </a:r>
            <a:r>
              <a:rPr lang="en-US" dirty="0" err="1"/>
              <a:t>write_reg</a:t>
            </a:r>
            <a:r>
              <a:rPr lang="en-US" dirty="0"/>
              <a:t>(part, 0x28, 0x00); // Key off</a:t>
            </a:r>
          </a:p>
          <a:p>
            <a:r>
              <a:rPr lang="en-US" dirty="0"/>
              <a:t>          </a:t>
            </a:r>
            <a:r>
              <a:rPr lang="en-US" dirty="0" err="1"/>
              <a:t>write_reg</a:t>
            </a:r>
            <a:r>
              <a:rPr lang="en-US" dirty="0"/>
              <a:t>(part, 0xA4, </a:t>
            </a:r>
            <a:r>
              <a:rPr lang="en-US" dirty="0" err="1"/>
              <a:t>fnum_MSB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| b &lt;&lt; 3); //MSB </a:t>
            </a:r>
            <a:r>
              <a:rPr lang="en-US" dirty="0" err="1"/>
              <a:t>freq,https</a:t>
            </a:r>
            <a:r>
              <a:rPr lang="en-US" dirty="0"/>
              <a:t>://plutiedev.com/ym2612-registers#reg-26</a:t>
            </a:r>
          </a:p>
          <a:p>
            <a:r>
              <a:rPr lang="en-US" dirty="0"/>
              <a:t>          //  </a:t>
            </a:r>
            <a:r>
              <a:rPr lang="en-US" dirty="0" err="1"/>
              <a:t>Serial.println</a:t>
            </a:r>
            <a:r>
              <a:rPr lang="en-US" dirty="0"/>
              <a:t>((b*8),HEX);</a:t>
            </a:r>
          </a:p>
          <a:p>
            <a:r>
              <a:rPr lang="en-US" dirty="0"/>
              <a:t>          </a:t>
            </a:r>
            <a:r>
              <a:rPr lang="en-US" dirty="0" err="1"/>
              <a:t>write_reg</a:t>
            </a:r>
            <a:r>
              <a:rPr lang="en-US" dirty="0"/>
              <a:t>(part, 0xA0, </a:t>
            </a:r>
            <a:r>
              <a:rPr lang="en-US" dirty="0" err="1"/>
              <a:t>fnum_LSB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 // Set LSB </a:t>
            </a:r>
            <a:r>
              <a:rPr lang="en-US" dirty="0" err="1"/>
              <a:t>frequency,https</a:t>
            </a:r>
            <a:r>
              <a:rPr lang="en-US" dirty="0"/>
              <a:t>://md.railgun.works/index.php?title=YM2612#DAC</a:t>
            </a:r>
          </a:p>
          <a:p>
            <a:endParaRPr lang="en-US" dirty="0"/>
          </a:p>
          <a:p>
            <a:r>
              <a:rPr lang="en-US" dirty="0"/>
              <a:t>          delay(10);//_</a:t>
            </a:r>
            <a:r>
              <a:rPr lang="en-US" dirty="0" err="1"/>
              <a:t>delay_ms</a:t>
            </a:r>
            <a:r>
              <a:rPr lang="en-US" dirty="0"/>
              <a:t>(2000);</a:t>
            </a:r>
          </a:p>
          <a:p>
            <a:r>
              <a:rPr lang="en-US" dirty="0"/>
              <a:t>          </a:t>
            </a:r>
            <a:r>
              <a:rPr lang="en-US" dirty="0" err="1"/>
              <a:t>write_reg</a:t>
            </a:r>
            <a:r>
              <a:rPr lang="en-US" dirty="0"/>
              <a:t>(part, 0x28, 0xF0); //    </a:t>
            </a:r>
            <a:r>
              <a:rPr lang="en-US" dirty="0" err="1"/>
              <a:t>setreg</a:t>
            </a:r>
            <a:r>
              <a:rPr lang="en-US" dirty="0"/>
              <a:t>(0x28, 0xF0); // Key on</a:t>
            </a:r>
          </a:p>
          <a:p>
            <a:r>
              <a:rPr lang="en-US" dirty="0"/>
              <a:t>          delay(1000);//_</a:t>
            </a:r>
            <a:r>
              <a:rPr lang="en-US" dirty="0" err="1"/>
              <a:t>delay_ms</a:t>
            </a:r>
            <a:r>
              <a:rPr lang="en-US" dirty="0"/>
              <a:t>(2000);</a:t>
            </a:r>
          </a:p>
          <a:p>
            <a:r>
              <a:rPr lang="en-US" dirty="0"/>
              <a:t>          </a:t>
            </a:r>
            <a:r>
              <a:rPr lang="en-US" dirty="0" err="1"/>
              <a:t>write_reg</a:t>
            </a:r>
            <a:r>
              <a:rPr lang="en-US" dirty="0"/>
              <a:t>(part, 0x28, 0x00); //</a:t>
            </a:r>
            <a:r>
              <a:rPr lang="en-US" dirty="0" err="1"/>
              <a:t>setreg</a:t>
            </a:r>
            <a:r>
              <a:rPr lang="en-US" dirty="0"/>
              <a:t>(0x28, 0x00); // Key off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Gen_fnum</a:t>
            </a:r>
            <a:r>
              <a:rPr lang="en-US" dirty="0"/>
              <a:t> for ym2612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dirty="0"/>
              <a:t>//2020 March 17, </a:t>
            </a:r>
            <a:r>
              <a:rPr lang="en-US" dirty="0" err="1"/>
              <a:t>khw</a:t>
            </a:r>
            <a:endParaRPr lang="en-US" dirty="0"/>
          </a:p>
          <a:p>
            <a:r>
              <a:rPr lang="en-US" dirty="0"/>
              <a:t>//This program generate the </a:t>
            </a:r>
            <a:r>
              <a:rPr lang="en-US" dirty="0" err="1"/>
              <a:t>fnum</a:t>
            </a:r>
            <a:r>
              <a:rPr lang="en-US" dirty="0"/>
              <a:t> , LSB, MSB for YM2612 registers at address : A4H(MSB), A0H(LSB)</a:t>
            </a:r>
          </a:p>
          <a:p>
            <a:r>
              <a:rPr lang="en-US" dirty="0"/>
              <a:t>//ref //https://www.aidanlawrence.com/mega-midi-a-playable-version-of-my-hardware-sega-genesis-synth/</a:t>
            </a:r>
          </a:p>
          <a:p>
            <a:r>
              <a:rPr lang="en-US" dirty="0"/>
              <a:t>//// the intermediate values of the number in the question is very large,</a:t>
            </a:r>
          </a:p>
          <a:p>
            <a:r>
              <a:rPr lang="en-US" dirty="0"/>
              <a:t>//so use float and transfer back to </a:t>
            </a:r>
            <a:r>
              <a:rPr lang="en-US" dirty="0" err="1"/>
              <a:t>int</a:t>
            </a:r>
            <a:r>
              <a:rPr lang="en-US" dirty="0"/>
              <a:t> afterward. see the program. </a:t>
            </a:r>
          </a:p>
          <a:p>
            <a:r>
              <a:rPr lang="en-US" dirty="0"/>
              <a:t>// The block(</a:t>
            </a:r>
            <a:r>
              <a:rPr lang="en-US" dirty="0" err="1"/>
              <a:t>octactves</a:t>
            </a:r>
            <a:r>
              <a:rPr lang="en-US" dirty="0"/>
              <a:t>) are controlled by 3-bits : bit5,4,3 of reg. at A4H, so 7 octaves </a:t>
            </a:r>
            <a:r>
              <a:rPr lang="en-US" dirty="0" err="1"/>
              <a:t>altogther</a:t>
            </a: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freq</a:t>
            </a:r>
            <a:r>
              <a:rPr lang="en-US" dirty="0"/>
              <a:t>[] =</a:t>
            </a:r>
          </a:p>
          <a:p>
            <a:r>
              <a:rPr lang="en-US" dirty="0"/>
              <a:t>{ 262,  277,  294,  311,  330,  349,  370,  392,  415, 440,  466,  494,};//from C4</a:t>
            </a:r>
          </a:p>
          <a:p>
            <a:r>
              <a:rPr lang="en-US" dirty="0"/>
              <a:t>//0C    1C#    2D    3D#    4E   5F   6F#    7G   8G#   9A   10A#  11B</a:t>
            </a:r>
          </a:p>
          <a:p>
            <a:r>
              <a:rPr lang="en-US" dirty="0"/>
              <a:t>//0             2            4   5           7          9           11  //white notes</a:t>
            </a:r>
          </a:p>
          <a:p>
            <a:r>
              <a:rPr lang="en-US" dirty="0"/>
              <a:t>//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fnum</a:t>
            </a:r>
            <a:r>
              <a:rPr lang="en-US" dirty="0"/>
              <a:t>[] = {  618,  654, 693,  734,  778,  824,  873,  925,  980,  1038,  1100,  1165,}; //from C4</a:t>
            </a:r>
          </a:p>
          <a:p>
            <a:r>
              <a:rPr lang="en-US" dirty="0"/>
              <a:t>String note[] = { "C",  "C#",  "D",  "D#",  "E",  "F",  "D#",  "G",  "G#",  "A",  "A#",  "B",}; //from C4</a:t>
            </a:r>
          </a:p>
          <a:p>
            <a:r>
              <a:rPr lang="en-US" dirty="0"/>
              <a:t>//byte </a:t>
            </a:r>
            <a:r>
              <a:rPr lang="en-US" dirty="0" err="1"/>
              <a:t>fnum_MSB</a:t>
            </a:r>
            <a:r>
              <a:rPr lang="en-US" dirty="0"/>
              <a:t>[] = {  0x02,  0x02,  0x02,  0x02,  0x03,  0x03,  0x03,  0x03,  0x03,  0x04,  0x04,  0x04,};//from C4</a:t>
            </a:r>
          </a:p>
          <a:p>
            <a:r>
              <a:rPr lang="en-US" dirty="0"/>
              <a:t>//byte </a:t>
            </a:r>
            <a:r>
              <a:rPr lang="en-US" dirty="0" err="1"/>
              <a:t>fnum_LSB</a:t>
            </a:r>
            <a:r>
              <a:rPr lang="en-US" dirty="0"/>
              <a:t>[] = {  0x6A,  0x8E,  0xB5,  0xDE,  0x0A,  0x38, 0x69,  0x9D,  0xD4,  0x0E,  0x4C,  0x8D,};//from C4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// put your setup code here, to run once:</a:t>
            </a:r>
          </a:p>
          <a:p>
            <a:r>
              <a:rPr lang="en-US" dirty="0"/>
              <a:t>  </a:t>
            </a:r>
            <a:r>
              <a:rPr lang="en-US" dirty="0" err="1"/>
              <a:t>setup_gen_fnum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float  </a:t>
            </a:r>
            <a:r>
              <a:rPr lang="en-US" dirty="0" err="1"/>
              <a:t>osc_freq</a:t>
            </a:r>
            <a:r>
              <a:rPr lang="en-US" dirty="0"/>
              <a:t> =8000000; //oscillator frequency at Pin24 of YM2612</a:t>
            </a:r>
          </a:p>
          <a:p>
            <a:r>
              <a:rPr lang="en-US" dirty="0"/>
              <a:t>float </a:t>
            </a:r>
            <a:r>
              <a:rPr lang="en-US" dirty="0" err="1"/>
              <a:t>fnum_float</a:t>
            </a:r>
            <a:r>
              <a:rPr lang="en-US" dirty="0"/>
              <a:t>;</a:t>
            </a:r>
          </a:p>
          <a:p>
            <a:r>
              <a:rPr lang="en-US" dirty="0"/>
              <a:t>unsigned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fnum_int</a:t>
            </a:r>
            <a:r>
              <a:rPr lang="en-US" dirty="0"/>
              <a:t>;</a:t>
            </a:r>
          </a:p>
          <a:p>
            <a:r>
              <a:rPr lang="en-US" dirty="0"/>
              <a:t>byte </a:t>
            </a:r>
            <a:r>
              <a:rPr lang="en-US" dirty="0" err="1"/>
              <a:t>fnum_MSB</a:t>
            </a:r>
            <a:r>
              <a:rPr lang="en-US" dirty="0"/>
              <a:t>[12], </a:t>
            </a:r>
            <a:r>
              <a:rPr lang="en-US" dirty="0" err="1"/>
              <a:t>fnum_LSB</a:t>
            </a:r>
            <a:r>
              <a:rPr lang="en-US" dirty="0"/>
              <a:t>[12];</a:t>
            </a:r>
          </a:p>
          <a:p>
            <a:r>
              <a:rPr lang="en-US" dirty="0"/>
              <a:t>void </a:t>
            </a:r>
            <a:r>
              <a:rPr lang="en-US" dirty="0" err="1"/>
              <a:t>setup_gen_fnum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// put your main code here, to run repeatedly: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 </a:t>
            </a:r>
            <a:r>
              <a:rPr lang="en-US" dirty="0" err="1"/>
              <a:t>fnum_float</a:t>
            </a:r>
            <a:r>
              <a:rPr lang="en-US" dirty="0"/>
              <a:t> = (float)144 * </a:t>
            </a:r>
            <a:r>
              <a:rPr lang="en-US" dirty="0" err="1"/>
              <a:t>freq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* (pow(2 , 20) / </a:t>
            </a:r>
            <a:r>
              <a:rPr lang="en-US" dirty="0" err="1"/>
              <a:t>osc_freq</a:t>
            </a:r>
            <a:r>
              <a:rPr lang="en-US" dirty="0"/>
              <a:t>) / pow(2, 4 - 1);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fnum_int</a:t>
            </a:r>
            <a:r>
              <a:rPr lang="en-US" dirty="0"/>
              <a:t> = (unsigned </a:t>
            </a:r>
            <a:r>
              <a:rPr lang="en-US" dirty="0" err="1"/>
              <a:t>int</a:t>
            </a:r>
            <a:r>
              <a:rPr lang="en-US" dirty="0"/>
              <a:t>)</a:t>
            </a:r>
            <a:r>
              <a:rPr lang="en-US" dirty="0" err="1"/>
              <a:t>fnum_float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fnum_MSB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fnum_int</a:t>
            </a:r>
            <a:r>
              <a:rPr lang="en-US" dirty="0"/>
              <a:t> &gt;&gt; 8;</a:t>
            </a:r>
          </a:p>
          <a:p>
            <a:r>
              <a:rPr lang="en-US" dirty="0"/>
              <a:t>    </a:t>
            </a:r>
            <a:r>
              <a:rPr lang="en-US" dirty="0" err="1"/>
              <a:t>fnum_LSB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fnum_int</a:t>
            </a:r>
            <a:r>
              <a:rPr lang="en-US" dirty="0"/>
              <a:t> &amp; 0x00FF;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/// for display </a:t>
            </a:r>
            <a:r>
              <a:rPr lang="en-US" dirty="0" err="1"/>
              <a:t>resulst</a:t>
            </a:r>
            <a:r>
              <a:rPr lang="en-US" dirty="0"/>
              <a:t> only 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12;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r>
              <a:rPr lang="en-US" dirty="0"/>
              <a:t>  {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("----------------</a:t>
            </a:r>
            <a:r>
              <a:rPr lang="en-US" dirty="0" err="1"/>
              <a:t>i</a:t>
            </a:r>
            <a:r>
              <a:rPr lang="en-US" dirty="0"/>
              <a:t>=");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(", note[</a:t>
            </a:r>
            <a:r>
              <a:rPr lang="en-US" dirty="0" err="1"/>
              <a:t>i</a:t>
            </a:r>
            <a:r>
              <a:rPr lang="en-US" dirty="0"/>
              <a:t>]=");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(note[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(", </a:t>
            </a:r>
            <a:r>
              <a:rPr lang="en-US" dirty="0" err="1"/>
              <a:t>freq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]=");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freq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 Hz----------------");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 </a:t>
            </a:r>
            <a:r>
              <a:rPr lang="en-US" dirty="0" err="1"/>
              <a:t>fnum_int</a:t>
            </a:r>
            <a:r>
              <a:rPr lang="en-US" dirty="0"/>
              <a:t> = 0x");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fnum_int</a:t>
            </a:r>
            <a:r>
              <a:rPr lang="en-US" dirty="0"/>
              <a:t>, HEX);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 </a:t>
            </a:r>
            <a:r>
              <a:rPr lang="en-US" dirty="0" err="1"/>
              <a:t>fnum_MSB</a:t>
            </a:r>
            <a:r>
              <a:rPr lang="en-US" dirty="0"/>
              <a:t> [</a:t>
            </a:r>
            <a:r>
              <a:rPr lang="en-US" dirty="0" err="1"/>
              <a:t>i</a:t>
            </a:r>
            <a:r>
              <a:rPr lang="en-US" dirty="0"/>
              <a:t>]=0x");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fnum_MSB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HEX);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(" </a:t>
            </a:r>
            <a:r>
              <a:rPr lang="en-US" dirty="0" err="1"/>
              <a:t>fnum_LSB</a:t>
            </a:r>
            <a:r>
              <a:rPr lang="en-US" dirty="0"/>
              <a:t> [</a:t>
            </a:r>
            <a:r>
              <a:rPr lang="en-US" dirty="0" err="1"/>
              <a:t>i</a:t>
            </a:r>
            <a:r>
              <a:rPr lang="en-US" dirty="0"/>
              <a:t>]=0x");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fnum_LSB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HEX);</a:t>
            </a:r>
          </a:p>
          <a:p>
            <a:r>
              <a:rPr lang="en-US" dirty="0"/>
              <a:t>    delay(1000);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Test 3.1b) MIDI Controlled Analog FM Synthesizer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371603"/>
            <a:ext cx="78867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https://www.instructables.com/id/MIDI-controlled-analog-FM-synthesizer/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https://www.arduino.cc/en/uploads/Tutorial/MIDI_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2" y="2460626"/>
            <a:ext cx="53244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74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Test3.16) :Timing diagram for YM2612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http://davesblog.fo.am/2017/10/adventures-with-fm-sound-and-the-ym2612/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ti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2866231"/>
            <a:ext cx="86391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42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to use MPU6050_DMP6 (IMU) with processing </a:t>
            </a:r>
            <a:br>
              <a:rPr lang="en-US" sz="2800" dirty="0"/>
            </a:br>
            <a:r>
              <a:rPr lang="en-US" sz="2800" dirty="0"/>
              <a:t> </a:t>
            </a:r>
            <a:r>
              <a:rPr lang="en-US" sz="2800" dirty="0">
                <a:hlinkClick r:id="rId3"/>
              </a:rPr>
              <a:t>GY80-master _tested_ok_200831.zip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467"/>
            <a:ext cx="7886700" cy="4351338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How to run GY80-master _tested_ok_200831, 2020 Aug 31</a:t>
            </a:r>
          </a:p>
          <a:p>
            <a:r>
              <a:rPr lang="en-US" dirty="0"/>
              <a:t>Download GY80-master _tested_ok_200831 from </a:t>
            </a:r>
          </a:p>
          <a:p>
            <a:r>
              <a:rPr lang="en-US" dirty="0">
                <a:hlinkClick r:id="rId3"/>
              </a:rPr>
              <a:t>http://www.cse.cuhk.edu.hk/%7Ekhwong/www2/stem/GY80-master%20_tested_ok_200831.zip</a:t>
            </a:r>
            <a:r>
              <a:rPr lang="en-US" dirty="0"/>
              <a:t>  and unzip to a directory , say,</a:t>
            </a:r>
          </a:p>
          <a:p>
            <a:r>
              <a:rPr lang="en-US" dirty="0"/>
              <a:t>C:\Users\khwong\Documents\Arduino\GY80-master _tested_ok_200831, you have two major directories</a:t>
            </a:r>
          </a:p>
          <a:p>
            <a:r>
              <a:rPr lang="en-US" dirty="0"/>
              <a:t>directory 1: \ C:\Users\khwong\Documents\Arduino\GY80-master _tested_ok_200831\AHRS_9DOF_arduino\AHRS_9DOF </a:t>
            </a:r>
          </a:p>
          <a:p>
            <a:pPr lvl="2"/>
            <a:r>
              <a:rPr lang="en-US" dirty="0"/>
              <a:t>It contains AHRS_9DOF.ino, </a:t>
            </a:r>
          </a:p>
          <a:p>
            <a:r>
              <a:rPr lang="en-US" dirty="0"/>
              <a:t>edit AHRS_9DOF.ino to check the correct Badu rate </a:t>
            </a:r>
          </a:p>
          <a:p>
            <a:pPr lvl="3"/>
            <a:r>
              <a:rPr lang="en-US" dirty="0"/>
              <a:t>(line 51 #define OUTPUT_BAUD_RATE 57600 //115200)</a:t>
            </a:r>
          </a:p>
          <a:p>
            <a:pPr lvl="2"/>
            <a:r>
              <a:rPr lang="en-US" dirty="0"/>
              <a:t>compile this .</a:t>
            </a:r>
            <a:r>
              <a:rPr lang="en-US" dirty="0" err="1"/>
              <a:t>ino</a:t>
            </a:r>
            <a:r>
              <a:rPr lang="en-US" dirty="0"/>
              <a:t> and upload to an Arduino–</a:t>
            </a:r>
            <a:r>
              <a:rPr lang="en-US" dirty="0" err="1"/>
              <a:t>uno</a:t>
            </a:r>
            <a:r>
              <a:rPr lang="en-US" dirty="0"/>
              <a:t> etc.</a:t>
            </a:r>
          </a:p>
          <a:p>
            <a:r>
              <a:rPr lang="en-US" dirty="0"/>
              <a:t>check which </a:t>
            </a:r>
            <a:r>
              <a:rPr lang="en-US" dirty="0" err="1"/>
              <a:t>comm</a:t>
            </a:r>
            <a:r>
              <a:rPr lang="en-US" dirty="0"/>
              <a:t> port you are using say “Com12”</a:t>
            </a:r>
          </a:p>
          <a:p>
            <a:r>
              <a:rPr lang="en-US" dirty="0"/>
              <a:t>You may open the Arduino/Tools/</a:t>
            </a:r>
            <a:r>
              <a:rPr lang="en-US" dirty="0" err="1"/>
              <a:t>Serial_monito</a:t>
            </a:r>
            <a:r>
              <a:rPr lang="en-US" dirty="0"/>
              <a:t> to see the data sending out from the Arduino, close the </a:t>
            </a:r>
            <a:r>
              <a:rPr lang="en-US" dirty="0" err="1"/>
              <a:t>Com_window</a:t>
            </a:r>
            <a:r>
              <a:rPr lang="en-US" dirty="0"/>
              <a:t> after the observation, otherwise processing cannot read this pot.</a:t>
            </a:r>
          </a:p>
          <a:p>
            <a:r>
              <a:rPr lang="en-US" dirty="0"/>
              <a:t>directory 2: C:\Users\khwong\Documents\Arduino\GY80-master _tested_ok_200831\AHRS_9DOF_processing\AHRS_9DOF_display</a:t>
            </a:r>
          </a:p>
          <a:p>
            <a:pPr lvl="2"/>
            <a:r>
              <a:rPr lang="en-US" dirty="0"/>
              <a:t>That contains the “processing” code: AHRS_9DOF_display.pde</a:t>
            </a:r>
          </a:p>
          <a:p>
            <a:endParaRPr lang="en-US" dirty="0"/>
          </a:p>
          <a:p>
            <a:r>
              <a:rPr lang="en-US" dirty="0"/>
              <a:t>Install “processing”: Download processing (I tested the 32-bit version) from </a:t>
            </a:r>
            <a:r>
              <a:rPr lang="en-US" u="sng" dirty="0">
                <a:hlinkClick r:id="rId4"/>
              </a:rPr>
              <a:t>https://processing.org/download/</a:t>
            </a:r>
            <a:endParaRPr lang="en-US" dirty="0">
              <a:hlinkClick r:id="rId4"/>
            </a:endParaRPr>
          </a:p>
          <a:p>
            <a:r>
              <a:rPr lang="en-US" dirty="0"/>
              <a:t>Save in somewhere: say c:\processing-3.5.4\</a:t>
            </a:r>
          </a:p>
          <a:p>
            <a:r>
              <a:rPr lang="en-US" dirty="0"/>
              <a:t>Go to the directory c:\processing-3.5.4\, double click  “processing.exe” to start processing</a:t>
            </a:r>
          </a:p>
          <a:p>
            <a:r>
              <a:rPr lang="en-US" dirty="0"/>
              <a:t>In the processing window, open the *.</a:t>
            </a:r>
            <a:r>
              <a:rPr lang="en-US" dirty="0" err="1"/>
              <a:t>pde</a:t>
            </a:r>
            <a:r>
              <a:rPr lang="en-US" dirty="0"/>
              <a:t> (i.e. file AHRS_9DOF_display.pde) in directory 2(see above)</a:t>
            </a:r>
          </a:p>
          <a:p>
            <a:r>
              <a:rPr lang="en-US" dirty="0"/>
              <a:t>In AHRS_9DOF_display.pdeC , </a:t>
            </a:r>
            <a:r>
              <a:rPr lang="en-US" dirty="0" err="1"/>
              <a:t>ceck</a:t>
            </a:r>
            <a:r>
              <a:rPr lang="en-US" dirty="0"/>
              <a:t> if the correct </a:t>
            </a:r>
            <a:r>
              <a:rPr lang="en-US" dirty="0" err="1"/>
              <a:t>prot</a:t>
            </a:r>
            <a:r>
              <a:rPr lang="en-US" dirty="0"/>
              <a:t> is used, in </a:t>
            </a:r>
          </a:p>
          <a:p>
            <a:pPr lvl="2"/>
            <a:r>
              <a:rPr lang="en-US" dirty="0"/>
              <a:t>line 24 of AHRS_9DOF_display, should </a:t>
            </a:r>
            <a:r>
              <a:rPr lang="en-US" dirty="0" err="1"/>
              <a:t>conatin</a:t>
            </a:r>
            <a:endParaRPr lang="en-US" dirty="0"/>
          </a:p>
          <a:p>
            <a:pPr lvl="3"/>
            <a:r>
              <a:rPr lang="en-US" dirty="0"/>
              <a:t>final static </a:t>
            </a:r>
            <a:r>
              <a:rPr lang="en-US" dirty="0" err="1"/>
              <a:t>int</a:t>
            </a:r>
            <a:r>
              <a:rPr lang="en-US" dirty="0"/>
              <a:t> SERIAL_PORT_BAUD_RATE = 57600; //115200; // choose the correct that matches the Arduino output baud rate, see above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stem3-Midi v.0.d5 (220212a)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75" y="1262062"/>
            <a:ext cx="1790700" cy="1438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50" y="56155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hlinkClick r:id="rId6"/>
              </a:rPr>
              <a:t>Reference:</a:t>
            </a:r>
          </a:p>
          <a:p>
            <a:r>
              <a:rPr lang="en-US" u="sng" dirty="0">
                <a:hlinkClick r:id="rId6"/>
              </a:rPr>
              <a:t>3D display is achieved by using</a:t>
            </a:r>
          </a:p>
          <a:p>
            <a:r>
              <a:rPr lang="en-US" dirty="0">
                <a:hlinkClick r:id="rId6"/>
              </a:rPr>
              <a:t>https://processing.org/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338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SOUNDCIPHE with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2020.9.1 </a:t>
            </a:r>
            <a:r>
              <a:rPr lang="en-US" dirty="0" err="1"/>
              <a:t>khw</a:t>
            </a:r>
            <a:endParaRPr lang="en-US" dirty="0"/>
          </a:p>
          <a:p>
            <a:r>
              <a:rPr lang="en-US" dirty="0"/>
              <a:t>Use of SOUNDCIPHER ( http://explodingart.com/soundcipher/download.html ) under processing. Assume you have installed processing (tested 32-bit) under C:\processing-3.5.4</a:t>
            </a:r>
          </a:p>
          <a:p>
            <a:r>
              <a:rPr lang="en-US" dirty="0"/>
              <a:t>Download http://explodingart.com/soundcipher/soundcipher.zip   from </a:t>
            </a:r>
            <a:r>
              <a:rPr lang="en-US" u="sng" dirty="0">
                <a:hlinkClick r:id="rId2"/>
              </a:rPr>
              <a:t>http://explodingart.com/soundcipher/download.html</a:t>
            </a:r>
            <a:endParaRPr lang="en-US" dirty="0">
              <a:hlinkClick r:id="rId2"/>
            </a:endParaRPr>
          </a:p>
          <a:p>
            <a:r>
              <a:rPr lang="en-US" dirty="0"/>
              <a:t>unzip \</a:t>
            </a:r>
            <a:r>
              <a:rPr lang="en-US" dirty="0" err="1"/>
              <a:t>soundcipher</a:t>
            </a:r>
            <a:r>
              <a:rPr lang="en-US" dirty="0"/>
              <a:t> and place the unzipped directory in </a:t>
            </a:r>
          </a:p>
          <a:p>
            <a:r>
              <a:rPr lang="en-US" dirty="0"/>
              <a:t>C:\processing-3.5.4\modes\java\libraries\soundcipher</a:t>
            </a:r>
          </a:p>
          <a:p>
            <a:r>
              <a:rPr lang="en-US" dirty="0"/>
              <a:t>also copy C:\processing-3.5.4\modes\java\libraries\soundcipher\examples</a:t>
            </a:r>
          </a:p>
          <a:p>
            <a:r>
              <a:rPr lang="en-US" dirty="0"/>
              <a:t>to C:\processing-3.5.4\ examples</a:t>
            </a:r>
          </a:p>
          <a:p>
            <a:r>
              <a:rPr lang="en-US" dirty="0"/>
              <a:t>run  C:\processing-3.5.4\examples\Bing\Bing.pde to test if it is ok.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061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music score using SOUNDCIPHE/processing</a:t>
            </a:r>
            <a:br>
              <a:rPr lang="en-US" dirty="0"/>
            </a:br>
            <a:r>
              <a:rPr lang="en-US" sz="1800" dirty="0">
                <a:hlinkClick r:id="rId2"/>
              </a:rPr>
              <a:t>https</a:t>
            </a:r>
            <a:r>
              <a:rPr lang="en-US" sz="1800">
                <a:hlinkClick r:id="rId2"/>
              </a:rPr>
              <a:t>://forum.processing.org/two/discussion/298/assign-times-to-musical-notes</a:t>
            </a:r>
            <a:r>
              <a:rPr lang="en-US" sz="180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//https://forum.processing.org/two/discussion/298/assign-times-to-musical-notes</a:t>
            </a:r>
          </a:p>
          <a:p>
            <a:r>
              <a:rPr lang="en-US" dirty="0"/>
              <a:t>import </a:t>
            </a:r>
            <a:r>
              <a:rPr lang="en-US" dirty="0" err="1"/>
              <a:t>arb.soundcipher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arb.soundcipher.constants</a:t>
            </a:r>
            <a:r>
              <a:rPr lang="en-US" dirty="0"/>
              <a:t>.*;</a:t>
            </a:r>
          </a:p>
          <a:p>
            <a:r>
              <a:rPr lang="en-US" dirty="0"/>
              <a:t>//import </a:t>
            </a:r>
            <a:r>
              <a:rPr lang="en-US" dirty="0" err="1"/>
              <a:t>processing.serial</a:t>
            </a:r>
            <a:r>
              <a:rPr lang="en-US" dirty="0"/>
              <a:t>.*; //llama a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intruccionnes</a:t>
            </a:r>
            <a:r>
              <a:rPr lang="en-US" dirty="0"/>
              <a:t> con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extenciones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 err="1"/>
              <a:t>SoundCipher</a:t>
            </a:r>
            <a:r>
              <a:rPr lang="en-US" dirty="0"/>
              <a:t> part1 = new </a:t>
            </a:r>
            <a:r>
              <a:rPr lang="en-US" dirty="0" err="1"/>
              <a:t>SoundCipher</a:t>
            </a:r>
            <a:r>
              <a:rPr lang="en-US" dirty="0"/>
              <a:t>(this);</a:t>
            </a:r>
          </a:p>
          <a:p>
            <a:r>
              <a:rPr lang="en-US" dirty="0" err="1"/>
              <a:t>SCScore</a:t>
            </a:r>
            <a:r>
              <a:rPr lang="en-US" dirty="0"/>
              <a:t> score = new </a:t>
            </a:r>
            <a:r>
              <a:rPr lang="en-US" dirty="0" err="1"/>
              <a:t>SCScore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float[] pitches = {</a:t>
            </a:r>
          </a:p>
          <a:p>
            <a:r>
              <a:rPr lang="en-US" dirty="0"/>
              <a:t>  69, 71, 73, 74, 76, 76, 76, 76, 78, 74, 81, 78, 76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float[] durations = {</a:t>
            </a:r>
          </a:p>
          <a:p>
            <a:r>
              <a:rPr lang="en-US" dirty="0"/>
              <a:t>  0.5, 0.5, 0.5, 0.5, 0.5, 0.5, 0.5, 0.5, 0.5, 0.5, 0.5, 0.5, 2.0</a:t>
            </a:r>
          </a:p>
          <a:p>
            <a:r>
              <a:rPr lang="en-US" dirty="0"/>
              <a:t>};</a:t>
            </a:r>
          </a:p>
          <a:p>
            <a:r>
              <a:rPr lang="en-US" dirty="0"/>
              <a:t>float[] dynamics = new float[</a:t>
            </a:r>
            <a:r>
              <a:rPr lang="en-US" dirty="0" err="1"/>
              <a:t>pitches.length</a:t>
            </a:r>
            <a:r>
              <a:rPr lang="en-US" dirty="0"/>
              <a:t>];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n = 0;</a:t>
            </a:r>
          </a:p>
          <a:p>
            <a:r>
              <a:rPr lang="en-US" dirty="0" err="1"/>
              <a:t>int</a:t>
            </a:r>
            <a:r>
              <a:rPr lang="en-US" dirty="0"/>
              <a:t> a = 0;</a:t>
            </a:r>
          </a:p>
          <a:p>
            <a:r>
              <a:rPr lang="en-US" dirty="0" err="1"/>
              <a:t>int</a:t>
            </a:r>
            <a:r>
              <a:rPr lang="en-US" dirty="0"/>
              <a:t> b = 0;</a:t>
            </a:r>
          </a:p>
          <a:p>
            <a:r>
              <a:rPr lang="en-US" dirty="0"/>
              <a:t>float </a:t>
            </a:r>
            <a:r>
              <a:rPr lang="en-US" dirty="0" err="1"/>
              <a:t>xLoc</a:t>
            </a:r>
            <a:r>
              <a:rPr lang="en-US" dirty="0"/>
              <a:t> = 0;</a:t>
            </a:r>
          </a:p>
          <a:p>
            <a:r>
              <a:rPr lang="en-US" dirty="0"/>
              <a:t>float </a:t>
            </a:r>
            <a:r>
              <a:rPr lang="en-US" dirty="0" err="1"/>
              <a:t>yLoc</a:t>
            </a:r>
            <a:r>
              <a:rPr lang="en-US" dirty="0"/>
              <a:t> = -150;</a:t>
            </a:r>
          </a:p>
          <a:p>
            <a:r>
              <a:rPr lang="en-US" dirty="0"/>
              <a:t>float </a:t>
            </a:r>
            <a:r>
              <a:rPr lang="en-US" dirty="0" err="1"/>
              <a:t>lineDistY</a:t>
            </a:r>
            <a:r>
              <a:rPr lang="en-US" dirty="0"/>
              <a:t> = 100;</a:t>
            </a:r>
          </a:p>
          <a:p>
            <a:r>
              <a:rPr lang="en-US" dirty="0"/>
              <a:t>float </a:t>
            </a:r>
            <a:r>
              <a:rPr lang="en-US" dirty="0" err="1"/>
              <a:t>posX</a:t>
            </a:r>
            <a:r>
              <a:rPr lang="en-US" dirty="0"/>
              <a:t> = 0;</a:t>
            </a:r>
          </a:p>
          <a:p>
            <a:r>
              <a:rPr lang="en-US" dirty="0"/>
              <a:t>float posX2 = 0;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void setup() {</a:t>
            </a:r>
          </a:p>
          <a:p>
            <a:r>
              <a:rPr lang="en-US" dirty="0"/>
              <a:t>  size(640, 480);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durations.length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dynamics[</a:t>
            </a:r>
            <a:r>
              <a:rPr lang="en-US" dirty="0" err="1"/>
              <a:t>i</a:t>
            </a:r>
            <a:r>
              <a:rPr lang="en-US" dirty="0"/>
              <a:t>] = random(40) + 70;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background(255);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stroke(0);</a:t>
            </a:r>
          </a:p>
          <a:p>
            <a:r>
              <a:rPr lang="en-US" dirty="0"/>
              <a:t>  </a:t>
            </a:r>
            <a:r>
              <a:rPr lang="en-US" dirty="0" err="1"/>
              <a:t>frameRate</a:t>
            </a:r>
            <a:r>
              <a:rPr lang="en-US" dirty="0"/>
              <a:t>(2);</a:t>
            </a:r>
          </a:p>
          <a:p>
            <a:r>
              <a:rPr lang="en-US" dirty="0"/>
              <a:t>  //  double </a:t>
            </a:r>
            <a:r>
              <a:rPr lang="en-US" dirty="0" err="1"/>
              <a:t>newPitches</a:t>
            </a:r>
            <a:r>
              <a:rPr lang="en-US" dirty="0"/>
              <a:t>   = pitches[a];</a:t>
            </a:r>
          </a:p>
          <a:p>
            <a:r>
              <a:rPr lang="en-US" dirty="0"/>
              <a:t>  //  double </a:t>
            </a:r>
            <a:r>
              <a:rPr lang="en-US" dirty="0" err="1"/>
              <a:t>newDurations</a:t>
            </a:r>
            <a:r>
              <a:rPr lang="en-US" dirty="0"/>
              <a:t> = durations[a];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for (</a:t>
            </a:r>
            <a:r>
              <a:rPr lang="en-US" dirty="0" err="1"/>
              <a:t>int</a:t>
            </a:r>
            <a:r>
              <a:rPr lang="en-US" dirty="0"/>
              <a:t> a = 0; a&lt;</a:t>
            </a:r>
            <a:r>
              <a:rPr lang="en-US" dirty="0" err="1"/>
              <a:t>pitches.length</a:t>
            </a:r>
            <a:r>
              <a:rPr lang="en-US" dirty="0"/>
              <a:t>; a++) { </a:t>
            </a:r>
          </a:p>
          <a:p>
            <a:r>
              <a:rPr lang="en-US" dirty="0"/>
              <a:t>    </a:t>
            </a:r>
            <a:r>
              <a:rPr lang="en-US" dirty="0" err="1"/>
              <a:t>score.addNote</a:t>
            </a:r>
            <a:r>
              <a:rPr lang="en-US" dirty="0"/>
              <a:t>( a, 0, 34, pitches[a], 20, durations[a]*10, 0.2, 64);</a:t>
            </a:r>
          </a:p>
          <a:p>
            <a:r>
              <a:rPr lang="en-US" dirty="0"/>
              <a:t>    // a+=1;</a:t>
            </a:r>
          </a:p>
          <a:p>
            <a:r>
              <a:rPr lang="en-US" dirty="0"/>
              <a:t>    // </a:t>
            </a:r>
            <a:r>
              <a:rPr lang="en-US" dirty="0" err="1"/>
              <a:t>score.play</a:t>
            </a:r>
            <a:r>
              <a:rPr lang="en-US" dirty="0"/>
              <a:t>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a=0;</a:t>
            </a:r>
          </a:p>
          <a:p>
            <a:r>
              <a:rPr lang="en-US" dirty="0"/>
              <a:t>  </a:t>
            </a:r>
            <a:r>
              <a:rPr lang="en-US" dirty="0" err="1"/>
              <a:t>score.play</a:t>
            </a:r>
            <a:r>
              <a:rPr lang="en-US" dirty="0"/>
              <a:t>();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//  </a:t>
            </a:r>
            <a:r>
              <a:rPr lang="en-US" dirty="0" err="1"/>
              <a:t>noLoop</a:t>
            </a:r>
            <a:r>
              <a:rPr lang="en-US" dirty="0"/>
              <a:t>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void draw()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if (</a:t>
            </a:r>
            <a:r>
              <a:rPr lang="en-US" dirty="0" err="1"/>
              <a:t>score.isPlaying</a:t>
            </a:r>
            <a:r>
              <a:rPr lang="en-US" dirty="0"/>
              <a:t>() &amp;&amp; a &lt; </a:t>
            </a:r>
            <a:r>
              <a:rPr lang="en-US" dirty="0" err="1"/>
              <a:t>pitches.length</a:t>
            </a:r>
            <a:r>
              <a:rPr lang="en-US" dirty="0"/>
              <a:t>) { </a:t>
            </a:r>
          </a:p>
          <a:p>
            <a:r>
              <a:rPr lang="en-US" dirty="0"/>
              <a:t>    // </a:t>
            </a:r>
          </a:p>
          <a:p>
            <a:r>
              <a:rPr lang="en-US" dirty="0"/>
              <a:t>    //    if (a &gt;= pitches.length-1) {</a:t>
            </a:r>
          </a:p>
          <a:p>
            <a:r>
              <a:rPr lang="en-US" dirty="0"/>
              <a:t>    //      a = 0;</a:t>
            </a:r>
          </a:p>
          <a:p>
            <a:r>
              <a:rPr lang="en-US" dirty="0"/>
              <a:t>    //    }</a:t>
            </a:r>
          </a:p>
          <a:p>
            <a:r>
              <a:rPr lang="en-US" dirty="0"/>
              <a:t>    if (</a:t>
            </a:r>
            <a:r>
              <a:rPr lang="en-US" dirty="0" err="1"/>
              <a:t>xLoc</a:t>
            </a:r>
            <a:r>
              <a:rPr lang="en-US" dirty="0"/>
              <a:t> &gt;= width) {</a:t>
            </a:r>
          </a:p>
          <a:p>
            <a:r>
              <a:rPr lang="en-US" dirty="0"/>
              <a:t>      </a:t>
            </a:r>
            <a:r>
              <a:rPr lang="en-US" dirty="0" err="1"/>
              <a:t>xLoc</a:t>
            </a:r>
            <a:r>
              <a:rPr lang="en-US" dirty="0"/>
              <a:t> = 0;</a:t>
            </a:r>
          </a:p>
          <a:p>
            <a:r>
              <a:rPr lang="en-US" dirty="0"/>
              <a:t>      </a:t>
            </a:r>
            <a:r>
              <a:rPr lang="en-US" dirty="0" err="1"/>
              <a:t>yLoc</a:t>
            </a:r>
            <a:r>
              <a:rPr lang="en-US" dirty="0"/>
              <a:t> = </a:t>
            </a:r>
            <a:r>
              <a:rPr lang="en-US" dirty="0" err="1"/>
              <a:t>yLoc</a:t>
            </a:r>
            <a:r>
              <a:rPr lang="en-US" dirty="0"/>
              <a:t> + </a:t>
            </a:r>
            <a:r>
              <a:rPr lang="en-US" dirty="0" err="1"/>
              <a:t>lineDistY</a:t>
            </a:r>
            <a:r>
              <a:rPr lang="en-US" dirty="0"/>
              <a:t>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line(0, 139.5, 640, 139.5);</a:t>
            </a:r>
          </a:p>
          <a:p>
            <a:r>
              <a:rPr lang="en-US" dirty="0"/>
              <a:t>    line(0, 128.5, 640, 128.5);</a:t>
            </a:r>
          </a:p>
          <a:p>
            <a:r>
              <a:rPr lang="en-US" dirty="0"/>
              <a:t>    line(0, 117.5, 640, 117.5);</a:t>
            </a:r>
          </a:p>
          <a:p>
            <a:r>
              <a:rPr lang="en-US" dirty="0"/>
              <a:t>    line(0, 107, 640, 107);</a:t>
            </a:r>
          </a:p>
          <a:p>
            <a:r>
              <a:rPr lang="en-US" dirty="0"/>
              <a:t>    line(0, 95.5, 640, 95.5);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ellipse(xLoc+20, height-3*pitches[a]+</a:t>
            </a:r>
            <a:r>
              <a:rPr lang="en-US" dirty="0" err="1"/>
              <a:t>yLoc</a:t>
            </a:r>
            <a:r>
              <a:rPr lang="en-US" dirty="0"/>
              <a:t>, 8, 8);</a:t>
            </a:r>
          </a:p>
          <a:p>
            <a:r>
              <a:rPr lang="en-US" dirty="0"/>
              <a:t>    fill(204, 102, 150); //</a:t>
            </a:r>
            <a:r>
              <a:rPr lang="en-US" dirty="0" err="1"/>
              <a:t>rellena</a:t>
            </a:r>
            <a:r>
              <a:rPr lang="en-US" dirty="0"/>
              <a:t> la ellipse con un color </a:t>
            </a:r>
            <a:r>
              <a:rPr lang="en-US" dirty="0" err="1"/>
              <a:t>determinado</a:t>
            </a:r>
            <a:endParaRPr lang="en-US" dirty="0"/>
          </a:p>
          <a:p>
            <a:r>
              <a:rPr lang="en-US" dirty="0"/>
              <a:t>    // a += 1;</a:t>
            </a:r>
          </a:p>
          <a:p>
            <a:r>
              <a:rPr lang="en-US" dirty="0"/>
              <a:t>    </a:t>
            </a:r>
            <a:r>
              <a:rPr lang="en-US" dirty="0" err="1"/>
              <a:t>xLoc</a:t>
            </a:r>
            <a:r>
              <a:rPr lang="en-US" dirty="0"/>
              <a:t> += 20.0;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println</a:t>
            </a:r>
            <a:r>
              <a:rPr lang="en-US" dirty="0"/>
              <a:t>(a);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double </a:t>
            </a:r>
            <a:r>
              <a:rPr lang="en-US" dirty="0" err="1"/>
              <a:t>newPitches</a:t>
            </a:r>
            <a:r>
              <a:rPr lang="en-US" dirty="0"/>
              <a:t> = pitches[a];</a:t>
            </a:r>
          </a:p>
          <a:p>
            <a:r>
              <a:rPr lang="en-US" dirty="0"/>
              <a:t>    double </a:t>
            </a:r>
            <a:r>
              <a:rPr lang="en-US" dirty="0" err="1"/>
              <a:t>newDurations</a:t>
            </a:r>
            <a:r>
              <a:rPr lang="en-US" dirty="0"/>
              <a:t> = durations[a];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//for (</a:t>
            </a:r>
            <a:r>
              <a:rPr lang="en-US" dirty="0" err="1"/>
              <a:t>int</a:t>
            </a:r>
            <a:r>
              <a:rPr lang="en-US" dirty="0"/>
              <a:t> a = 0; a&lt;</a:t>
            </a:r>
            <a:r>
              <a:rPr lang="en-US" dirty="0" err="1"/>
              <a:t>pitches.length</a:t>
            </a:r>
            <a:r>
              <a:rPr lang="en-US" dirty="0"/>
              <a:t>; a++) { </a:t>
            </a:r>
          </a:p>
          <a:p>
            <a:r>
              <a:rPr lang="en-US" dirty="0"/>
              <a:t>    //  </a:t>
            </a:r>
            <a:r>
              <a:rPr lang="en-US" dirty="0" err="1"/>
              <a:t>score.addNote</a:t>
            </a:r>
            <a:r>
              <a:rPr lang="en-US" dirty="0"/>
              <a:t>(0, 0, 34, pitches[a], 20, durations[a], 0.2, 64);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// }</a:t>
            </a:r>
          </a:p>
          <a:p>
            <a:r>
              <a:rPr lang="en-US" dirty="0"/>
              <a:t>    //</a:t>
            </a:r>
            <a:r>
              <a:rPr lang="en-US" dirty="0" err="1"/>
              <a:t>println</a:t>
            </a:r>
            <a:r>
              <a:rPr lang="en-US" dirty="0"/>
              <a:t>(pitches[a]);</a:t>
            </a:r>
          </a:p>
          <a:p>
            <a:r>
              <a:rPr lang="en-US" dirty="0"/>
              <a:t>    //</a:t>
            </a:r>
            <a:r>
              <a:rPr lang="en-US" dirty="0" err="1"/>
              <a:t>println</a:t>
            </a:r>
            <a:r>
              <a:rPr lang="en-US" dirty="0"/>
              <a:t>(</a:t>
            </a:r>
            <a:r>
              <a:rPr lang="en-US" dirty="0" err="1"/>
              <a:t>newPitches</a:t>
            </a:r>
            <a:r>
              <a:rPr lang="en-US" dirty="0"/>
              <a:t>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a+=1;</a:t>
            </a:r>
          </a:p>
          <a:p>
            <a:r>
              <a:rPr lang="en-US" dirty="0"/>
              <a:t>    // </a:t>
            </a:r>
            <a:r>
              <a:rPr lang="en-US" dirty="0" err="1"/>
              <a:t>println</a:t>
            </a:r>
            <a:r>
              <a:rPr lang="en-US" dirty="0"/>
              <a:t>(pitches);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//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25" y="2514600"/>
            <a:ext cx="3940825" cy="31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69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76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1) Midi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YM2616 Yamaha sound synthesizer chip</a:t>
            </a:r>
          </a:p>
          <a:p>
            <a:pPr lvl="1"/>
            <a:r>
              <a:rPr lang="en-US" u="sng" dirty="0">
                <a:hlinkClick r:id="rId2"/>
              </a:rPr>
              <a:t>https://www.youtube.com/watch?v=DrbxkKNY-pk</a:t>
            </a:r>
            <a:endParaRPr lang="en-US" u="sng" dirty="0"/>
          </a:p>
          <a:p>
            <a:pPr lvl="1"/>
            <a:r>
              <a:rPr lang="en-US" u="sng" dirty="0">
                <a:hlinkClick r:id="rId3"/>
              </a:rPr>
              <a:t>https://www.smspower.org/maxim/Documents/YM2612</a:t>
            </a:r>
            <a:endParaRPr lang="en-US" u="sng" dirty="0"/>
          </a:p>
          <a:p>
            <a:pPr lvl="1"/>
            <a:r>
              <a:rPr lang="en-US" u="sng" dirty="0">
                <a:hlinkClick r:id="rId4"/>
              </a:rPr>
              <a:t>http://www.vgmpf.com/Wiki/index.php?title=YM2612</a:t>
            </a:r>
            <a:endParaRPr lang="en-US" dirty="0"/>
          </a:p>
          <a:p>
            <a:pPr lvl="1"/>
            <a:r>
              <a:rPr lang="en-US" u="sng" dirty="0">
                <a:hlinkClick r:id="rId5"/>
              </a:rPr>
              <a:t>https://skyduino.wordpress.com/2013/09/15/avrarduino-code-de-test-pour-chipset-ym2612/</a:t>
            </a:r>
            <a:endParaRPr lang="en-US" dirty="0"/>
          </a:p>
          <a:p>
            <a:r>
              <a:rPr lang="en-US" dirty="0"/>
              <a:t>Ym2149f</a:t>
            </a:r>
          </a:p>
          <a:p>
            <a:pPr lvl="1"/>
            <a:r>
              <a:rPr lang="en-US" u="sng" dirty="0">
                <a:hlinkClick r:id="rId6"/>
              </a:rPr>
              <a:t>http://www.florentflament.com/blog/driving-ym2149f-sound-chip-with-an-arduino.html</a:t>
            </a:r>
            <a:endParaRPr lang="en-US" u="sng" dirty="0"/>
          </a:p>
          <a:p>
            <a:pPr lvl="1"/>
            <a:r>
              <a:rPr lang="en-US" u="sng" dirty="0">
                <a:hlinkClick r:id="rId7"/>
              </a:rPr>
              <a:t>https://electronicfields.wordpress.com/2012/04/09/ym2149-sound-generator-arduino-fast-pin-switching/</a:t>
            </a:r>
            <a:endParaRPr lang="en-US" dirty="0"/>
          </a:p>
          <a:p>
            <a:r>
              <a:rPr lang="en-US" dirty="0"/>
              <a:t>The TNDY SN76489 3 Voice Sound Card</a:t>
            </a:r>
          </a:p>
          <a:p>
            <a:pPr lvl="1"/>
            <a:r>
              <a:rPr lang="en-US" dirty="0">
                <a:hlinkClick r:id="rId8"/>
              </a:rPr>
              <a:t>https://ko-fi.com/post/The-TNDY-SN76489-3-Voice-Sound-Card-M4M715TFL</a:t>
            </a:r>
            <a:endParaRPr lang="en-US" dirty="0"/>
          </a:p>
          <a:p>
            <a:r>
              <a:rPr lang="en-US" dirty="0"/>
              <a:t>Software</a:t>
            </a:r>
            <a:endParaRPr lang="en-US" dirty="0">
              <a:hlinkClick r:id="rId9"/>
            </a:endParaRPr>
          </a:p>
          <a:p>
            <a:pPr lvl="1"/>
            <a:r>
              <a:rPr lang="en-US" u="sng" dirty="0">
                <a:hlinkClick r:id="rId9"/>
              </a:rPr>
              <a:t>https://easyeda.com/shaungoda/arduino-fm-midi-synth</a:t>
            </a:r>
            <a:endParaRPr lang="en-US" dirty="0"/>
          </a:p>
          <a:p>
            <a:pPr lvl="1"/>
            <a:r>
              <a:rPr lang="en-US" u="sng" dirty="0">
                <a:hlinkClick r:id="rId10"/>
              </a:rPr>
              <a:t>https://pdf1.alldatasheet.com/datasheet-pdf/view/391581/PTC/PT2399.html</a:t>
            </a:r>
            <a:endParaRPr lang="en-US" dirty="0"/>
          </a:p>
          <a:p>
            <a:pPr lvl="1"/>
            <a:r>
              <a:rPr lang="en-US" u="sng" dirty="0">
                <a:hlinkClick r:id="rId11"/>
              </a:rPr>
              <a:t>http://www.music-software-development.com/midi-tutorial.html</a:t>
            </a:r>
            <a:endParaRPr lang="en-US" dirty="0"/>
          </a:p>
          <a:p>
            <a:pPr lvl="1"/>
            <a:r>
              <a:rPr lang="en-US" u="sng" dirty="0">
                <a:hlinkClick r:id="rId12"/>
              </a:rPr>
              <a:t>https://link.springer.com/chapter/10.1007/978-1-4842-1583-8_5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54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1) MIDI hardware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to Make an Arduino Sound Synthesizer With MIDI Interface: </a:t>
            </a:r>
            <a:r>
              <a:rPr lang="en-US" dirty="0">
                <a:hlinkClick r:id="rId2"/>
              </a:rPr>
              <a:t>https://www.instructables.com/id/How-to-make-an-Arduino-sound-synthesizer-with-MIDI/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use of DSP-G1 Voice Chip: </a:t>
            </a:r>
            <a:r>
              <a:rPr lang="en-US" dirty="0">
                <a:hlinkClick r:id="rId3"/>
              </a:rPr>
              <a:t>http://static6.arrow.com/aropdfconversion/96e92579182fd1d52fd332098d395568a2fb8c42/pgurl_5145954282070200.pdf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Build a sound synthesizer using YM2612: </a:t>
            </a:r>
            <a:r>
              <a:rPr lang="en-US" dirty="0">
                <a:hlinkClick r:id="rId4"/>
              </a:rPr>
              <a:t>https://www.smspower.org/maxim/Documents/YM2612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9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3) Midi software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https://www.instructables.com/id/Arduino-Flute-Synth/</a:t>
            </a:r>
            <a:endParaRPr lang="en-US" dirty="0"/>
          </a:p>
          <a:p>
            <a:r>
              <a:rPr lang="en-US" dirty="0">
                <a:hlinkClick r:id="rId3"/>
              </a:rPr>
              <a:t>https://www.instructables.com/id/Arduino-Synthesizer-With-FM/</a:t>
            </a:r>
            <a:endParaRPr lang="en-US" dirty="0"/>
          </a:p>
          <a:p>
            <a:r>
              <a:rPr lang="en-US" dirty="0">
                <a:hlinkClick r:id="rId4"/>
              </a:rPr>
              <a:t>https://www.instructables.com/id/The-Arduino-Synthesizer/</a:t>
            </a:r>
            <a:endParaRPr lang="en-US" dirty="0"/>
          </a:p>
          <a:p>
            <a:r>
              <a:rPr lang="en-US" dirty="0">
                <a:hlinkClick r:id="rId3"/>
              </a:rPr>
              <a:t>https://www.instructables.com/id/Arduino-Synthesizer-With-FM/</a:t>
            </a:r>
            <a:endParaRPr lang="en-US" dirty="0"/>
          </a:p>
          <a:p>
            <a:r>
              <a:rPr lang="en-US" dirty="0">
                <a:hlinkClick r:id="rId5"/>
              </a:rPr>
              <a:t>https://projectgus.github.io/hairless-midiserial/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68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4)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hlinkClick r:id="rId2"/>
              </a:rPr>
              <a:t>https://www.instructables.com/id/Turn-your-Arduino-into-a-4-voice-wavetable-synth-w/</a:t>
            </a:r>
            <a:endParaRPr lang="en-US" dirty="0"/>
          </a:p>
          <a:p>
            <a:r>
              <a:rPr lang="en-US" sz="3600" u="sng" dirty="0">
                <a:hlinkClick r:id="rId3"/>
              </a:rPr>
              <a:t>https://github.com/Wohlstand/libOPNMIDI</a:t>
            </a:r>
            <a:endParaRPr lang="en-US" sz="3600" dirty="0"/>
          </a:p>
          <a:p>
            <a:r>
              <a:rPr lang="en-US" sz="3600" u="sng" dirty="0">
                <a:hlinkClick r:id="rId4"/>
              </a:rPr>
              <a:t>https://forum.arduino.cc/index.php?topic=530559.0</a:t>
            </a:r>
            <a:endParaRPr lang="en-US" sz="3600" dirty="0"/>
          </a:p>
          <a:p>
            <a:r>
              <a:rPr lang="en-US" sz="3600" u="sng" dirty="0">
                <a:hlinkClick r:id="rId5"/>
              </a:rPr>
              <a:t>http://danceswithferrets.org/geekblog/?p=93</a:t>
            </a:r>
            <a:endParaRPr lang="en-US" sz="3600" dirty="0"/>
          </a:p>
          <a:p>
            <a:r>
              <a:rPr lang="en-US" sz="3600" u="sng" dirty="0">
                <a:hlinkClick r:id="rId6"/>
              </a:rPr>
              <a:t>https://www.instructables.com/id/Arduino-Flute-Synth/</a:t>
            </a:r>
            <a:endParaRPr lang="en-US" sz="3600" dirty="0"/>
          </a:p>
          <a:p>
            <a:r>
              <a:rPr lang="en-US" sz="3600" u="sng" dirty="0">
                <a:hlinkClick r:id="rId7"/>
              </a:rPr>
              <a:t>https://www.instructables.com/id/Arduino-Synthesizer-With-FM/</a:t>
            </a:r>
            <a:endParaRPr lang="en-US" sz="3600" dirty="0"/>
          </a:p>
          <a:p>
            <a:r>
              <a:rPr lang="en-US" sz="3600" u="sng" dirty="0">
                <a:hlinkClick r:id="rId8"/>
              </a:rPr>
              <a:t>https://www.instructables.com/id/The-Arduino-Synthesizer/</a:t>
            </a:r>
            <a:endParaRPr lang="en-US" sz="3600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08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5 : Open music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http://www.openmusiclabs.com/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20674"/>
          </a:xfrm>
        </p:spPr>
        <p:txBody>
          <a:bodyPr>
            <a:normAutofit fontScale="90000"/>
          </a:bodyPr>
          <a:lstStyle/>
          <a:p>
            <a:r>
              <a:rPr lang="en-US" dirty="0"/>
              <a:t>Test 3.1c) buzzer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719137"/>
            <a:ext cx="7886700" cy="5819776"/>
          </a:xfrm>
        </p:spPr>
        <p:txBody>
          <a:bodyPr>
            <a:noAutofit/>
          </a:bodyPr>
          <a:lstStyle/>
          <a:p>
            <a:r>
              <a:rPr lang="en-US" sz="1600" dirty="0" err="1"/>
              <a:t>int</a:t>
            </a:r>
            <a:r>
              <a:rPr lang="en-US" sz="1600" dirty="0"/>
              <a:t> buzzer=13;//connect buzzer one end to pin13 the other to ground</a:t>
            </a:r>
          </a:p>
          <a:p>
            <a:r>
              <a:rPr lang="en-US" sz="1600" dirty="0"/>
              <a:t>void setup() </a:t>
            </a:r>
          </a:p>
          <a:p>
            <a:r>
              <a:rPr lang="en-US" sz="1600" dirty="0"/>
              <a:t>{ </a:t>
            </a:r>
            <a:r>
              <a:rPr lang="en-US" sz="1600" dirty="0" err="1"/>
              <a:t>pinMode</a:t>
            </a:r>
            <a:r>
              <a:rPr lang="en-US" sz="1600" dirty="0"/>
              <a:t>(</a:t>
            </a:r>
            <a:r>
              <a:rPr lang="en-US" sz="1600" dirty="0" err="1"/>
              <a:t>buzzer,OUTPUT</a:t>
            </a:r>
            <a:r>
              <a:rPr lang="en-US" sz="1600" dirty="0"/>
              <a:t>);} </a:t>
            </a:r>
          </a:p>
          <a:p>
            <a:r>
              <a:rPr lang="en-US" sz="1600" dirty="0"/>
              <a:t>void loop() </a:t>
            </a:r>
          </a:p>
          <a:p>
            <a:r>
              <a:rPr lang="en-US" sz="1600" dirty="0"/>
              <a:t>{  unsigned char </a:t>
            </a:r>
            <a:r>
              <a:rPr lang="en-US" sz="1600" dirty="0" err="1"/>
              <a:t>i,j</a:t>
            </a:r>
            <a:r>
              <a:rPr lang="en-US" sz="1600" dirty="0"/>
              <a:t>;//</a:t>
            </a:r>
            <a:r>
              <a:rPr lang="ja-JP" altLang="en-US" sz="1600" dirty="0"/>
              <a:t>定义变量</a:t>
            </a:r>
          </a:p>
          <a:p>
            <a:r>
              <a:rPr lang="ja-JP" altLang="en-US" sz="1600" dirty="0"/>
              <a:t> </a:t>
            </a:r>
            <a:r>
              <a:rPr lang="en-US" sz="1600" dirty="0"/>
              <a:t>while(1)  { </a:t>
            </a:r>
          </a:p>
          <a:p>
            <a:r>
              <a:rPr lang="en-US" sz="1600" dirty="0"/>
              <a:t>  for(</a:t>
            </a:r>
            <a:r>
              <a:rPr lang="en-US" sz="1600" dirty="0" err="1"/>
              <a:t>i</a:t>
            </a:r>
            <a:r>
              <a:rPr lang="en-US" sz="1600" dirty="0"/>
              <a:t>=0;i&lt;80;i++)//</a:t>
            </a:r>
            <a:r>
              <a:rPr lang="ja-JP" altLang="en-US" sz="1600" dirty="0"/>
              <a:t>辒出一个频率的声音</a:t>
            </a:r>
            <a:r>
              <a:rPr lang="en-US" altLang="ja-JP" sz="1600" dirty="0"/>
              <a:t>/////////////////////////</a:t>
            </a:r>
          </a:p>
          <a:p>
            <a:r>
              <a:rPr lang="en-US" altLang="ja-JP" sz="1600" dirty="0"/>
              <a:t> { </a:t>
            </a:r>
            <a:r>
              <a:rPr lang="en-US" sz="1600" dirty="0" err="1"/>
              <a:t>digitalWrite</a:t>
            </a:r>
            <a:r>
              <a:rPr lang="en-US" sz="1600" dirty="0"/>
              <a:t>(</a:t>
            </a:r>
            <a:r>
              <a:rPr lang="en-US" sz="1600" dirty="0" err="1"/>
              <a:t>buzzer,HIGH</a:t>
            </a:r>
            <a:r>
              <a:rPr lang="en-US" sz="1600" dirty="0"/>
              <a:t>);//</a:t>
            </a:r>
            <a:r>
              <a:rPr lang="ja-JP" altLang="en-US" sz="1600" dirty="0"/>
              <a:t>发声音</a:t>
            </a:r>
          </a:p>
          <a:p>
            <a:r>
              <a:rPr lang="ja-JP" altLang="en-US" sz="1600" dirty="0"/>
              <a:t>   </a:t>
            </a:r>
            <a:r>
              <a:rPr lang="en-US" sz="1600" dirty="0"/>
              <a:t>delay(1);//</a:t>
            </a:r>
            <a:r>
              <a:rPr lang="ja-JP" altLang="en-US" sz="1600" dirty="0"/>
              <a:t>延时</a:t>
            </a:r>
            <a:r>
              <a:rPr lang="en-US" altLang="ja-JP" sz="1600" dirty="0"/>
              <a:t>1</a:t>
            </a:r>
            <a:r>
              <a:rPr lang="en-US" sz="1600" dirty="0"/>
              <a:t>ms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digitalWrite</a:t>
            </a:r>
            <a:r>
              <a:rPr lang="en-US" sz="1600" dirty="0"/>
              <a:t>(</a:t>
            </a:r>
            <a:r>
              <a:rPr lang="en-US" sz="1600" dirty="0" err="1"/>
              <a:t>buzzer,LOW</a:t>
            </a:r>
            <a:r>
              <a:rPr lang="en-US" sz="1600" dirty="0"/>
              <a:t>);//</a:t>
            </a:r>
            <a:r>
              <a:rPr lang="ja-JP" altLang="en-US" sz="1600" dirty="0"/>
              <a:t>不发声音</a:t>
            </a:r>
          </a:p>
          <a:p>
            <a:r>
              <a:rPr lang="ja-JP" altLang="en-US" sz="1600" dirty="0"/>
              <a:t>   </a:t>
            </a:r>
            <a:r>
              <a:rPr lang="en-US" sz="1600" dirty="0"/>
              <a:t>delay(1);}//</a:t>
            </a:r>
            <a:r>
              <a:rPr lang="ja-JP" altLang="en-US" sz="1600" dirty="0"/>
              <a:t>延时</a:t>
            </a:r>
            <a:r>
              <a:rPr lang="en-US" sz="1600" dirty="0" err="1"/>
              <a:t>ms</a:t>
            </a:r>
            <a:r>
              <a:rPr lang="en-US" sz="1600" dirty="0"/>
              <a:t> </a:t>
            </a:r>
          </a:p>
          <a:p>
            <a:r>
              <a:rPr lang="en-US" sz="1600" dirty="0"/>
              <a:t>  for(</a:t>
            </a:r>
            <a:r>
              <a:rPr lang="en-US" sz="1600" dirty="0" err="1"/>
              <a:t>i</a:t>
            </a:r>
            <a:r>
              <a:rPr lang="en-US" sz="1600" dirty="0"/>
              <a:t>=0;i&lt;100;i++)//</a:t>
            </a:r>
            <a:r>
              <a:rPr lang="ja-JP" altLang="en-US" sz="1600" dirty="0"/>
              <a:t>辒出另一个频率癿声音 </a:t>
            </a:r>
            <a:r>
              <a:rPr lang="en-US" altLang="ja-JP" sz="1600" dirty="0"/>
              <a:t>//////////////////////</a:t>
            </a:r>
          </a:p>
          <a:p>
            <a:r>
              <a:rPr lang="en-US" altLang="ja-JP" sz="1600" dirty="0"/>
              <a:t>  { </a:t>
            </a:r>
            <a:r>
              <a:rPr lang="en-US" sz="1600" dirty="0" err="1"/>
              <a:t>digitalWrite</a:t>
            </a:r>
            <a:r>
              <a:rPr lang="en-US" sz="1600" dirty="0"/>
              <a:t>(</a:t>
            </a:r>
            <a:r>
              <a:rPr lang="en-US" sz="1600" dirty="0" err="1"/>
              <a:t>buzzer,HIGH</a:t>
            </a:r>
            <a:r>
              <a:rPr lang="en-US" sz="1600" dirty="0"/>
              <a:t>);//</a:t>
            </a:r>
            <a:r>
              <a:rPr lang="ja-JP" altLang="en-US" sz="1600" dirty="0"/>
              <a:t>发声音</a:t>
            </a:r>
          </a:p>
          <a:p>
            <a:r>
              <a:rPr lang="ja-JP" altLang="en-US" sz="1600" dirty="0"/>
              <a:t>   </a:t>
            </a:r>
            <a:r>
              <a:rPr lang="en-US" sz="1600" dirty="0"/>
              <a:t>delay(2);//</a:t>
            </a:r>
            <a:r>
              <a:rPr lang="ja-JP" altLang="en-US" sz="1600" dirty="0"/>
              <a:t>延时</a:t>
            </a:r>
            <a:r>
              <a:rPr lang="en-US" altLang="ja-JP" sz="1600" dirty="0"/>
              <a:t>2</a:t>
            </a:r>
            <a:r>
              <a:rPr lang="en-US" sz="1600" dirty="0"/>
              <a:t>ms </a:t>
            </a:r>
          </a:p>
          <a:p>
            <a:r>
              <a:rPr lang="en-US" sz="1600" dirty="0"/>
              <a:t>   </a:t>
            </a:r>
            <a:r>
              <a:rPr lang="en-US" sz="1600" dirty="0" err="1"/>
              <a:t>digitalWrite</a:t>
            </a:r>
            <a:r>
              <a:rPr lang="en-US" sz="1600" dirty="0"/>
              <a:t>(</a:t>
            </a:r>
            <a:r>
              <a:rPr lang="en-US" sz="1600" dirty="0" err="1"/>
              <a:t>buzzer,LOW</a:t>
            </a:r>
            <a:r>
              <a:rPr lang="en-US" sz="1600" dirty="0"/>
              <a:t>);//</a:t>
            </a:r>
            <a:r>
              <a:rPr lang="ja-JP" altLang="en-US" sz="1600" dirty="0"/>
              <a:t>不发声音</a:t>
            </a:r>
          </a:p>
          <a:p>
            <a:r>
              <a:rPr lang="ja-JP" altLang="en-US" sz="1600" dirty="0"/>
              <a:t>   </a:t>
            </a:r>
            <a:r>
              <a:rPr lang="en-US" sz="1600" dirty="0"/>
              <a:t>delay(2);}//</a:t>
            </a:r>
            <a:r>
              <a:rPr lang="ja-JP" altLang="en-US" sz="1600" dirty="0"/>
              <a:t>延时</a:t>
            </a:r>
            <a:r>
              <a:rPr lang="en-US" altLang="ja-JP" sz="1600" dirty="0"/>
              <a:t>2</a:t>
            </a:r>
            <a:r>
              <a:rPr lang="en-US" sz="1600" dirty="0"/>
              <a:t>ms </a:t>
            </a:r>
          </a:p>
          <a:p>
            <a:r>
              <a:rPr lang="en-US" sz="1600" dirty="0"/>
              <a:t> }}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5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LSTM-RNN </a:t>
            </a:r>
            <a:r>
              <a:rPr lang="en-US" dirty="0" err="1"/>
              <a:t>Keras</a:t>
            </a:r>
            <a:r>
              <a:rPr lang="en-US"/>
              <a:t> music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</a:t>
            </a:r>
          </a:p>
          <a:p>
            <a:r>
              <a:rPr lang="en-US" dirty="0">
                <a:hlinkClick r:id="rId2"/>
              </a:rPr>
              <a:t>https://github.com/omerbsezer/LSTM_RNN_Tutorials_with_Demo</a:t>
            </a:r>
            <a:r>
              <a:rPr lang="en-US" dirty="0"/>
              <a:t> , 3 demos. Modify headers: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tensorflow.</a:t>
            </a:r>
            <a:r>
              <a:rPr lang="en-US" dirty="0" err="1"/>
              <a:t>keras</a:t>
            </a:r>
            <a:r>
              <a:rPr lang="en-US" dirty="0"/>
              <a:t>, or </a:t>
            </a:r>
            <a:r>
              <a:rPr lang="en-US" dirty="0" err="1"/>
              <a:t>keras.layers.embeddings</a:t>
            </a:r>
            <a:r>
              <a:rPr lang="en-US" dirty="0"/>
              <a:t> 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t</a:t>
            </a:r>
            <a:r>
              <a:rPr lang="en-US" dirty="0" err="1"/>
              <a:t>ensorflow.python.keras.layers.embeddings</a:t>
            </a:r>
            <a:r>
              <a:rPr lang="en-US" dirty="0"/>
              <a:t> 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err="1"/>
              <a:t>MusicGenerationProject</a:t>
            </a:r>
            <a:r>
              <a:rPr lang="en-US" dirty="0"/>
              <a:t> (can work , can use </a:t>
            </a:r>
            <a:r>
              <a:rPr lang="en-US" dirty="0" err="1"/>
              <a:t>museScore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https://musescore.org/zh-hant</a:t>
            </a:r>
            <a:r>
              <a:rPr lang="en-US" dirty="0"/>
              <a:t>  to display score generated by the generator) (ok with </a:t>
            </a:r>
            <a:r>
              <a:rPr lang="en-US" dirty="0" err="1"/>
              <a:t>tf-cpu</a:t>
            </a:r>
            <a:r>
              <a:rPr lang="en-US" dirty="0"/>
              <a:t> or </a:t>
            </a:r>
            <a:r>
              <a:rPr lang="en-US" dirty="0" err="1"/>
              <a:t>tf-gpu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88E0B-1669-45B5-A129-F4C05477748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0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3.1d) </a:t>
            </a:r>
            <a:r>
              <a:rPr lang="en-US" dirty="0" err="1"/>
              <a:t>buzzer:play</a:t>
            </a:r>
            <a:r>
              <a:rPr lang="en-US" dirty="0"/>
              <a:t> some tunes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//#include "</a:t>
            </a:r>
            <a:r>
              <a:rPr lang="en-US" dirty="0" err="1"/>
              <a:t>pitches.h</a:t>
            </a:r>
            <a:r>
              <a:rPr lang="en-US" dirty="0"/>
              <a:t>“</a:t>
            </a:r>
          </a:p>
          <a:p>
            <a:r>
              <a:rPr lang="en-US" dirty="0"/>
              <a:t>//</a:t>
            </a:r>
            <a:r>
              <a:rPr lang="en-US" dirty="0">
                <a:hlinkClick r:id="rId2"/>
              </a:rPr>
              <a:t>https://create.arduino.cc/projecthub/executeli/unravel-preset-piano-easy-arduino-even-a-ghoul-can-make-it-17c472?ref=tag&amp;ref_id=piano&amp;offset=3</a:t>
            </a:r>
            <a:endParaRPr lang="en-US" dirty="0"/>
          </a:p>
          <a:p>
            <a:r>
              <a:rPr lang="en-US" dirty="0"/>
              <a:t>#define ACTIVATED LOW</a:t>
            </a:r>
          </a:p>
          <a:p>
            <a:r>
              <a:rPr lang="en-US" dirty="0"/>
              <a:t>#define NOTE_B0 31</a:t>
            </a:r>
          </a:p>
          <a:p>
            <a:r>
              <a:rPr lang="en-US" dirty="0"/>
              <a:t>#define NOTE_C1 33</a:t>
            </a:r>
          </a:p>
          <a:p>
            <a:r>
              <a:rPr lang="en-US" dirty="0"/>
              <a:t>#define NOTE_CS1 35</a:t>
            </a:r>
          </a:p>
          <a:p>
            <a:r>
              <a:rPr lang="en-US" dirty="0"/>
              <a:t>#define NOTE_D1 37</a:t>
            </a:r>
          </a:p>
          <a:p>
            <a:r>
              <a:rPr lang="en-US" dirty="0"/>
              <a:t>#define NOTE_DS1 39</a:t>
            </a:r>
          </a:p>
          <a:p>
            <a:r>
              <a:rPr lang="en-US" dirty="0"/>
              <a:t>#define NOTE_E1 41</a:t>
            </a:r>
          </a:p>
          <a:p>
            <a:r>
              <a:rPr lang="en-US" dirty="0"/>
              <a:t>#define NOTE_F1 44</a:t>
            </a:r>
          </a:p>
          <a:p>
            <a:r>
              <a:rPr lang="en-US" dirty="0"/>
              <a:t>#define NOTE_FS1 46</a:t>
            </a:r>
          </a:p>
          <a:p>
            <a:r>
              <a:rPr lang="en-US" dirty="0"/>
              <a:t>#define NOTE_G1 49</a:t>
            </a:r>
          </a:p>
          <a:p>
            <a:r>
              <a:rPr lang="en-US" dirty="0"/>
              <a:t>#define NOTE_GS1 52</a:t>
            </a:r>
          </a:p>
          <a:p>
            <a:r>
              <a:rPr lang="en-US" dirty="0"/>
              <a:t>#define NOTE_A1 55</a:t>
            </a:r>
          </a:p>
          <a:p>
            <a:r>
              <a:rPr lang="en-US" dirty="0"/>
              <a:t>#define NOTE_AS1 58</a:t>
            </a:r>
          </a:p>
          <a:p>
            <a:r>
              <a:rPr lang="en-US" dirty="0"/>
              <a:t>#define NOTE_B1 62</a:t>
            </a:r>
          </a:p>
          <a:p>
            <a:r>
              <a:rPr lang="en-US" dirty="0"/>
              <a:t>#define NOTE_C2 65</a:t>
            </a:r>
          </a:p>
          <a:p>
            <a:r>
              <a:rPr lang="en-US" dirty="0"/>
              <a:t>#define NOTE_CS2 69</a:t>
            </a:r>
          </a:p>
          <a:p>
            <a:r>
              <a:rPr lang="en-US" dirty="0"/>
              <a:t>#define NOTE_D2 73</a:t>
            </a:r>
          </a:p>
          <a:p>
            <a:r>
              <a:rPr lang="en-US" dirty="0"/>
              <a:t>#define NOTE_DS2 78</a:t>
            </a:r>
          </a:p>
          <a:p>
            <a:r>
              <a:rPr lang="en-US" dirty="0"/>
              <a:t>#define NOTE_E2 82</a:t>
            </a:r>
          </a:p>
          <a:p>
            <a:r>
              <a:rPr lang="en-US" dirty="0"/>
              <a:t>#define NOTE_F2 87</a:t>
            </a:r>
          </a:p>
          <a:p>
            <a:r>
              <a:rPr lang="en-US" dirty="0"/>
              <a:t>#define NOTE_FS2 93</a:t>
            </a:r>
          </a:p>
          <a:p>
            <a:r>
              <a:rPr lang="en-US" dirty="0"/>
              <a:t>#define NOTE_G2 98</a:t>
            </a:r>
          </a:p>
          <a:p>
            <a:r>
              <a:rPr lang="en-US" dirty="0"/>
              <a:t>#define NOTE_GS2 104</a:t>
            </a:r>
          </a:p>
          <a:p>
            <a:r>
              <a:rPr lang="en-US" dirty="0"/>
              <a:t>#define NOTE_A2 110</a:t>
            </a:r>
          </a:p>
          <a:p>
            <a:r>
              <a:rPr lang="en-US" dirty="0"/>
              <a:t>#define NOTE_AS2 117</a:t>
            </a:r>
          </a:p>
          <a:p>
            <a:r>
              <a:rPr lang="en-US" dirty="0"/>
              <a:t>#define NOTE_B2 123</a:t>
            </a:r>
          </a:p>
          <a:p>
            <a:r>
              <a:rPr lang="en-US" dirty="0"/>
              <a:t>#define NOTE_C3 131</a:t>
            </a:r>
          </a:p>
          <a:p>
            <a:r>
              <a:rPr lang="en-US" dirty="0"/>
              <a:t>#define NOTE_CS3 139</a:t>
            </a:r>
          </a:p>
          <a:p>
            <a:r>
              <a:rPr lang="en-US" dirty="0"/>
              <a:t>#define NOTE_D3 147</a:t>
            </a:r>
          </a:p>
          <a:p>
            <a:r>
              <a:rPr lang="en-US" dirty="0"/>
              <a:t>#define NOTE_DS3 156</a:t>
            </a:r>
          </a:p>
          <a:p>
            <a:r>
              <a:rPr lang="en-US" dirty="0"/>
              <a:t>#define NOTE_E3 165</a:t>
            </a:r>
          </a:p>
          <a:p>
            <a:r>
              <a:rPr lang="en-US" dirty="0"/>
              <a:t>#define NOTE_F3 175</a:t>
            </a:r>
          </a:p>
          <a:p>
            <a:r>
              <a:rPr lang="en-US" dirty="0"/>
              <a:t>#define NOTE_FS3 185</a:t>
            </a:r>
          </a:p>
          <a:p>
            <a:r>
              <a:rPr lang="en-US" dirty="0"/>
              <a:t>#define NOTE_G3 196</a:t>
            </a:r>
          </a:p>
          <a:p>
            <a:r>
              <a:rPr lang="en-US" dirty="0"/>
              <a:t>#define NOTE_GS3 208</a:t>
            </a:r>
          </a:p>
          <a:p>
            <a:r>
              <a:rPr lang="en-US" dirty="0"/>
              <a:t>#define NOTE_A3 220</a:t>
            </a:r>
          </a:p>
          <a:p>
            <a:r>
              <a:rPr lang="en-US" dirty="0"/>
              <a:t>#define NOTE_AS3 233</a:t>
            </a:r>
          </a:p>
          <a:p>
            <a:r>
              <a:rPr lang="en-US" dirty="0"/>
              <a:t>#define NOTE_B3 247</a:t>
            </a:r>
          </a:p>
          <a:p>
            <a:r>
              <a:rPr lang="en-US" dirty="0"/>
              <a:t>#define NOTE_C4 262</a:t>
            </a:r>
          </a:p>
          <a:p>
            <a:r>
              <a:rPr lang="en-US" dirty="0"/>
              <a:t>#define NOTE_CS4 277</a:t>
            </a:r>
          </a:p>
          <a:p>
            <a:r>
              <a:rPr lang="en-US" dirty="0"/>
              <a:t>#define NOTE_D4 294</a:t>
            </a:r>
          </a:p>
          <a:p>
            <a:r>
              <a:rPr lang="en-US" dirty="0"/>
              <a:t>#define NOTE_DS4 311</a:t>
            </a:r>
          </a:p>
          <a:p>
            <a:r>
              <a:rPr lang="en-US" dirty="0"/>
              <a:t>#define NOTE_E4 330</a:t>
            </a:r>
          </a:p>
          <a:p>
            <a:r>
              <a:rPr lang="en-US" dirty="0"/>
              <a:t>#define NOTE_F4 349</a:t>
            </a:r>
          </a:p>
          <a:p>
            <a:r>
              <a:rPr lang="en-US" dirty="0"/>
              <a:t>#define NOTE_FS4 370</a:t>
            </a:r>
          </a:p>
          <a:p>
            <a:r>
              <a:rPr lang="en-US" dirty="0"/>
              <a:t>#define NOTE_G4 392</a:t>
            </a:r>
          </a:p>
          <a:p>
            <a:r>
              <a:rPr lang="en-US" dirty="0"/>
              <a:t>#define NOTE_GS4 415</a:t>
            </a:r>
          </a:p>
          <a:p>
            <a:r>
              <a:rPr lang="en-US" dirty="0"/>
              <a:t>#define NOTE_A4 440</a:t>
            </a:r>
          </a:p>
          <a:p>
            <a:r>
              <a:rPr lang="en-US" dirty="0"/>
              <a:t>#define NOTE_AS4 466</a:t>
            </a:r>
          </a:p>
          <a:p>
            <a:r>
              <a:rPr lang="en-US" dirty="0"/>
              <a:t>#define NOTE_B4 494</a:t>
            </a:r>
          </a:p>
          <a:p>
            <a:r>
              <a:rPr lang="en-US" dirty="0"/>
              <a:t>#define NOTE_C5 523</a:t>
            </a:r>
          </a:p>
          <a:p>
            <a:r>
              <a:rPr lang="en-US" dirty="0"/>
              <a:t>#define NOTE_CS5 554</a:t>
            </a:r>
          </a:p>
          <a:p>
            <a:r>
              <a:rPr lang="en-US" dirty="0"/>
              <a:t>#define NOTE_D5 587</a:t>
            </a:r>
          </a:p>
          <a:p>
            <a:r>
              <a:rPr lang="en-US" dirty="0"/>
              <a:t>#define NOTE_DS5 622</a:t>
            </a:r>
          </a:p>
          <a:p>
            <a:r>
              <a:rPr lang="en-US" dirty="0"/>
              <a:t>#define NOTE_E5 659</a:t>
            </a:r>
          </a:p>
          <a:p>
            <a:r>
              <a:rPr lang="en-US" dirty="0"/>
              <a:t>#define NOTE_F5 698</a:t>
            </a:r>
          </a:p>
          <a:p>
            <a:r>
              <a:rPr lang="en-US" dirty="0"/>
              <a:t>#define NOTE_FS5 740</a:t>
            </a:r>
          </a:p>
          <a:p>
            <a:r>
              <a:rPr lang="en-US" dirty="0"/>
              <a:t>#define NOTE_G5 784</a:t>
            </a:r>
          </a:p>
          <a:p>
            <a:r>
              <a:rPr lang="en-US" dirty="0"/>
              <a:t>#define NOTE_GS5 831</a:t>
            </a:r>
          </a:p>
          <a:p>
            <a:r>
              <a:rPr lang="en-US" dirty="0"/>
              <a:t>#define NOTE_A5 880</a:t>
            </a:r>
          </a:p>
          <a:p>
            <a:r>
              <a:rPr lang="en-US" dirty="0"/>
              <a:t>#define NOTE_AS5 932</a:t>
            </a:r>
          </a:p>
          <a:p>
            <a:r>
              <a:rPr lang="en-US" dirty="0"/>
              <a:t>#define NOTE_B5 988</a:t>
            </a:r>
          </a:p>
          <a:p>
            <a:r>
              <a:rPr lang="en-US" dirty="0"/>
              <a:t>#define NOTE_C6 1047</a:t>
            </a:r>
          </a:p>
          <a:p>
            <a:r>
              <a:rPr lang="en-US" dirty="0"/>
              <a:t>#define NOTE_CS6 1109</a:t>
            </a:r>
          </a:p>
          <a:p>
            <a:r>
              <a:rPr lang="en-US" dirty="0"/>
              <a:t>#define NOTE_D6 1175</a:t>
            </a:r>
          </a:p>
          <a:p>
            <a:r>
              <a:rPr lang="en-US" dirty="0"/>
              <a:t>#define NOTE_DS6 1245</a:t>
            </a:r>
          </a:p>
          <a:p>
            <a:r>
              <a:rPr lang="en-US" dirty="0"/>
              <a:t>#define NOTE_E6 1319</a:t>
            </a:r>
          </a:p>
          <a:p>
            <a:r>
              <a:rPr lang="en-US" dirty="0"/>
              <a:t>#define NOTE_F6 1397</a:t>
            </a:r>
          </a:p>
          <a:p>
            <a:r>
              <a:rPr lang="en-US" dirty="0"/>
              <a:t>#define NOTE_FS6 1480</a:t>
            </a:r>
          </a:p>
          <a:p>
            <a:r>
              <a:rPr lang="en-US" dirty="0"/>
              <a:t>#define NOTE_G6 1568</a:t>
            </a:r>
          </a:p>
          <a:p>
            <a:r>
              <a:rPr lang="en-US" dirty="0"/>
              <a:t>#define NOTE_GS6 1661</a:t>
            </a:r>
          </a:p>
          <a:p>
            <a:r>
              <a:rPr lang="en-US" dirty="0"/>
              <a:t>#define NOTE_A6 1760</a:t>
            </a:r>
          </a:p>
          <a:p>
            <a:r>
              <a:rPr lang="en-US" dirty="0"/>
              <a:t>#define NOTE_AS6 1865</a:t>
            </a:r>
          </a:p>
          <a:p>
            <a:r>
              <a:rPr lang="en-US" dirty="0"/>
              <a:t>#define NOTE_B6 1976</a:t>
            </a:r>
          </a:p>
          <a:p>
            <a:r>
              <a:rPr lang="en-US" dirty="0"/>
              <a:t>#define NOTE_C7 2093</a:t>
            </a:r>
          </a:p>
          <a:p>
            <a:r>
              <a:rPr lang="en-US" dirty="0"/>
              <a:t>#define NOTE_CS7 2217</a:t>
            </a:r>
          </a:p>
          <a:p>
            <a:r>
              <a:rPr lang="en-US" dirty="0"/>
              <a:t>#define NOTE_D7 2349</a:t>
            </a:r>
          </a:p>
          <a:p>
            <a:r>
              <a:rPr lang="en-US" dirty="0"/>
              <a:t>#define NOTE_DS7 2489</a:t>
            </a:r>
          </a:p>
          <a:p>
            <a:r>
              <a:rPr lang="en-US" dirty="0"/>
              <a:t>#define NOTE_E7 2637</a:t>
            </a:r>
          </a:p>
          <a:p>
            <a:r>
              <a:rPr lang="en-US" dirty="0"/>
              <a:t>#define NOTE_F7 2794</a:t>
            </a:r>
          </a:p>
          <a:p>
            <a:r>
              <a:rPr lang="en-US" dirty="0"/>
              <a:t>#define NOTE_FS7 2960</a:t>
            </a:r>
          </a:p>
          <a:p>
            <a:r>
              <a:rPr lang="en-US" dirty="0"/>
              <a:t>#define NOTE_G7 3136</a:t>
            </a:r>
          </a:p>
          <a:p>
            <a:r>
              <a:rPr lang="en-US" dirty="0"/>
              <a:t>#define NOTE_GS7 3322</a:t>
            </a:r>
          </a:p>
          <a:p>
            <a:r>
              <a:rPr lang="en-US" dirty="0"/>
              <a:t>#define NOTE_A7 3520</a:t>
            </a:r>
          </a:p>
          <a:p>
            <a:r>
              <a:rPr lang="en-US" dirty="0"/>
              <a:t>#define NOTE_AS7 3729</a:t>
            </a:r>
          </a:p>
          <a:p>
            <a:r>
              <a:rPr lang="en-US" dirty="0"/>
              <a:t>#define NOTE_B7 3951</a:t>
            </a:r>
          </a:p>
          <a:p>
            <a:r>
              <a:rPr lang="en-US" dirty="0"/>
              <a:t>#define NOTE_C8 4186</a:t>
            </a:r>
          </a:p>
          <a:p>
            <a:r>
              <a:rPr lang="en-US" dirty="0"/>
              <a:t>#define NOTE_CS8 4435</a:t>
            </a:r>
          </a:p>
          <a:p>
            <a:r>
              <a:rPr lang="en-US" dirty="0"/>
              <a:t>#define NOTE_D8 4699</a:t>
            </a:r>
          </a:p>
          <a:p>
            <a:r>
              <a:rPr lang="en-US" dirty="0"/>
              <a:t>#define NOTE_DS8 4978</a:t>
            </a:r>
          </a:p>
          <a:p>
            <a:endParaRPr lang="en-US" dirty="0"/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PIEZO = 11;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LED = 13;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buttonSong</a:t>
            </a:r>
            <a:r>
              <a:rPr lang="en-US" dirty="0"/>
              <a:t> = 8;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BUTTON_C = 6;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BUTTON_AS = 4;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BUTTON_A = 3;</a:t>
            </a:r>
          </a:p>
          <a:p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US" dirty="0"/>
              <a:t> BUTTON_G = 2;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setup()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(LED, OUTPUT);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(BUTTON_C, INPUT);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(BUTTON_C,HIGH);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(BUTTON_AS, INPUT);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(BUTTON_AS,HIGH);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(BUTTON_A, INPUT);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(BUTTON_A,HIGH);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(BUTTON_G, INPUT);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(BUTTON_G,HIGH);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 (</a:t>
            </a:r>
            <a:r>
              <a:rPr lang="en-US" dirty="0" err="1"/>
              <a:t>buttonSong</a:t>
            </a:r>
            <a:r>
              <a:rPr lang="en-US" dirty="0"/>
              <a:t>, INPUT);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</a:t>
            </a:r>
            <a:r>
              <a:rPr lang="en-US" dirty="0" err="1"/>
              <a:t>buttonSong</a:t>
            </a:r>
            <a:r>
              <a:rPr lang="en-US" dirty="0"/>
              <a:t>, HIGH);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(LED,LOW);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// notes in the melody:</a:t>
            </a:r>
          </a:p>
          <a:p>
            <a:r>
              <a:rPr lang="en-US" dirty="0" err="1"/>
              <a:t>int</a:t>
            </a:r>
            <a:r>
              <a:rPr lang="en-US" dirty="0"/>
              <a:t> melody[] = {</a:t>
            </a:r>
          </a:p>
          <a:p>
            <a:r>
              <a:rPr lang="en-US" dirty="0"/>
              <a:t>NOTE_AS4, NOTE_C5, NOTE_AS4, NOTE_A4, NOTE_G4,  NOTE_C5, NOTE_AS4, NOTE_A4, NOTE_G4, NOTE_G4, NOTE_F4, 0, 0,</a:t>
            </a:r>
          </a:p>
          <a:p>
            <a:r>
              <a:rPr lang="en-US" dirty="0"/>
              <a:t>NOTE_DS4, NOTE_DS4, NOTE_F4, NOTE_D4, 0, 0, 0, NOTE_D4, NOTE_D4, NOTE_D4, NOTE_D4, NOTE_D5, NOTE_D5,</a:t>
            </a:r>
          </a:p>
          <a:p>
            <a:r>
              <a:rPr lang="en-US" dirty="0"/>
              <a:t>NOTE_G3, NOTE_AS3, NOTE_C4, NOTE_G3, NOTE_G3, NOTE_AS3, NOTE_AS4, NOTE_A4, NOTE_A4, NOTE_A4, NOTE_AS4, NOTE_AS4, </a:t>
            </a:r>
          </a:p>
          <a:p>
            <a:r>
              <a:rPr lang="en-US" dirty="0"/>
              <a:t>NOTE_G3, NOTE_AS3, NOTE_C4, NOTE_G3, NOTE_G3, NOTE_AS3,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NOTE_AS4, NOTE_C5, NOTE_AS4, NOTE_A4, NOTE_G4,  NOTE_C5, NOTE_AS4, NOTE_A4, NOTE_G4, NOTE_G4, NOTE_F4, 0, 0,</a:t>
            </a:r>
          </a:p>
          <a:p>
            <a:r>
              <a:rPr lang="en-US" dirty="0"/>
              <a:t>NOTE_DS4, NOTE_DS4, NOTE_F4, NOTE_D4, NOTE_G3, NOTE_AS3, NOTE_C4, NOTE_F3, NOTE_AS3, NOTE_A3, NOTE_F3, </a:t>
            </a:r>
          </a:p>
          <a:p>
            <a:r>
              <a:rPr lang="en-US" dirty="0"/>
              <a:t>NOTE_D4, NOTE_D4, NOTE_D4, NOTE_D5, NOTE_D5,</a:t>
            </a:r>
          </a:p>
          <a:p>
            <a:r>
              <a:rPr lang="en-US" dirty="0"/>
              <a:t>NOTE_G3, NOTE_AS3, NOTE_C4, NOTE_F3, NOTE_AS3, NOTE_G3, NOTE_AS4, NOTE_A4, NOTE_A4, NOTE_A4, NOTE_AS4, NOTE_AS4,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// note durations: 4 = quarter note, 8 = eighth note, etc.:</a:t>
            </a:r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noteDurations</a:t>
            </a:r>
            <a:r>
              <a:rPr lang="en-US" dirty="0"/>
              <a:t>[] = {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4.5, 2.25, 2.25, 4.5, 2.25, 2.25, 2.25, 2.25, 2.25, 4.5, 3, 9, 4.5, </a:t>
            </a:r>
          </a:p>
          <a:p>
            <a:r>
              <a:rPr lang="en-US" dirty="0"/>
              <a:t>4.5, 2.25, 4.5, 2.25, 1.125, 2.25, 4.5, 4.5, 2.25, 4.5, 2.25, 4.5, 2.25, </a:t>
            </a:r>
          </a:p>
          <a:p>
            <a:r>
              <a:rPr lang="en-US" dirty="0"/>
              <a:t>4.5, 4.5, 4.5, 2.25, 4.5, 4.5, 4.5, 2.25, 4.5, 2.25, 4.5, 2, </a:t>
            </a:r>
          </a:p>
          <a:p>
            <a:r>
              <a:rPr lang="en-US" dirty="0"/>
              <a:t>4.5, 4.5, 4.5, 2.25, 4.5, 4.5,</a:t>
            </a:r>
          </a:p>
          <a:p>
            <a:endParaRPr lang="en-US" dirty="0"/>
          </a:p>
          <a:p>
            <a:r>
              <a:rPr lang="en-US" dirty="0"/>
              <a:t>4.5, 2.25, 2.25, 4.5, 2.25, 2.25, 2.25, 2.25, 2.25, 4.5, 3, 9, 4.5, </a:t>
            </a:r>
          </a:p>
          <a:p>
            <a:r>
              <a:rPr lang="en-US" dirty="0"/>
              <a:t>4.5, 2.25, 4.5, 4.5, 4.5, 4.5, 4.5, 4.5, 3, 3, 4.5, </a:t>
            </a:r>
          </a:p>
          <a:p>
            <a:r>
              <a:rPr lang="en-US" dirty="0"/>
              <a:t>2.25, 4.5, 2.25, 4.5, 2.25, </a:t>
            </a:r>
          </a:p>
          <a:p>
            <a:r>
              <a:rPr lang="en-US" dirty="0"/>
              <a:t>4.5, 4.5, 4.5, 4.5, 2.25, 4.5, 4.5, 2.25, 4.5, 2.25, 4.5, 2.25,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} 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void loop()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tone(PIEZO,NOTE_C5);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  delay(500);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    tone(PIEZO,NOTE_AS4);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  delay(500);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tone(PIEZO,NOTE_A4);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  delay(500);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tone(PIEZO,NOTE_G4);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  delay(500);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while(</a:t>
            </a:r>
            <a:r>
              <a:rPr lang="en-US" dirty="0" err="1"/>
              <a:t>digitalRead</a:t>
            </a:r>
            <a:r>
              <a:rPr lang="en-US" dirty="0"/>
              <a:t>(BUTTON_C) == ACTIVATED)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tone(PIEZO,NOTE_C5);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while(</a:t>
            </a:r>
            <a:r>
              <a:rPr lang="en-US" dirty="0" err="1"/>
              <a:t>digitalRead</a:t>
            </a:r>
            <a:r>
              <a:rPr lang="en-US" dirty="0"/>
              <a:t>(BUTTON_AS) == ACTIVATED)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tone(PIEZO,NOTE_AS4);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while(</a:t>
            </a:r>
            <a:r>
              <a:rPr lang="en-US" dirty="0" err="1"/>
              <a:t>digitalRead</a:t>
            </a:r>
            <a:r>
              <a:rPr lang="en-US" dirty="0"/>
              <a:t>(BUTTON_A) == ACTIVATED)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tone(PIEZO,NOTE_A4);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while(</a:t>
            </a:r>
            <a:r>
              <a:rPr lang="en-US" dirty="0" err="1"/>
              <a:t>digitalRead</a:t>
            </a:r>
            <a:r>
              <a:rPr lang="en-US" dirty="0"/>
              <a:t>(BUTTON_G) == ACTIVATED)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tone(PIEZO,NOTE_G4);</a:t>
            </a:r>
          </a:p>
          <a:p>
            <a:r>
              <a:rPr lang="en-US" dirty="0"/>
              <a:t>    </a:t>
            </a:r>
            <a:r>
              <a:rPr lang="en-US" dirty="0" err="1"/>
              <a:t>digitalWrite</a:t>
            </a:r>
            <a:r>
              <a:rPr lang="en-US" dirty="0"/>
              <a:t>(LED,HIGH);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if(</a:t>
            </a:r>
            <a:r>
              <a:rPr lang="en-US" dirty="0" err="1"/>
              <a:t>digitalRead</a:t>
            </a:r>
            <a:r>
              <a:rPr lang="en-US" dirty="0"/>
              <a:t>(</a:t>
            </a:r>
            <a:r>
              <a:rPr lang="en-US" dirty="0" err="1"/>
              <a:t>buttonSong</a:t>
            </a:r>
            <a:r>
              <a:rPr lang="en-US" dirty="0"/>
              <a:t>) == ACTIVATED) {</a:t>
            </a:r>
          </a:p>
          <a:p>
            <a:r>
              <a:rPr lang="en-US" dirty="0"/>
              <a:t>   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thisNote</a:t>
            </a:r>
            <a:r>
              <a:rPr lang="en-US" dirty="0"/>
              <a:t>=0; </a:t>
            </a:r>
            <a:r>
              <a:rPr lang="en-US" dirty="0" err="1"/>
              <a:t>thisNote</a:t>
            </a:r>
            <a:r>
              <a:rPr lang="en-US" dirty="0"/>
              <a:t> &lt;85; </a:t>
            </a:r>
            <a:r>
              <a:rPr lang="en-US" dirty="0" err="1"/>
              <a:t>thisNote</a:t>
            </a:r>
            <a:r>
              <a:rPr lang="en-US" dirty="0"/>
              <a:t>++) {</a:t>
            </a:r>
          </a:p>
          <a:p>
            <a:r>
              <a:rPr lang="en-US" dirty="0"/>
              <a:t>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noteDuration</a:t>
            </a:r>
            <a:r>
              <a:rPr lang="en-US" dirty="0"/>
              <a:t> = 600 / </a:t>
            </a:r>
            <a:r>
              <a:rPr lang="en-US" dirty="0" err="1"/>
              <a:t>noteDurations</a:t>
            </a:r>
            <a:r>
              <a:rPr lang="en-US" dirty="0"/>
              <a:t>[</a:t>
            </a:r>
            <a:r>
              <a:rPr lang="en-US" dirty="0" err="1"/>
              <a:t>thisNote</a:t>
            </a:r>
            <a:r>
              <a:rPr lang="en-US" dirty="0"/>
              <a:t>];</a:t>
            </a:r>
          </a:p>
          <a:p>
            <a:r>
              <a:rPr lang="en-US" dirty="0"/>
              <a:t>      tone(11, melody[</a:t>
            </a:r>
            <a:r>
              <a:rPr lang="en-US" dirty="0" err="1"/>
              <a:t>thisNote</a:t>
            </a:r>
            <a:r>
              <a:rPr lang="en-US" dirty="0"/>
              <a:t>], </a:t>
            </a:r>
            <a:r>
              <a:rPr lang="en-US" dirty="0" err="1"/>
              <a:t>noteDuration</a:t>
            </a:r>
            <a:r>
              <a:rPr lang="en-US" dirty="0"/>
              <a:t>);</a:t>
            </a:r>
          </a:p>
          <a:p>
            <a:r>
              <a:rPr lang="en-US" dirty="0"/>
              <a:t>  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pauseBetweenNotes</a:t>
            </a:r>
            <a:r>
              <a:rPr lang="en-US" dirty="0"/>
              <a:t> = </a:t>
            </a:r>
            <a:r>
              <a:rPr lang="en-US" dirty="0" err="1"/>
              <a:t>noteDuration</a:t>
            </a:r>
            <a:r>
              <a:rPr lang="en-US" dirty="0"/>
              <a:t> * 1.50;</a:t>
            </a:r>
          </a:p>
          <a:p>
            <a:r>
              <a:rPr lang="en-US" dirty="0"/>
              <a:t>      delay(</a:t>
            </a:r>
            <a:r>
              <a:rPr lang="en-US" dirty="0" err="1"/>
              <a:t>pauseBetweenNotes</a:t>
            </a:r>
            <a:r>
              <a:rPr lang="en-US" dirty="0"/>
              <a:t>);</a:t>
            </a:r>
          </a:p>
          <a:p>
            <a:r>
              <a:rPr lang="en-US" dirty="0"/>
              <a:t>      </a:t>
            </a:r>
            <a:r>
              <a:rPr lang="en-US" dirty="0" err="1"/>
              <a:t>noTone</a:t>
            </a:r>
            <a:r>
              <a:rPr lang="en-US" dirty="0"/>
              <a:t>(11);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noTone</a:t>
            </a:r>
            <a:r>
              <a:rPr lang="en-US" dirty="0"/>
              <a:t>(PIEZO);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(LED,LOW);</a:t>
            </a:r>
          </a:p>
          <a:p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4199-96F9-4C19-8F0E-E982554F6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3.1e) Arduino Piano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165" y="4180682"/>
            <a:ext cx="7886700" cy="161886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https://create.arduino.cc/projecthub/executeli/unravel-preset-piano-easy-arduino-even-a-ghoul-can-make-it-17c472?ref=tag&amp;ref_id=piano&amp;offset=3</a:t>
            </a:r>
            <a:endParaRPr lang="en-US" dirty="0"/>
          </a:p>
          <a:p>
            <a:r>
              <a:rPr lang="en-US" dirty="0"/>
              <a:t>Test20, play music with buzzer</a:t>
            </a:r>
          </a:p>
          <a:p>
            <a:pPr lvl="1"/>
            <a:r>
              <a:rPr lang="en-US" dirty="0">
                <a:hlinkClick r:id="rId4"/>
              </a:rPr>
              <a:t>https://www.youtube.com/watch?v=vaQVCnPWdxk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https://www.arduino.cc/en/Tutorial/PlayMelody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stem3-Midi v.0.d5 (220212a)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Jaja ao7oamgy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91" y="1157686"/>
            <a:ext cx="58769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0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Test3.1f: touch sensor </a:t>
            </a:r>
            <a:r>
              <a:rPr lang="en-US" sz="3200" dirty="0" err="1"/>
              <a:t>Adafruit</a:t>
            </a:r>
            <a:r>
              <a:rPr lang="en-US" sz="3200" dirty="0"/>
              <a:t> MPR121.</a:t>
            </a:r>
            <a:r>
              <a:rPr lang="en-US" sz="1800" dirty="0"/>
              <a:t> https://raw.githubusercontent.com/adafruit/Adafruit_MPR121/master/examples/MPR121test/MPR121test.ino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 https://raw.githubusercontent.com/adafruit/Adafruit_MPR121/master/examples/MPR121test/MPR121test.ino</a:t>
            </a:r>
          </a:p>
          <a:p>
            <a:r>
              <a:rPr lang="en-US" dirty="0"/>
              <a:t>/********************************************************* MPR121</a:t>
            </a:r>
          </a:p>
          <a:p>
            <a:r>
              <a:rPr lang="en-US" dirty="0"/>
              <a:t>This is a library for the MPR121 12-channel Capacitive touch sensor</a:t>
            </a:r>
          </a:p>
          <a:p>
            <a:endParaRPr lang="en-US" dirty="0"/>
          </a:p>
          <a:p>
            <a:r>
              <a:rPr lang="en-US" dirty="0"/>
              <a:t>Designed specifically to work with the MPR121 Breakout in the </a:t>
            </a:r>
            <a:r>
              <a:rPr lang="en-US" dirty="0" err="1"/>
              <a:t>Adafruit</a:t>
            </a:r>
            <a:r>
              <a:rPr lang="en-US" dirty="0"/>
              <a:t> shop </a:t>
            </a:r>
          </a:p>
          <a:p>
            <a:r>
              <a:rPr lang="en-US" dirty="0"/>
              <a:t>  ----&gt; https://www.adafruit.com/products/</a:t>
            </a:r>
          </a:p>
          <a:p>
            <a:endParaRPr lang="en-US" dirty="0"/>
          </a:p>
          <a:p>
            <a:r>
              <a:rPr lang="en-US" dirty="0"/>
              <a:t>These sensors use I2C communicate, at least 2 pins are required </a:t>
            </a:r>
          </a:p>
          <a:p>
            <a:r>
              <a:rPr lang="en-US" dirty="0"/>
              <a:t>to interface</a:t>
            </a:r>
          </a:p>
          <a:p>
            <a:endParaRPr lang="en-US" dirty="0"/>
          </a:p>
          <a:p>
            <a:r>
              <a:rPr lang="en-US" dirty="0" err="1"/>
              <a:t>Adafruit</a:t>
            </a:r>
            <a:r>
              <a:rPr lang="en-US" dirty="0"/>
              <a:t> invests time and resources providing this open source code, </a:t>
            </a:r>
          </a:p>
          <a:p>
            <a:r>
              <a:rPr lang="en-US" dirty="0"/>
              <a:t>please support </a:t>
            </a:r>
            <a:r>
              <a:rPr lang="en-US" dirty="0" err="1"/>
              <a:t>Adafruit</a:t>
            </a:r>
            <a:r>
              <a:rPr lang="en-US" dirty="0"/>
              <a:t> and open-source hardware by purchasing </a:t>
            </a:r>
          </a:p>
          <a:p>
            <a:r>
              <a:rPr lang="en-US" dirty="0"/>
              <a:t>products from </a:t>
            </a:r>
            <a:r>
              <a:rPr lang="en-US" dirty="0" err="1"/>
              <a:t>Adafruit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Written by </a:t>
            </a:r>
            <a:r>
              <a:rPr lang="en-US" dirty="0" err="1"/>
              <a:t>Limor</a:t>
            </a:r>
            <a:r>
              <a:rPr lang="en-US" dirty="0"/>
              <a:t> Fried/</a:t>
            </a:r>
            <a:r>
              <a:rPr lang="en-US" dirty="0" err="1"/>
              <a:t>Ladyada</a:t>
            </a:r>
            <a:r>
              <a:rPr lang="en-US" dirty="0"/>
              <a:t> for </a:t>
            </a:r>
            <a:r>
              <a:rPr lang="en-US" dirty="0" err="1"/>
              <a:t>Adafruit</a:t>
            </a:r>
            <a:r>
              <a:rPr lang="en-US" dirty="0"/>
              <a:t> Industries.  </a:t>
            </a:r>
          </a:p>
          <a:p>
            <a:r>
              <a:rPr lang="en-US" dirty="0"/>
              <a:t>BSD license, all text above must be included in any redistribution</a:t>
            </a:r>
          </a:p>
          <a:p>
            <a:r>
              <a:rPr lang="en-US" dirty="0"/>
              <a:t>**********************************************************/</a:t>
            </a:r>
          </a:p>
          <a:p>
            <a:endParaRPr lang="en-US" dirty="0"/>
          </a:p>
          <a:p>
            <a:r>
              <a:rPr lang="en-US" dirty="0"/>
              <a:t>#include &lt;</a:t>
            </a:r>
            <a:r>
              <a:rPr lang="en-US" dirty="0" err="1"/>
              <a:t>Wire.h</a:t>
            </a:r>
            <a:r>
              <a:rPr lang="en-US" dirty="0"/>
              <a:t>&gt;</a:t>
            </a:r>
          </a:p>
          <a:p>
            <a:r>
              <a:rPr lang="en-US" dirty="0"/>
              <a:t>#include "Adafruit_MPR121.h"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ifndef</a:t>
            </a:r>
            <a:r>
              <a:rPr lang="en-US" dirty="0"/>
              <a:t> _BV</a:t>
            </a:r>
          </a:p>
          <a:p>
            <a:r>
              <a:rPr lang="en-US" dirty="0"/>
              <a:t>#define _BV(bit) (1 &lt;&lt; (bit))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endParaRPr lang="en-US" dirty="0"/>
          </a:p>
          <a:p>
            <a:r>
              <a:rPr lang="en-US" dirty="0"/>
              <a:t>// You can have up to 4 on one i2c bus but one is enough for testing!</a:t>
            </a:r>
          </a:p>
          <a:p>
            <a:r>
              <a:rPr lang="en-US" dirty="0"/>
              <a:t>Adafruit_MPR121 cap = Adafruit_MPR121();</a:t>
            </a:r>
          </a:p>
          <a:p>
            <a:endParaRPr lang="en-US" dirty="0"/>
          </a:p>
          <a:p>
            <a:r>
              <a:rPr lang="en-US" dirty="0"/>
              <a:t>// Keeps track of the last pins touched</a:t>
            </a:r>
          </a:p>
          <a:p>
            <a:r>
              <a:rPr lang="en-US" dirty="0"/>
              <a:t>// so we know when buttons are 'released'</a:t>
            </a:r>
          </a:p>
          <a:p>
            <a:r>
              <a:rPr lang="en-US" dirty="0"/>
              <a:t>uint16_t </a:t>
            </a:r>
            <a:r>
              <a:rPr lang="en-US" dirty="0" err="1"/>
              <a:t>lasttouched</a:t>
            </a:r>
            <a:r>
              <a:rPr lang="en-US" dirty="0"/>
              <a:t> = 0;</a:t>
            </a:r>
          </a:p>
          <a:p>
            <a:r>
              <a:rPr lang="en-US" dirty="0"/>
              <a:t>uint16_t </a:t>
            </a:r>
            <a:r>
              <a:rPr lang="en-US" dirty="0" err="1"/>
              <a:t>currtouched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(9600);</a:t>
            </a:r>
          </a:p>
          <a:p>
            <a:endParaRPr lang="en-US" dirty="0"/>
          </a:p>
          <a:p>
            <a:r>
              <a:rPr lang="en-US" dirty="0"/>
              <a:t>  while (!Serial) { // needed to keep </a:t>
            </a:r>
            <a:r>
              <a:rPr lang="en-US" dirty="0" err="1"/>
              <a:t>leonardo</a:t>
            </a:r>
            <a:r>
              <a:rPr lang="en-US" dirty="0"/>
              <a:t>/micro from starting too fast!</a:t>
            </a:r>
          </a:p>
          <a:p>
            <a:r>
              <a:rPr lang="en-US" dirty="0"/>
              <a:t>    delay(10);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</a:t>
            </a:r>
            <a:r>
              <a:rPr lang="en-US" dirty="0" err="1"/>
              <a:t>Adafruit</a:t>
            </a:r>
            <a:r>
              <a:rPr lang="en-US" dirty="0"/>
              <a:t> MPR121 Capacitive Touch sensor test");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Default address is 0x5A, if tied to 3.3V its 0x5B</a:t>
            </a:r>
          </a:p>
          <a:p>
            <a:r>
              <a:rPr lang="en-US" dirty="0"/>
              <a:t>  // If tied to SDA its 0x5C and if SCL then 0x5D</a:t>
            </a:r>
          </a:p>
          <a:p>
            <a:r>
              <a:rPr lang="en-US" dirty="0"/>
              <a:t>  if (!</a:t>
            </a:r>
            <a:r>
              <a:rPr lang="en-US" dirty="0" err="1"/>
              <a:t>cap.begin</a:t>
            </a:r>
            <a:r>
              <a:rPr lang="en-US" dirty="0"/>
              <a:t>(0x5A)) {</a:t>
            </a:r>
          </a:p>
          <a:p>
            <a:r>
              <a:rPr lang="en-US" dirty="0"/>
              <a:t>    </a:t>
            </a:r>
            <a:r>
              <a:rPr lang="en-US" dirty="0" err="1"/>
              <a:t>Serial.println</a:t>
            </a:r>
            <a:r>
              <a:rPr lang="en-US" dirty="0"/>
              <a:t>("MPR121 not found, check wiring?");</a:t>
            </a:r>
          </a:p>
          <a:p>
            <a:r>
              <a:rPr lang="en-US" dirty="0"/>
              <a:t>    while (1);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("MPR121 found!");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// Get the currently touched pads</a:t>
            </a:r>
          </a:p>
          <a:p>
            <a:r>
              <a:rPr lang="en-US" dirty="0"/>
              <a:t>  </a:t>
            </a:r>
            <a:r>
              <a:rPr lang="en-US" dirty="0" err="1"/>
              <a:t>currtouched</a:t>
            </a:r>
            <a:r>
              <a:rPr lang="en-US" dirty="0"/>
              <a:t> = </a:t>
            </a:r>
            <a:r>
              <a:rPr lang="en-US" dirty="0" err="1"/>
              <a:t>cap.touched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// it if *is* touched and *</a:t>
            </a:r>
            <a:r>
              <a:rPr lang="en-US" dirty="0" err="1"/>
              <a:t>wasnt</a:t>
            </a:r>
            <a:r>
              <a:rPr lang="en-US" dirty="0"/>
              <a:t>* touched before, alert!</a:t>
            </a:r>
          </a:p>
          <a:p>
            <a:r>
              <a:rPr lang="en-US" dirty="0"/>
              <a:t>    if ((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!(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touched");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// if it *was* touched and now *</a:t>
            </a:r>
            <a:r>
              <a:rPr lang="en-US" dirty="0" err="1"/>
              <a:t>isnt</a:t>
            </a:r>
            <a:r>
              <a:rPr lang="en-US" dirty="0"/>
              <a:t>*, alert!</a:t>
            </a:r>
          </a:p>
          <a:p>
            <a:r>
              <a:rPr lang="en-US" dirty="0"/>
              <a:t>    if (!(</a:t>
            </a:r>
            <a:r>
              <a:rPr lang="en-US" dirty="0" err="1"/>
              <a:t>currtouched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&amp;&amp; (</a:t>
            </a:r>
            <a:r>
              <a:rPr lang="en-US" dirty="0" err="1"/>
              <a:t>lasttouched</a:t>
            </a:r>
            <a:r>
              <a:rPr lang="en-US" dirty="0"/>
              <a:t> &amp; _BV(</a:t>
            </a:r>
            <a:r>
              <a:rPr lang="en-US" dirty="0" err="1"/>
              <a:t>i</a:t>
            </a:r>
            <a:r>
              <a:rPr lang="en-US" dirty="0"/>
              <a:t>)) ) {</a:t>
            </a:r>
          </a:p>
          <a:p>
            <a:r>
              <a:rPr lang="en-US" dirty="0"/>
              <a:t>  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); </a:t>
            </a:r>
            <a:r>
              <a:rPr lang="en-US" dirty="0" err="1"/>
              <a:t>Serial.println</a:t>
            </a:r>
            <a:r>
              <a:rPr lang="en-US" dirty="0"/>
              <a:t>(" released");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endParaRPr lang="en-US" dirty="0"/>
          </a:p>
          <a:p>
            <a:r>
              <a:rPr lang="en-US" dirty="0"/>
              <a:t>  // reset our state</a:t>
            </a:r>
          </a:p>
          <a:p>
            <a:r>
              <a:rPr lang="en-US" dirty="0"/>
              <a:t>  </a:t>
            </a:r>
            <a:r>
              <a:rPr lang="en-US" dirty="0" err="1"/>
              <a:t>lasttouched</a:t>
            </a:r>
            <a:r>
              <a:rPr lang="en-US" dirty="0"/>
              <a:t> = </a:t>
            </a:r>
            <a:r>
              <a:rPr lang="en-US" dirty="0" err="1"/>
              <a:t>currtouched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// comment out this line for detailed data from the sensor!</a:t>
            </a:r>
          </a:p>
          <a:p>
            <a:r>
              <a:rPr lang="en-US" dirty="0"/>
              <a:t>  return;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debugging info, what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("\t\t\t\t\t\t\t\t\t\t\t\t\t 0x");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cap.touched</a:t>
            </a:r>
            <a:r>
              <a:rPr lang="en-US" dirty="0"/>
              <a:t>(), HEX);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</a:t>
            </a:r>
            <a:r>
              <a:rPr lang="en-US" dirty="0" err="1"/>
              <a:t>Filt</a:t>
            </a:r>
            <a:r>
              <a:rPr lang="en-US" dirty="0"/>
              <a:t>: ");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cap.filteredData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Serial.print</a:t>
            </a:r>
            <a:r>
              <a:rPr lang="en-US" dirty="0"/>
              <a:t>("Base: ");</a:t>
            </a:r>
          </a:p>
          <a:p>
            <a:r>
              <a:rPr lang="en-US" dirty="0"/>
              <a:t>  for (uint8_t 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&lt;12;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</a:t>
            </a:r>
            <a:r>
              <a:rPr lang="en-US" dirty="0" err="1"/>
              <a:t>Serial.print</a:t>
            </a:r>
            <a:r>
              <a:rPr lang="en-US" dirty="0"/>
              <a:t>(</a:t>
            </a:r>
            <a:r>
              <a:rPr lang="en-US" dirty="0" err="1"/>
              <a:t>cap.baselineData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)); </a:t>
            </a:r>
            <a:r>
              <a:rPr lang="en-US" dirty="0" err="1"/>
              <a:t>Serial.print</a:t>
            </a:r>
            <a:r>
              <a:rPr lang="en-US" dirty="0"/>
              <a:t>("\t");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put a delay so it isn't overwhelming</a:t>
            </a:r>
          </a:p>
          <a:p>
            <a:r>
              <a:rPr lang="en-US" dirty="0"/>
              <a:t>  delay(100);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stem3-Midi v.0.d5 (220212a)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007" y="3843125"/>
            <a:ext cx="3541886" cy="226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500" y="1538287"/>
            <a:ext cx="14668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Arduino A5</a:t>
            </a:r>
          </a:p>
          <a:p>
            <a:r>
              <a:rPr lang="en-US" dirty="0"/>
              <a:t>             A4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7650" y="1690689"/>
            <a:ext cx="9765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MPR121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72350" y="1825625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72350" y="1958975"/>
            <a:ext cx="495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722" y="2415952"/>
            <a:ext cx="2004638" cy="120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69291" y="1413690"/>
            <a:ext cx="562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SCL</a:t>
            </a:r>
          </a:p>
          <a:p>
            <a:endParaRPr lang="en-US" dirty="0"/>
          </a:p>
          <a:p>
            <a:r>
              <a:rPr lang="en-US" dirty="0"/>
              <a:t>SDA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228893" y="1495425"/>
            <a:ext cx="0" cy="19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15350" y="1488282"/>
            <a:ext cx="0" cy="19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56149" y="122372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 GND</a:t>
            </a:r>
          </a:p>
        </p:txBody>
      </p:sp>
    </p:spTree>
    <p:extLst>
      <p:ext uri="{BB962C8B-B14F-4D97-AF65-F5344CB8AC3E}">
        <p14:creationId xmlns:p14="http://schemas.microsoft.com/office/powerpoint/2010/main" val="166903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6810</TotalTime>
  <Words>37311</Words>
  <Application>Microsoft Office PowerPoint</Application>
  <PresentationFormat>On-screen Show (4:3)</PresentationFormat>
  <Paragraphs>4795</Paragraphs>
  <Slides>60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Stem3 MIDI— Musical Instrument Digital Interface and Arduino</vt:lpstr>
      <vt:lpstr>Overview for stem3</vt:lpstr>
      <vt:lpstr>Introduction</vt:lpstr>
      <vt:lpstr>Test 3.1a) Arduino-Synthesizer-With-FM </vt:lpstr>
      <vt:lpstr>Test 3.1b) MIDI Controlled Analog FM Synthesizer </vt:lpstr>
      <vt:lpstr>Test 3.1c) buzzer</vt:lpstr>
      <vt:lpstr>Test 3.1d) buzzer:play some tunes</vt:lpstr>
      <vt:lpstr>Test 3.1e) Arduino Piano </vt:lpstr>
      <vt:lpstr>Test3.1f: touch sensor Adafruit MPR121. https://raw.githubusercontent.com/adafruit/Adafruit_MPR121/master/examples/MPR121test/MPR121test.ino </vt:lpstr>
      <vt:lpstr>Test 3.1g) Arduino Piano Cello finger training system Buzzer: pin11, MPR121 sensor inputs connected to metal pins </vt:lpstr>
      <vt:lpstr>Test3.1h) Touch sensor mpr121 blow pressure sensor MPX-5010 (A0), e-woodwind AHRS_9DOF_test_ecello_woodwind_ok_1e.ino </vt:lpstr>
      <vt:lpstr>Test3.1i) Woodwind4_dizi.ino</vt:lpstr>
      <vt:lpstr>Test3.1j, // woodwind4b_flute.ino , 2020 Sept 8, for western flute, tested ok, beware hardware mpr121 connections</vt:lpstr>
      <vt:lpstr>Test 3.1k, woodwind4d_flute_dizi.ino flute/dizi combined, </vt:lpstr>
      <vt:lpstr>Test 3.1g) wavetable sound synthesizer demo:https://www.youtube.com/watch?v=znQjGw4kuY4</vt:lpstr>
      <vt:lpstr>Test3.2a)  Touch sensor using MPR121 </vt:lpstr>
      <vt:lpstr>Touch sensor Adafruit MPR121 test https://github.com/adafruit/Adafruit_MPR121/blob/master/examples/MPR121test/MPR121test.ino</vt:lpstr>
      <vt:lpstr>Test3.2b) Pressure sensor</vt:lpstr>
      <vt:lpstr>Test 3.2c) Electronic woodwind instrument (EWI)</vt:lpstr>
      <vt:lpstr>Test3.2d) Circuit for test 1.25 Electronic woodwind instrument (EWI)</vt:lpstr>
      <vt:lpstr>Test3.3a) YM6212 FM music synthesizer chip </vt:lpstr>
      <vt:lpstr>Test3.3b) YM6212 FM music synthesizer chip (set timer on Arduino UNO)</vt:lpstr>
      <vt:lpstr>Test3.4a) Electronic drum set reference only , not tested </vt:lpstr>
      <vt:lpstr>Test3.4b) Electronic Drum project Reference only , not tested</vt:lpstr>
      <vt:lpstr>Test3.4 c) Use of SD card to store drum sound (Not tested)</vt:lpstr>
      <vt:lpstr>Test3.5d) Micro-SD CARD write/read Library manager: SD build-IN by Arduino , SparkFun version v.1.2.3 using #include &lt;SPI.h&gt; and #include &lt;SD.h&gt;</vt:lpstr>
      <vt:lpstr>Test program for test.3.5d micro-sdcard write/read Library manager: SD build-IN by Arduino , SparkFun version v.1.2.3 using #include &lt;SPI.h&gt; and #include &lt;SD.h&gt;</vt:lpstr>
      <vt:lpstr>Test3.5e) Play sound stored in SD CARD</vt:lpstr>
      <vt:lpstr>Test3.4f Two-finger Digital drum set using Arduino,micro-sd-card and piezo sensors (tested ok) Drum sound files are stored in the sd-card</vt:lpstr>
      <vt:lpstr>Test3.4a Two finger Digital drum set test (tested ok)</vt:lpstr>
      <vt:lpstr>Test3.6 A working EWI </vt:lpstr>
      <vt:lpstr>Test 3.6 (continue) EWI-by-switches</vt:lpstr>
      <vt:lpstr>Test3.6 code</vt:lpstr>
      <vt:lpstr>Test3.7 Music Tuner using Arduino (not tested yet, will follow up)</vt:lpstr>
      <vt:lpstr>Tets3.8 Voice Recoding machine using ISD1820 Voice rec. chip</vt:lpstr>
      <vt:lpstr>Test3.9a Audio sound level meter using LM741 op-amp amplifier (don’t use LM386, it is a power amp not designed for mic-pre-amp)</vt:lpstr>
      <vt:lpstr>Test3.9b Sound sampling using interrupt https://arduino.stackexchange.com/questions/45927/arduino-continuously-reading-adc-value-using-interrupt</vt:lpstr>
      <vt:lpstr>Test3.9c Music tuner</vt:lpstr>
      <vt:lpstr>Test3.10a Arduino FFT (To be done)  See http://wiki.openmusiclabs.com/wiki/ArduinoFFT</vt:lpstr>
      <vt:lpstr>Test3.10b Arduino FFT (To be done)</vt:lpstr>
      <vt:lpstr>Test 3.11, Use Arduino to find MFCC and build a simple speech recognition system  (to be done)</vt:lpstr>
      <vt:lpstr>Test 3. 12: Explore wekinator</vt:lpstr>
      <vt:lpstr>Test 3.13: Computerized mouth to generate speech</vt:lpstr>
      <vt:lpstr>Test 3.14 Midi chips</vt:lpstr>
      <vt:lpstr>Test3.14 YM2151 (not tested)</vt:lpstr>
      <vt:lpstr>Test 3.15 SN76489 Digital Complex Sound Generator (DCSG)  http://danceswithferrets.org/geekblog/?p=93</vt:lpstr>
      <vt:lpstr>Test3.16) YM2612-Arduino (UNO)circuits (tested_ok</vt:lpstr>
      <vt:lpstr>Test3.16) YM2612-Arduino  YM2612-Arduino Program: YM2612_1b_test5a_ok</vt:lpstr>
      <vt:lpstr>Gen_fnum for ym2612</vt:lpstr>
      <vt:lpstr>Test3.16) :Timing diagram for YM2612</vt:lpstr>
      <vt:lpstr>How to use MPU6050_DMP6 (IMU) with processing   GY80-master _tested_ok_200831.zip</vt:lpstr>
      <vt:lpstr>SOUNDCIPHE with processing</vt:lpstr>
      <vt:lpstr>Draw music score using SOUNDCIPHE/processing https://forum.processing.org/two/discussion/298/assign-times-to-musical-notes </vt:lpstr>
      <vt:lpstr>Appendix</vt:lpstr>
      <vt:lpstr>Appendix 1) Midi chips</vt:lpstr>
      <vt:lpstr>Appendix 1) MIDI hardware projects</vt:lpstr>
      <vt:lpstr>Appendix 3) Midi software Projects</vt:lpstr>
      <vt:lpstr>Appendix 4) Links</vt:lpstr>
      <vt:lpstr>Appendix 5 : Open music lab</vt:lpstr>
      <vt:lpstr>LSTM-RNN Keras music examples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Midi</dc:title>
  <dc:creator>khwong</dc:creator>
  <cp:lastModifiedBy>kh</cp:lastModifiedBy>
  <cp:revision>152</cp:revision>
  <dcterms:created xsi:type="dcterms:W3CDTF">2020-01-26T02:06:09Z</dcterms:created>
  <dcterms:modified xsi:type="dcterms:W3CDTF">2022-02-12T01:41:11Z</dcterms:modified>
</cp:coreProperties>
</file>