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365" r:id="rId4"/>
    <p:sldId id="391" r:id="rId5"/>
    <p:sldId id="414" r:id="rId6"/>
    <p:sldId id="438" r:id="rId7"/>
    <p:sldId id="410" r:id="rId8"/>
    <p:sldId id="439" r:id="rId9"/>
    <p:sldId id="440" r:id="rId10"/>
    <p:sldId id="441" r:id="rId11"/>
    <p:sldId id="436" r:id="rId12"/>
    <p:sldId id="443" r:id="rId13"/>
    <p:sldId id="437" r:id="rId14"/>
    <p:sldId id="442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B6535-B639-410B-88A1-13901C47108F}" type="datetimeFigureOut">
              <a:rPr lang="en-HK" smtClean="0"/>
              <a:t>29/11/2023</a:t>
            </a:fld>
            <a:endParaRPr lang="en-H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72372-F7D6-4403-912D-C7C20ADF0FE8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22773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9CB44A-E026-4975-A182-42590024C4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91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724FD-2836-4E2F-9D9B-1245C8F751FA}" type="datetime1">
              <a:rPr lang="en-HK" smtClean="0"/>
              <a:t>29/11/2023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769062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6ABF9-CA03-4C91-BF4F-0E773AFF9259}" type="datetime1">
              <a:rPr lang="en-HK" smtClean="0"/>
              <a:t>29/11/2023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031083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AFFAA6-B586-479F-94B2-36939592E9CC}" type="datetime1">
              <a:rPr lang="en-HK" smtClean="0"/>
              <a:t>29/11/2023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901088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E582-BDB5-48E3-8ADC-39913BC173B2}" type="datetime1">
              <a:rPr lang="en-HK" smtClean="0"/>
              <a:t>29/11/2023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305559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57E19-FB59-4598-8E46-8E58C84F0804}" type="datetime1">
              <a:rPr lang="en-HK" smtClean="0"/>
              <a:t>29/11/2023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9176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27EF6-690E-42DF-950A-85445FC8A758}" type="datetime1">
              <a:rPr lang="en-HK" smtClean="0"/>
              <a:t>29/11/2023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04035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D478A-DD67-48E7-8B5D-8A13F119039C}" type="datetime1">
              <a:rPr lang="en-HK" smtClean="0"/>
              <a:t>29/11/2023</a:t>
            </a:fld>
            <a:endParaRPr lang="en-H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3472673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AC99C-AD8D-4102-993A-D8EBEF67BC98}" type="datetime1">
              <a:rPr lang="en-HK" smtClean="0"/>
              <a:t>29/11/2023</a:t>
            </a:fld>
            <a:endParaRPr lang="en-H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738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4A8A7-CA61-4B03-A0DA-2E69A064F847}" type="datetime1">
              <a:rPr lang="en-HK" smtClean="0"/>
              <a:t>29/11/2023</a:t>
            </a:fld>
            <a:endParaRPr lang="en-H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266646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513B0-BD2B-4EE0-8145-65045B703AAB}" type="datetime1">
              <a:rPr lang="en-HK" smtClean="0"/>
              <a:t>29/11/2023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528094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6C666-7B3A-4A2F-8F29-0C3C6D32D8FB}" type="datetime1">
              <a:rPr lang="en-HK" smtClean="0"/>
              <a:t>29/11/2023</a:t>
            </a:fld>
            <a:endParaRPr lang="en-H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61022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183CB5-AA35-4DCD-869D-4DEC2A19570E}" type="datetime1">
              <a:rPr lang="en-HK" smtClean="0"/>
              <a:t>29/11/2023</a:t>
            </a:fld>
            <a:endParaRPr lang="en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945D9-5627-47C6-8B0E-EA9048E00B2A}" type="slidenum">
              <a:rPr lang="en-HK" smtClean="0"/>
              <a:t>‹#›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69703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forum.arduino.cc/t/lcd-backlight-brightness-control-tm12864l-2/73125/1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aveshare.com/datasheet/LCD_en_PDF/LCD12864-ST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-BqlcY1Bsw" TargetMode="External"/><Relationship Id="rId2" Type="http://schemas.openxmlformats.org/officeDocument/2006/relationships/hyperlink" Target="https://lastminuteengineers.com/ds3231-rtc-arduino-tutorial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microcontrollerslab.com/ds3231-rtc-module-pinout-interfacing-with-arduino-features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olikraus/U8glib_Ardui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s://electropeak.com/learn/interfacing-128x64-graphical-lcd-display-with-arduino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etail.tmall.com/item.htm?_u=q2qidpvo4ba0&amp;id=605042136571&amp;spm=a1z09.2.0.0.4e382e8d2R3e3h" TargetMode="Externa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etail.tmall.com/item.htm?_u=q2qidpvo4ba0&amp;id=605042136571&amp;spm=a1z09.2.0.0.4e382e8d2R3e3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s://www.electronicshub.org/interfacing-128x64-graphical-lcd-with-arduino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FC479-12A1-6F19-7363-C058C95F9E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World clock DS3231, humidity sensor DHT11 and LCD12864</a:t>
            </a:r>
            <a:endParaRPr lang="en-HK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AA48A8-0FB4-E986-550B-943F097629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KH Wong</a:t>
            </a: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18608-153A-E191-321C-7BAC0A071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04C056-0305-B9F0-1E87-D463E187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1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1933853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868DB-D96F-838A-CDD9-222E3B13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of backlight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6BDE5B-72E4-8167-525C-1EF5E34EA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C5AF34-B7FE-8B7B-03F3-1BE2FC28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D6100-F2A8-CBF8-D69F-A814E1C45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10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C7223B8-96B1-8C60-46F2-7A260BAC84EE}"/>
              </a:ext>
            </a:extLst>
          </p:cNvPr>
          <p:cNvSpPr txBox="1"/>
          <p:nvPr/>
        </p:nvSpPr>
        <p:spPr>
          <a:xfrm>
            <a:off x="1247774" y="2048560"/>
            <a:ext cx="72675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HK" dirty="0">
                <a:hlinkClick r:id="rId2"/>
              </a:rPr>
              <a:t>https://forum.arduino.cc/t/lcd-backlight-brightness-control-tm12864l-2/73125/10</a:t>
            </a:r>
            <a:r>
              <a:rPr lang="en-HK" dirty="0"/>
              <a:t> </a:t>
            </a:r>
          </a:p>
          <a:p>
            <a:r>
              <a:rPr lang="en-HK" dirty="0"/>
              <a:t>R=100 ohms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EE74786-5052-8F80-369C-7DB9CAEC39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612" y="2841626"/>
            <a:ext cx="4924425" cy="3200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2DE286-A5E3-F71C-388D-7E7560F34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776" y="2971890"/>
            <a:ext cx="3134149" cy="276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37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5D355-7751-A111-C12C-FA42EDD00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LCD12864 ,world time USA/UK/HK time temperature/humidity/RTC demo, day light fix</a:t>
            </a:r>
            <a:br>
              <a:rPr lang="en-US" sz="3200" dirty="0"/>
            </a:br>
            <a:r>
              <a:rPr lang="en-US" sz="3200" dirty="0"/>
              <a:t>RTC_world_time_230830.ino</a:t>
            </a:r>
            <a:endParaRPr lang="en-HK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65716-F832-D54A-564B-E16A6EE761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2023.8.30 fix the bug of resetting the clock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use setup_new_time_RTC_DS3231 for setting the clock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//remember to comment all after time is set correctly.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Otherewise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when power off it will affect the current time.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2022.3.16 rtc3b5.ino See http://misclab.umeoce.maine.edu/boss/Arduino/bensguides/DS3231_Arduino_Clock_Instructions.pdf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/*  khwong 2020 march 22, combining DS3231+LCD+serail-port display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using  DS3231 library, by Andrew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Wickert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, Eric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Ayars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, Jean-Claude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Wippler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version 1.02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installation: //Sketch/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inlucde_library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/manage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librray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/type DS3231,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Can try examples : Files/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Exaples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/DS3231/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Reference :DS3231_test.pde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Eric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Ayars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4/11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Test/demo of read routines for a DS3231 RTC.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Turn on the serial monitor after loading this to check if things are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working as they should.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*/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/*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DS3231_test.pde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Eric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Ayars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4/11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Test/demo of read routines for a DS3231 RTC.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Turn on the serial monitor after loading this to check if things are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working as they should.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*/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////////////////////////  LCD 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Wire.h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DHT.h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DHTPIN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7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#define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DHTTYPE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DHT11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sval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command_tag1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old_sval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"U8glib.h"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for lcd  128x64 display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U8GLIB_ST7920_128X64_4X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DHT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dht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DHTPIN, DHTTYPE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&lt;LiquidCrystal_I2C.h&gt;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LiquidCrystal_I2C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0x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27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set the LCD address to 0x27 for a 16 chars and 2 line display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//LiquidCrystal_I2C lcd(0x3F,20,2);  // set the LCD address to 0x27 for a 16 chars and 2 line display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//LiquidCrystal_I2C lcd(0x3F,16,2);  // set the LCD address to 0x27 for a 16 chars and 2 line display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count;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float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dht11_temperature , dht11_humidity;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make global because many modules are using it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minute_count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u8g.setRot90();// u8g.setRot180();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Serial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9600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init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            // initialize the lcd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backlight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setCursor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//first row: line 0,cursor index 3. first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postion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is index 0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"By KH WONG"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setCursor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//second row : line 1, position index 2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"ver. 2023.08.30"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3000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clear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setup_new_time_RTC_DS3231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if you want to change the time////////////////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Serial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println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</a:t>
            </a:r>
            <a:r>
              <a:rPr lang="en-US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DHTxx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 test!"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dht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begin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pinMode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INPUT_PULLUP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//google input pin (yellow reset button)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&lt;DS3231.h&gt;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#include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b="0" dirty="0" err="1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Wire.h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DS3231 Clock;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Century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false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h12;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PM;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byte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ADay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AHour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AMinute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ASecond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ABits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bool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ADy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A12h,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Apm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//remember to comment all after time is set correctly.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Otherewise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when power off it will affect the current time.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setup_new_time_RTC_DS3231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 edit the following for clock adjustment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Clock.setSecond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(00);//Set the second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Clock.setMinute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(16);//Set the minute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Clock.setHour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(21); //Set the hour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Clock.setDoW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(3); //Set the day of the week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Clock.setDate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(2); //Set the date of the month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Clock.setMonth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(3); //Set the month of the year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Clock.setYear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(22); //Set the year (Last two digits of the year)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clear_screen_12864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uint8_t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x, y;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setColorIndex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y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y &lt;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y++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x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x &lt;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64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x++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drawPixel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x, 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setColorIndex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//restore color to 1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u8g_prepare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setFont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u8g_font_6x10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setFontRefHeightExtendedText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setDefaultForegroundColor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setFontPosTop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];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x, y,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"0"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itoa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x, y,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itoa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val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///////////////////////////////////////////////////////////////////////////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draw_vert_hk_uk_usa_time_LCD12864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month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date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hour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minute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second)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graphic commands to redraw the complete screen should be placed here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setRot270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setFont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u8g_font_unifont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setFontPosTop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 draw style 2 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//-------------HK ----------------------------------------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setScale2x2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// Scale up all draw procedures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];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"-2147483648\0"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 hour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hour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//-------------UK ----------------------------------------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byte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//UK 2022 27 March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sunday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begins,   30 October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sunday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ends, Last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sunday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of march/oct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 &lt; month || month &gt;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 &gt;=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&amp;&amp; month &lt;=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- date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&gt;=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for march only ??????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- date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-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&lt;=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for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nov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only ????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 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//-------------US ----------------------------------------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handle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day_light_saving_us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https://stackoverflow.com/questions/5590429/calculating-daylight-saving-time-from-only-date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byte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//USA summer time: //begin march 13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sunday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; //end Nov.6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sunday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//January,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february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, and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december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are out.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 &lt; month || month &gt;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 &gt;=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&amp;&amp; month &lt;=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date -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&lt;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for march only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&amp;&amp;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date -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&gt;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for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nov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only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//summer ; day light saving :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usa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time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//summer; day light saving :write again to make font larger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else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usa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time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hour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%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//write again to make font larger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//---- second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":"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":"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 second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second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undoScale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        // IMPORTANT: Switch back to normal mode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u8g.drawStr(112, 10, "HK");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u8g.drawStr(112 + 1, 10, "HK");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//display light saving logo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55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//display light saving logo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"*"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//display light saving logo *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summer_us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//display light saving logo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55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//display light saving logo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y_pos_s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"+"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//display light saving logo +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//////////////////////////////////////////////////////////////////////////////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draw_vert_year_date_temp_humidity_LCD12864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];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"-2147483648\0"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////u8g.drawStr(x_pos,y_pos,"20");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//u8g_drawStr_12864_2digits(0,y_pos,Clock.getYear());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x_pos1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getMonth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Century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"Jan"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"Jan"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"Feb"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"Feb"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"Mar"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"Mar"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"Apr"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"Apr"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"May"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"May"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"Jun"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"Jun"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"Jul"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"Jul"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"Aug"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"Aug"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"Sep"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"Sep"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"Oct"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"Oct"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"Nov"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"Nov"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"Dec"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x_pos1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"Dec"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 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lcd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"???"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u8g.drawStr(22, 46, ".");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u8g.drawStr(22 + 1, 46, ".");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getDate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28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getDate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//u8g.drawStr(40,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, "(");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x_pos2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y_pos2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x_pos3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y_pos3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113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u8g_drawStr_12864_2digits(90-38,46,Clock.getDoW());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getDoW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"Mon"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"Mon"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"Tue"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"Tue"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"Wed"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"Wed"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"Thu"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"Thu"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5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"Fri"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"Fri"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"Sat"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"Sat"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7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"Sun"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"Sun"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default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x_pos2,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"???"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"20"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u8g_drawStr_12864_2digits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46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y_pos2,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getYear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//u8g.drawStr(68,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y_pos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, ")");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   draw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temperture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 humidity 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x_pos3, y_pos3,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itoa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dht11_temperature,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x_pos3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y_pos3,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itoa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dht11_temperature,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x_pos3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17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y_pos3,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"C"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x_pos3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y_pos3,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itoa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dht11_humidity,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x_pos3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y_pos3,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itoa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dht11_humidity,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drawStr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x_pos3 +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47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y_pos3,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"%"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switch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command_tag1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drawLine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60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126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drawLine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40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126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case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: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drawLine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80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126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126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break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];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"-2147483648\0"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//int year =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Clock.getYear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date 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getDate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month 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getMonth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Century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 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getDoW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hour 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getHour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h12, PM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(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Clock.getHour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(h12, PM) + 16) % 24); //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uk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time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minute 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getMinute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second 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Clock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getSecond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draw_vert_hk_uk_usa_time_LCD12864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month, date,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dow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, hour, minute, second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upper part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draw_vert_year_date_temp_humidity_LCD12864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//lower part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dual_time_tag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0 HK time only; 1=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hk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and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uk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time; 2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hk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uk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and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usa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time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if (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dual_time_tag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== 0)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command_tag1 ==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//u8g.setRot270();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char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buf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[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12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];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"-2147483648\0"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//////////////////////////////////////////////////////////////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00979D"/>
                </a:solidFill>
                <a:effectLst/>
                <a:latin typeface="Consolas" panose="020B0609020204030204" pitchFamily="49" charset="0"/>
              </a:rPr>
              <a:t>void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loop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sval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digitalRead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(2); // not used yet, keep, may use later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if (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old_sval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== 1 &amp;&amp;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sval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== 0) { //pressed once , falling edge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  command_tag1++;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  if (command_tag1 &gt;= 3) { //set max command value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    command_tag1 = 0;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  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old_sval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=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sval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  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Serial.print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(command_tag1);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count++;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//since the loop is executed once in 1 second, 1 sec delay loop at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count &gt;=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// read temperature/ </a:t>
            </a:r>
            <a:r>
              <a:rPr lang="en-US" b="0" dirty="0" err="1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humdity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at a period of 3 seconds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dht11_temperature  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dht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readTemperature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dht11_humidity = 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dht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 err="1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readHumidity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count = 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  ////-------------------------------------------------------------------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firstPage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u8g_prepare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clear_screen_12864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do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{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draw_vert_LCD12864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28E00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u8g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nextPage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 err="1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minute_count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++;</a:t>
            </a:r>
          </a:p>
          <a:p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  </a:t>
            </a:r>
            <a:r>
              <a:rPr lang="en-US" b="0" dirty="0">
                <a:solidFill>
                  <a:srgbClr val="D35400"/>
                </a:solidFill>
                <a:effectLst/>
                <a:latin typeface="Consolas" panose="020B0609020204030204" pitchFamily="49" charset="0"/>
              </a:rPr>
              <a:t>delay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5C5F"/>
                </a:solidFill>
                <a:effectLst/>
                <a:latin typeface="Consolas" panose="020B0609020204030204" pitchFamily="49" charset="0"/>
              </a:rPr>
              <a:t>100</a:t>
            </a:r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)</a:t>
            </a:r>
            <a: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  <a:t>;</a:t>
            </a:r>
            <a:r>
              <a:rPr lang="en-US" b="0" dirty="0">
                <a:solidFill>
                  <a:srgbClr val="95A5A6"/>
                </a:solidFill>
                <a:effectLst/>
                <a:latin typeface="Consolas" panose="020B0609020204030204" pitchFamily="49" charset="0"/>
              </a:rPr>
              <a:t>  // rebuild the picture after some delay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solidFill>
                  <a:srgbClr val="434F54"/>
                </a:solidFill>
                <a:effectLst/>
                <a:latin typeface="Consolas" panose="020B0609020204030204" pitchFamily="49" charset="0"/>
              </a:rPr>
              <a:t>}</a:t>
            </a: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br>
              <a:rPr lang="en-US" b="0" dirty="0">
                <a:solidFill>
                  <a:srgbClr val="4E5B61"/>
                </a:solidFill>
                <a:effectLst/>
                <a:latin typeface="Consolas" panose="020B0609020204030204" pitchFamily="49" charset="0"/>
              </a:rPr>
            </a:br>
            <a:endParaRPr lang="en-US" b="0" dirty="0">
              <a:solidFill>
                <a:srgbClr val="4E5B61"/>
              </a:solidFill>
              <a:effectLst/>
              <a:latin typeface="Consolas" panose="020B0609020204030204" pitchFamily="49" charset="0"/>
            </a:endParaRPr>
          </a:p>
          <a:p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6A150D-2503-E9AF-70ED-87E34A508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CD035-BE3B-21AE-C51E-3E1EEC75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417D5-674B-44AC-9DB0-AAABE0A2BF1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82C74C-728D-052D-5C03-A106013DC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921" y="2510552"/>
            <a:ext cx="2500654" cy="36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304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F595D-C469-7517-D974-D2943699A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</a:t>
            </a:r>
            <a:r>
              <a:rPr lang="en-US"/>
              <a:t>: clock231128a</a:t>
            </a:r>
            <a:r>
              <a:rPr lang="en-US" dirty="0"/>
              <a:t>.ino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C48D5-DAB6-C6AA-21A3-87614C18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HK" dirty="0"/>
              <a:t>// 2023.11.27 add button </a:t>
            </a:r>
            <a:r>
              <a:rPr lang="en-HK" dirty="0" err="1"/>
              <a:t>fto</a:t>
            </a:r>
            <a:r>
              <a:rPr lang="en-HK" dirty="0"/>
              <a:t> control backlight</a:t>
            </a:r>
          </a:p>
          <a:p>
            <a:r>
              <a:rPr lang="en-HK" dirty="0"/>
              <a:t>// 2023.8.30 fix the bug of resetting the clock</a:t>
            </a:r>
          </a:p>
          <a:p>
            <a:r>
              <a:rPr lang="en-HK" dirty="0"/>
              <a:t>// use setup_new_time_RTC_DS3231 for setting the clock</a:t>
            </a:r>
          </a:p>
          <a:p>
            <a:r>
              <a:rPr lang="en-HK" dirty="0"/>
              <a:t>// //remember to comment all after time is set correctly. </a:t>
            </a:r>
            <a:r>
              <a:rPr lang="en-HK" dirty="0" err="1"/>
              <a:t>Otherewise</a:t>
            </a:r>
            <a:r>
              <a:rPr lang="en-HK" dirty="0"/>
              <a:t> when power off it will affect the current time.</a:t>
            </a:r>
          </a:p>
          <a:p>
            <a:r>
              <a:rPr lang="en-HK" dirty="0"/>
              <a:t>// 2022.3.16 rtc3b5.ino See http://misclab.umeoce.maine.edu/boss/Arduino/bensguides/DS3231_Arduino_Clock_Instructions.pdf</a:t>
            </a:r>
          </a:p>
          <a:p>
            <a:r>
              <a:rPr lang="en-HK" dirty="0"/>
              <a:t>/*  khwong 2020 march 22, combining DS3231+LCD+serail-port display</a:t>
            </a:r>
          </a:p>
          <a:p>
            <a:r>
              <a:rPr lang="en-HK" dirty="0"/>
              <a:t>  using  DS3231 library, by Andrew </a:t>
            </a:r>
            <a:r>
              <a:rPr lang="en-HK" dirty="0" err="1"/>
              <a:t>Wickert</a:t>
            </a:r>
            <a:r>
              <a:rPr lang="en-HK" dirty="0"/>
              <a:t>, Eric </a:t>
            </a:r>
            <a:r>
              <a:rPr lang="en-HK" dirty="0" err="1"/>
              <a:t>Ayars</a:t>
            </a:r>
            <a:r>
              <a:rPr lang="en-HK" dirty="0"/>
              <a:t>, Jean-Claude </a:t>
            </a:r>
            <a:r>
              <a:rPr lang="en-HK" dirty="0" err="1"/>
              <a:t>Wippler</a:t>
            </a:r>
            <a:r>
              <a:rPr lang="en-HK" dirty="0"/>
              <a:t> version 1.02</a:t>
            </a:r>
          </a:p>
          <a:p>
            <a:r>
              <a:rPr lang="en-HK" dirty="0"/>
              <a:t>  installation: //Sketch/</a:t>
            </a:r>
            <a:r>
              <a:rPr lang="en-HK" dirty="0" err="1"/>
              <a:t>inlucde_library</a:t>
            </a:r>
            <a:r>
              <a:rPr lang="en-HK" dirty="0"/>
              <a:t>/manage </a:t>
            </a:r>
            <a:r>
              <a:rPr lang="en-HK" dirty="0" err="1"/>
              <a:t>librray</a:t>
            </a:r>
            <a:r>
              <a:rPr lang="en-HK" dirty="0"/>
              <a:t>/type DS3231,</a:t>
            </a:r>
          </a:p>
          <a:p>
            <a:r>
              <a:rPr lang="en-HK" dirty="0"/>
              <a:t>  Can try examples : Files/</a:t>
            </a:r>
            <a:r>
              <a:rPr lang="en-HK" dirty="0" err="1"/>
              <a:t>Exaples</a:t>
            </a:r>
            <a:r>
              <a:rPr lang="en-HK" dirty="0"/>
              <a:t>/DS3231/</a:t>
            </a:r>
          </a:p>
          <a:p>
            <a:r>
              <a:rPr lang="en-HK" dirty="0"/>
              <a:t>  Reference :DS3231_test.pde</a:t>
            </a:r>
          </a:p>
          <a:p>
            <a:r>
              <a:rPr lang="en-HK" dirty="0"/>
              <a:t>  Eric </a:t>
            </a:r>
            <a:r>
              <a:rPr lang="en-HK" dirty="0" err="1"/>
              <a:t>Ayars</a:t>
            </a:r>
            <a:endParaRPr lang="en-HK" dirty="0"/>
          </a:p>
          <a:p>
            <a:r>
              <a:rPr lang="en-HK" dirty="0"/>
              <a:t>  4/11</a:t>
            </a:r>
          </a:p>
          <a:p>
            <a:r>
              <a:rPr lang="en-HK" dirty="0"/>
              <a:t>  Test/demo of read routines for a DS3231 RTC.</a:t>
            </a:r>
          </a:p>
          <a:p>
            <a:r>
              <a:rPr lang="en-HK" dirty="0"/>
              <a:t>  Turn on the serial monitor after loading this to check if things are</a:t>
            </a:r>
          </a:p>
          <a:p>
            <a:r>
              <a:rPr lang="en-HK" dirty="0"/>
              <a:t>  working as they should.</a:t>
            </a:r>
          </a:p>
          <a:p>
            <a:r>
              <a:rPr lang="en-HK" dirty="0"/>
              <a:t>*/</a:t>
            </a:r>
          </a:p>
          <a:p>
            <a:endParaRPr lang="en-HK" dirty="0"/>
          </a:p>
          <a:p>
            <a:r>
              <a:rPr lang="en-HK" dirty="0"/>
              <a:t>/*</a:t>
            </a:r>
          </a:p>
          <a:p>
            <a:r>
              <a:rPr lang="en-HK" dirty="0"/>
              <a:t>  DS3231_test.pde</a:t>
            </a:r>
          </a:p>
          <a:p>
            <a:r>
              <a:rPr lang="en-HK" dirty="0"/>
              <a:t>  Eric </a:t>
            </a:r>
            <a:r>
              <a:rPr lang="en-HK" dirty="0" err="1"/>
              <a:t>Ayars</a:t>
            </a:r>
            <a:endParaRPr lang="en-HK" dirty="0"/>
          </a:p>
          <a:p>
            <a:r>
              <a:rPr lang="en-HK" dirty="0"/>
              <a:t>  4/11</a:t>
            </a:r>
          </a:p>
          <a:p>
            <a:endParaRPr lang="en-HK" dirty="0"/>
          </a:p>
          <a:p>
            <a:r>
              <a:rPr lang="en-HK" dirty="0"/>
              <a:t>  Test/demo of read routines for a DS3231 RTC.</a:t>
            </a:r>
          </a:p>
          <a:p>
            <a:endParaRPr lang="en-HK" dirty="0"/>
          </a:p>
          <a:p>
            <a:r>
              <a:rPr lang="en-HK" dirty="0"/>
              <a:t>  Turn on the serial monitor after loading this to check if things are</a:t>
            </a:r>
          </a:p>
          <a:p>
            <a:r>
              <a:rPr lang="en-HK" dirty="0"/>
              <a:t>  working as they should.</a:t>
            </a:r>
          </a:p>
          <a:p>
            <a:endParaRPr lang="en-HK" dirty="0"/>
          </a:p>
          <a:p>
            <a:r>
              <a:rPr lang="en-HK" dirty="0"/>
              <a:t>*/</a:t>
            </a:r>
          </a:p>
          <a:p>
            <a:r>
              <a:rPr lang="en-HK" dirty="0"/>
              <a:t>////////////////////////  LCD //////////////////////</a:t>
            </a:r>
          </a:p>
          <a:p>
            <a:r>
              <a:rPr lang="en-HK" dirty="0"/>
              <a:t>#include &lt;</a:t>
            </a:r>
            <a:r>
              <a:rPr lang="en-HK" dirty="0" err="1"/>
              <a:t>Wire.h</a:t>
            </a:r>
            <a:r>
              <a:rPr lang="en-HK" dirty="0"/>
              <a:t>&gt;</a:t>
            </a:r>
          </a:p>
          <a:p>
            <a:r>
              <a:rPr lang="en-HK" dirty="0"/>
              <a:t>#include "</a:t>
            </a:r>
            <a:r>
              <a:rPr lang="en-HK" dirty="0" err="1"/>
              <a:t>DHT.h</a:t>
            </a:r>
            <a:r>
              <a:rPr lang="en-HK" dirty="0"/>
              <a:t>"</a:t>
            </a:r>
          </a:p>
          <a:p>
            <a:r>
              <a:rPr lang="en-HK" dirty="0"/>
              <a:t>#define DHTPIN 7</a:t>
            </a:r>
          </a:p>
          <a:p>
            <a:r>
              <a:rPr lang="en-HK" dirty="0"/>
              <a:t>#define DHTTYPE DHT11</a:t>
            </a:r>
          </a:p>
          <a:p>
            <a:endParaRPr lang="en-HK" dirty="0"/>
          </a:p>
          <a:p>
            <a:r>
              <a:rPr lang="en-HK" dirty="0" err="1"/>
              <a:t>const</a:t>
            </a:r>
            <a:r>
              <a:rPr lang="en-HK" dirty="0"/>
              <a:t> int </a:t>
            </a:r>
            <a:r>
              <a:rPr lang="en-HK" dirty="0" err="1"/>
              <a:t>buttonPin</a:t>
            </a:r>
            <a:r>
              <a:rPr lang="en-HK" dirty="0"/>
              <a:t> = 2;      // the number of the pushbutton pin</a:t>
            </a:r>
          </a:p>
          <a:p>
            <a:r>
              <a:rPr lang="en-HK" dirty="0" err="1"/>
              <a:t>const</a:t>
            </a:r>
            <a:r>
              <a:rPr lang="en-HK" dirty="0"/>
              <a:t> int </a:t>
            </a:r>
            <a:r>
              <a:rPr lang="en-HK" dirty="0" err="1"/>
              <a:t>backlight_pin</a:t>
            </a:r>
            <a:r>
              <a:rPr lang="en-HK" dirty="0"/>
              <a:t> = 4;  // High=</a:t>
            </a:r>
            <a:r>
              <a:rPr lang="en-HK" dirty="0" err="1"/>
              <a:t>light_on</a:t>
            </a:r>
            <a:r>
              <a:rPr lang="en-HK" dirty="0"/>
              <a:t>, Low =</a:t>
            </a:r>
            <a:r>
              <a:rPr lang="en-HK" dirty="0" err="1"/>
              <a:t>light_off</a:t>
            </a:r>
            <a:endParaRPr lang="en-HK" dirty="0"/>
          </a:p>
          <a:p>
            <a:endParaRPr lang="en-HK" dirty="0"/>
          </a:p>
          <a:p>
            <a:r>
              <a:rPr lang="en-HK" dirty="0"/>
              <a:t>// variables will change:</a:t>
            </a:r>
          </a:p>
          <a:p>
            <a:r>
              <a:rPr lang="en-HK" dirty="0"/>
              <a:t>int </a:t>
            </a:r>
            <a:r>
              <a:rPr lang="en-HK" dirty="0" err="1"/>
              <a:t>buttonState</a:t>
            </a:r>
            <a:r>
              <a:rPr lang="en-HK" dirty="0"/>
              <a:t> = 0;  // variable for reading the pushbutton status</a:t>
            </a:r>
          </a:p>
          <a:p>
            <a:r>
              <a:rPr lang="en-HK" dirty="0"/>
              <a:t>int count1, count2;</a:t>
            </a:r>
          </a:p>
          <a:p>
            <a:endParaRPr lang="en-HK" dirty="0"/>
          </a:p>
          <a:p>
            <a:r>
              <a:rPr lang="en-HK" dirty="0"/>
              <a:t>int </a:t>
            </a:r>
            <a:r>
              <a:rPr lang="en-HK" dirty="0" err="1"/>
              <a:t>sval</a:t>
            </a:r>
            <a:r>
              <a:rPr lang="en-HK" dirty="0"/>
              <a:t>;</a:t>
            </a:r>
          </a:p>
          <a:p>
            <a:r>
              <a:rPr lang="en-HK" dirty="0"/>
              <a:t>int command_tag1 = 0;</a:t>
            </a:r>
          </a:p>
          <a:p>
            <a:r>
              <a:rPr lang="en-HK" dirty="0"/>
              <a:t>int </a:t>
            </a:r>
            <a:r>
              <a:rPr lang="en-HK" dirty="0" err="1"/>
              <a:t>old_sval</a:t>
            </a:r>
            <a:r>
              <a:rPr lang="en-HK" dirty="0"/>
              <a:t> = 1;</a:t>
            </a:r>
          </a:p>
          <a:p>
            <a:endParaRPr lang="en-HK" dirty="0"/>
          </a:p>
          <a:p>
            <a:r>
              <a:rPr lang="en-HK" dirty="0"/>
              <a:t>#include "U8glib.h"  // for lcd  128x64 display</a:t>
            </a:r>
          </a:p>
          <a:p>
            <a:r>
              <a:rPr lang="en-HK" dirty="0"/>
              <a:t>U8GLIB_ST7920_128X64_4X u8g(10);</a:t>
            </a:r>
          </a:p>
          <a:p>
            <a:endParaRPr lang="en-HK" dirty="0"/>
          </a:p>
          <a:p>
            <a:r>
              <a:rPr lang="en-HK" dirty="0"/>
              <a:t>DHT </a:t>
            </a:r>
            <a:r>
              <a:rPr lang="en-HK" dirty="0" err="1"/>
              <a:t>dht</a:t>
            </a:r>
            <a:r>
              <a:rPr lang="en-HK" dirty="0"/>
              <a:t>(DHTPIN, DHTTYPE);</a:t>
            </a:r>
          </a:p>
          <a:p>
            <a:endParaRPr lang="en-HK" dirty="0"/>
          </a:p>
          <a:p>
            <a:r>
              <a:rPr lang="en-HK" dirty="0"/>
              <a:t>#include &lt;LiquidCrystal_I2C.h&gt;</a:t>
            </a:r>
          </a:p>
          <a:p>
            <a:r>
              <a:rPr lang="en-HK" dirty="0"/>
              <a:t>LiquidCrystal_I2C lcd(0x27, 16, 2);</a:t>
            </a:r>
          </a:p>
          <a:p>
            <a:r>
              <a:rPr lang="en-HK" dirty="0"/>
              <a:t>// set the LCD address to 0x27 for a 16 chars and 2 line display</a:t>
            </a:r>
          </a:p>
          <a:p>
            <a:r>
              <a:rPr lang="en-HK" dirty="0"/>
              <a:t>//LiquidCrystal_I2C lcd(0x3F,20,2);  // set the LCD address to 0x27 for a 16 chars and 2 line display</a:t>
            </a:r>
          </a:p>
          <a:p>
            <a:r>
              <a:rPr lang="en-HK" dirty="0"/>
              <a:t>//LiquidCrystal_I2C lcd(0x3F,16,2);  // set the LCD address to 0x27 for a 16 chars and 2 line display</a:t>
            </a:r>
          </a:p>
          <a:p>
            <a:endParaRPr lang="en-HK" dirty="0"/>
          </a:p>
          <a:p>
            <a:r>
              <a:rPr lang="en-HK" dirty="0"/>
              <a:t>float dht11_temperature, dht11_humidity;  // make global because many modules are using it</a:t>
            </a:r>
          </a:p>
          <a:p>
            <a:r>
              <a:rPr lang="en-HK" dirty="0"/>
              <a:t>int </a:t>
            </a:r>
            <a:r>
              <a:rPr lang="en-HK" dirty="0" err="1"/>
              <a:t>flash_tag_am,flash_tag_pm</a:t>
            </a:r>
            <a:r>
              <a:rPr lang="en-HK" dirty="0"/>
              <a:t>;</a:t>
            </a:r>
          </a:p>
          <a:p>
            <a:r>
              <a:rPr lang="en-HK" dirty="0"/>
              <a:t>//int </a:t>
            </a:r>
            <a:r>
              <a:rPr lang="en-HK" dirty="0" err="1"/>
              <a:t>minute_count</a:t>
            </a:r>
            <a:r>
              <a:rPr lang="en-HK" dirty="0"/>
              <a:t> = 0;</a:t>
            </a:r>
          </a:p>
          <a:p>
            <a:r>
              <a:rPr lang="en-HK" dirty="0"/>
              <a:t>void setup() {</a:t>
            </a:r>
          </a:p>
          <a:p>
            <a:r>
              <a:rPr lang="en-HK" dirty="0"/>
              <a:t>  // u8g.setRot90();// u8g.setRot180();</a:t>
            </a:r>
          </a:p>
          <a:p>
            <a:r>
              <a:rPr lang="en-HK" dirty="0"/>
              <a:t>  </a:t>
            </a:r>
            <a:r>
              <a:rPr lang="en-HK" dirty="0" err="1"/>
              <a:t>Serial.begin</a:t>
            </a:r>
            <a:r>
              <a:rPr lang="en-HK" dirty="0"/>
              <a:t>(9600);</a:t>
            </a:r>
          </a:p>
          <a:p>
            <a:r>
              <a:rPr lang="en-HK" dirty="0"/>
              <a:t>  </a:t>
            </a:r>
            <a:r>
              <a:rPr lang="en-HK" dirty="0" err="1"/>
              <a:t>lcd.init</a:t>
            </a:r>
            <a:r>
              <a:rPr lang="en-HK" dirty="0"/>
              <a:t>();  // initialize the lcd</a:t>
            </a:r>
          </a:p>
          <a:p>
            <a:r>
              <a:rPr lang="en-HK" dirty="0"/>
              <a:t>  </a:t>
            </a:r>
            <a:r>
              <a:rPr lang="en-HK" dirty="0" err="1"/>
              <a:t>lcd.backlight</a:t>
            </a:r>
            <a:r>
              <a:rPr lang="en-HK" dirty="0"/>
              <a:t>();</a:t>
            </a:r>
          </a:p>
          <a:p>
            <a:r>
              <a:rPr lang="en-HK" dirty="0"/>
              <a:t>  </a:t>
            </a:r>
            <a:r>
              <a:rPr lang="en-HK" dirty="0" err="1"/>
              <a:t>lcd.setCursor</a:t>
            </a:r>
            <a:r>
              <a:rPr lang="en-HK" dirty="0"/>
              <a:t>(3, 0);  //first row: line 0,cursor index 3. first </a:t>
            </a:r>
            <a:r>
              <a:rPr lang="en-HK" dirty="0" err="1"/>
              <a:t>postion</a:t>
            </a:r>
            <a:r>
              <a:rPr lang="en-HK" dirty="0"/>
              <a:t> is index 0</a:t>
            </a:r>
          </a:p>
          <a:p>
            <a:r>
              <a:rPr lang="en-HK" dirty="0"/>
              <a:t>  </a:t>
            </a:r>
            <a:r>
              <a:rPr lang="en-HK" dirty="0" err="1"/>
              <a:t>lcd.print</a:t>
            </a:r>
            <a:r>
              <a:rPr lang="en-HK" dirty="0"/>
              <a:t>("By KH WONG");</a:t>
            </a:r>
          </a:p>
          <a:p>
            <a:r>
              <a:rPr lang="en-HK" dirty="0"/>
              <a:t>  </a:t>
            </a:r>
            <a:r>
              <a:rPr lang="en-HK" dirty="0" err="1"/>
              <a:t>lcd.setCursor</a:t>
            </a:r>
            <a:r>
              <a:rPr lang="en-HK" dirty="0"/>
              <a:t>(0, 1);  //second row : line 1, position index 2</a:t>
            </a:r>
          </a:p>
          <a:p>
            <a:r>
              <a:rPr lang="en-HK" dirty="0"/>
              <a:t>  </a:t>
            </a:r>
            <a:r>
              <a:rPr lang="en-HK" dirty="0" err="1"/>
              <a:t>lcd.print</a:t>
            </a:r>
            <a:r>
              <a:rPr lang="en-HK" dirty="0"/>
              <a:t>("ver. 2023.08.30");</a:t>
            </a:r>
          </a:p>
          <a:p>
            <a:r>
              <a:rPr lang="en-HK" dirty="0"/>
              <a:t>  delay(1000);</a:t>
            </a:r>
          </a:p>
          <a:p>
            <a:r>
              <a:rPr lang="en-HK" dirty="0"/>
              <a:t>  </a:t>
            </a:r>
            <a:r>
              <a:rPr lang="en-HK" dirty="0" err="1"/>
              <a:t>lcd.clear</a:t>
            </a:r>
            <a:r>
              <a:rPr lang="en-HK" dirty="0"/>
              <a:t>();</a:t>
            </a:r>
          </a:p>
          <a:p>
            <a:r>
              <a:rPr lang="en-HK" dirty="0"/>
              <a:t>  //////////</a:t>
            </a:r>
            <a:r>
              <a:rPr lang="en-HK" dirty="0" err="1"/>
              <a:t>backlight_setup</a:t>
            </a:r>
            <a:r>
              <a:rPr lang="en-HK" dirty="0"/>
              <a:t> //////////////////////////</a:t>
            </a:r>
          </a:p>
          <a:p>
            <a:r>
              <a:rPr lang="en-HK" dirty="0"/>
              <a:t>  </a:t>
            </a:r>
            <a:r>
              <a:rPr lang="en-HK" dirty="0" err="1"/>
              <a:t>pinMode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OUTPUT);  //</a:t>
            </a:r>
            <a:r>
              <a:rPr lang="en-HK" dirty="0" err="1"/>
              <a:t>botton</a:t>
            </a:r>
            <a:r>
              <a:rPr lang="en-HK" dirty="0"/>
              <a:t> and backlight</a:t>
            </a:r>
          </a:p>
          <a:p>
            <a:r>
              <a:rPr lang="en-HK" dirty="0"/>
              <a:t>  </a:t>
            </a:r>
            <a:r>
              <a:rPr lang="en-HK" dirty="0" err="1"/>
              <a:t>pinMode</a:t>
            </a:r>
            <a:r>
              <a:rPr lang="en-HK" dirty="0"/>
              <a:t>(</a:t>
            </a:r>
            <a:r>
              <a:rPr lang="en-HK" dirty="0" err="1"/>
              <a:t>buttonPin</a:t>
            </a:r>
            <a:r>
              <a:rPr lang="en-HK" dirty="0"/>
              <a:t>, INPUT);       //// initialize the pushbutton pin as an input:</a:t>
            </a:r>
          </a:p>
          <a:p>
            <a:r>
              <a:rPr lang="en-HK" dirty="0"/>
              <a:t>  ////////////////////////////////</a:t>
            </a:r>
          </a:p>
          <a:p>
            <a:r>
              <a:rPr lang="en-HK" dirty="0"/>
              <a:t>  setup_new_time_RTC_DS3231();  // if you want to change the time////////////////</a:t>
            </a:r>
          </a:p>
          <a:p>
            <a:r>
              <a:rPr lang="en-HK" dirty="0"/>
              <a:t>  </a:t>
            </a:r>
            <a:r>
              <a:rPr lang="en-HK" dirty="0" err="1"/>
              <a:t>Serial.println</a:t>
            </a:r>
            <a:r>
              <a:rPr lang="en-HK" dirty="0"/>
              <a:t>("</a:t>
            </a:r>
            <a:r>
              <a:rPr lang="en-HK" dirty="0" err="1"/>
              <a:t>DHTxx</a:t>
            </a:r>
            <a:r>
              <a:rPr lang="en-HK" dirty="0"/>
              <a:t> test!");</a:t>
            </a:r>
          </a:p>
          <a:p>
            <a:r>
              <a:rPr lang="en-HK" dirty="0"/>
              <a:t>  </a:t>
            </a:r>
            <a:r>
              <a:rPr lang="en-HK" dirty="0" err="1"/>
              <a:t>dht.begin</a:t>
            </a:r>
            <a:r>
              <a:rPr lang="en-HK" dirty="0"/>
              <a:t>();</a:t>
            </a:r>
          </a:p>
          <a:p>
            <a:r>
              <a:rPr lang="en-HK" dirty="0"/>
              <a:t>  </a:t>
            </a:r>
            <a:r>
              <a:rPr lang="en-HK" dirty="0" err="1"/>
              <a:t>pinMode</a:t>
            </a:r>
            <a:r>
              <a:rPr lang="en-HK" dirty="0"/>
              <a:t>(2, INPUT_PULLUP);           //google input pin (yellow reset button)</a:t>
            </a:r>
          </a:p>
          <a:p>
            <a:r>
              <a:rPr lang="en-HK" dirty="0"/>
              <a:t>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HIGH);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</a:t>
            </a:r>
            <a:r>
              <a:rPr lang="en-HK" dirty="0" err="1"/>
              <a:t>flash_tag_am</a:t>
            </a:r>
            <a:r>
              <a:rPr lang="en-HK" dirty="0"/>
              <a:t>=1;</a:t>
            </a:r>
          </a:p>
          <a:p>
            <a:r>
              <a:rPr lang="en-HK" dirty="0"/>
              <a:t>  </a:t>
            </a:r>
            <a:r>
              <a:rPr lang="en-HK" dirty="0" err="1"/>
              <a:t>flash_tag_pm</a:t>
            </a:r>
            <a:r>
              <a:rPr lang="en-HK" dirty="0"/>
              <a:t>=1;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r>
              <a:rPr lang="en-HK" dirty="0"/>
              <a:t>#include &lt;DS3231.h&gt;</a:t>
            </a:r>
          </a:p>
          <a:p>
            <a:r>
              <a:rPr lang="en-HK" dirty="0"/>
              <a:t>#include &lt;</a:t>
            </a:r>
            <a:r>
              <a:rPr lang="en-HK" dirty="0" err="1"/>
              <a:t>Wire.h</a:t>
            </a:r>
            <a:r>
              <a:rPr lang="en-HK" dirty="0"/>
              <a:t>&gt;</a:t>
            </a:r>
          </a:p>
          <a:p>
            <a:r>
              <a:rPr lang="en-HK" dirty="0"/>
              <a:t>DS3231 Clock;</a:t>
            </a:r>
          </a:p>
          <a:p>
            <a:r>
              <a:rPr lang="en-HK" dirty="0"/>
              <a:t>bool Century = false;</a:t>
            </a:r>
          </a:p>
          <a:p>
            <a:r>
              <a:rPr lang="en-HK" dirty="0"/>
              <a:t>bool h12;</a:t>
            </a:r>
          </a:p>
          <a:p>
            <a:r>
              <a:rPr lang="en-HK" dirty="0"/>
              <a:t>bool PM;</a:t>
            </a:r>
          </a:p>
          <a:p>
            <a:r>
              <a:rPr lang="en-HK" dirty="0"/>
              <a:t>byte </a:t>
            </a:r>
            <a:r>
              <a:rPr lang="en-HK" dirty="0" err="1"/>
              <a:t>ADay</a:t>
            </a:r>
            <a:r>
              <a:rPr lang="en-HK" dirty="0"/>
              <a:t>, </a:t>
            </a:r>
            <a:r>
              <a:rPr lang="en-HK" dirty="0" err="1"/>
              <a:t>AHour</a:t>
            </a:r>
            <a:r>
              <a:rPr lang="en-HK" dirty="0"/>
              <a:t>, </a:t>
            </a:r>
            <a:r>
              <a:rPr lang="en-HK" dirty="0" err="1"/>
              <a:t>AMinute</a:t>
            </a:r>
            <a:r>
              <a:rPr lang="en-HK" dirty="0"/>
              <a:t>, </a:t>
            </a:r>
            <a:r>
              <a:rPr lang="en-HK" dirty="0" err="1"/>
              <a:t>ASecond</a:t>
            </a:r>
            <a:r>
              <a:rPr lang="en-HK" dirty="0"/>
              <a:t>, </a:t>
            </a:r>
            <a:r>
              <a:rPr lang="en-HK" dirty="0" err="1"/>
              <a:t>ABits</a:t>
            </a:r>
            <a:r>
              <a:rPr lang="en-HK" dirty="0"/>
              <a:t>;</a:t>
            </a:r>
          </a:p>
          <a:p>
            <a:r>
              <a:rPr lang="en-HK" dirty="0"/>
              <a:t>bool </a:t>
            </a:r>
            <a:r>
              <a:rPr lang="en-HK" dirty="0" err="1"/>
              <a:t>ADy</a:t>
            </a:r>
            <a:r>
              <a:rPr lang="en-HK" dirty="0"/>
              <a:t>, A12h, </a:t>
            </a:r>
            <a:r>
              <a:rPr lang="en-HK" dirty="0" err="1"/>
              <a:t>Apm</a:t>
            </a:r>
            <a:r>
              <a:rPr lang="en-HK" dirty="0"/>
              <a:t>;</a:t>
            </a:r>
          </a:p>
          <a:p>
            <a:endParaRPr lang="en-HK" dirty="0"/>
          </a:p>
          <a:p>
            <a:r>
              <a:rPr lang="en-HK" dirty="0"/>
              <a:t>//remember to comment all after time is set correctly. </a:t>
            </a:r>
            <a:r>
              <a:rPr lang="en-HK" dirty="0" err="1"/>
              <a:t>Otherewise</a:t>
            </a:r>
            <a:r>
              <a:rPr lang="en-HK" dirty="0"/>
              <a:t> when power off it will affect the current time.</a:t>
            </a:r>
          </a:p>
          <a:p>
            <a:r>
              <a:rPr lang="en-HK" dirty="0"/>
              <a:t>void setup_new_time_RTC_DS3231() {</a:t>
            </a:r>
          </a:p>
          <a:p>
            <a:r>
              <a:rPr lang="en-HK" dirty="0"/>
              <a:t>  // edit the following for clock adjustment</a:t>
            </a:r>
          </a:p>
          <a:p>
            <a:r>
              <a:rPr lang="en-HK" dirty="0"/>
              <a:t>  // </a:t>
            </a:r>
            <a:r>
              <a:rPr lang="en-HK" dirty="0" err="1"/>
              <a:t>Clock.setSecond</a:t>
            </a:r>
            <a:r>
              <a:rPr lang="en-HK" dirty="0"/>
              <a:t>(00);//Set the second</a:t>
            </a:r>
          </a:p>
          <a:p>
            <a:r>
              <a:rPr lang="en-HK" dirty="0"/>
              <a:t>  //</a:t>
            </a:r>
            <a:r>
              <a:rPr lang="en-HK" dirty="0" err="1"/>
              <a:t>Clock.setMinute</a:t>
            </a:r>
            <a:r>
              <a:rPr lang="en-HK" dirty="0"/>
              <a:t>(59);//Set the minute</a:t>
            </a:r>
          </a:p>
          <a:p>
            <a:r>
              <a:rPr lang="en-HK" dirty="0"/>
              <a:t>  // </a:t>
            </a:r>
            <a:r>
              <a:rPr lang="en-HK" dirty="0" err="1"/>
              <a:t>Clock.setHour</a:t>
            </a:r>
            <a:r>
              <a:rPr lang="en-HK" dirty="0"/>
              <a:t>(12); //Set the hour</a:t>
            </a:r>
          </a:p>
          <a:p>
            <a:r>
              <a:rPr lang="en-HK" dirty="0"/>
              <a:t>  //</a:t>
            </a:r>
            <a:r>
              <a:rPr lang="en-HK" dirty="0" err="1"/>
              <a:t>Clock.setDoW</a:t>
            </a:r>
            <a:r>
              <a:rPr lang="en-HK" dirty="0"/>
              <a:t>(7); //Set the day of the week</a:t>
            </a:r>
          </a:p>
          <a:p>
            <a:r>
              <a:rPr lang="en-HK" dirty="0"/>
              <a:t>  //</a:t>
            </a:r>
            <a:r>
              <a:rPr lang="en-HK" dirty="0" err="1"/>
              <a:t>Clock.setDate</a:t>
            </a:r>
            <a:r>
              <a:rPr lang="en-HK" dirty="0"/>
              <a:t>(26); //Set the date of the month</a:t>
            </a:r>
          </a:p>
          <a:p>
            <a:r>
              <a:rPr lang="en-HK" dirty="0"/>
              <a:t>  // </a:t>
            </a:r>
            <a:r>
              <a:rPr lang="en-HK" dirty="0" err="1"/>
              <a:t>Clock.setMonth</a:t>
            </a:r>
            <a:r>
              <a:rPr lang="en-HK" dirty="0"/>
              <a:t>(11); //Set the month of the year</a:t>
            </a:r>
          </a:p>
          <a:p>
            <a:r>
              <a:rPr lang="en-HK" dirty="0"/>
              <a:t>  //</a:t>
            </a:r>
            <a:r>
              <a:rPr lang="en-HK" dirty="0" err="1"/>
              <a:t>Clock.setYear</a:t>
            </a:r>
            <a:r>
              <a:rPr lang="en-HK" dirty="0"/>
              <a:t>(23); //Set the year (Last two digits of the year)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void clear_screen_12864() {</a:t>
            </a:r>
          </a:p>
          <a:p>
            <a:r>
              <a:rPr lang="en-HK" dirty="0"/>
              <a:t>  uint8_t x, y;</a:t>
            </a:r>
          </a:p>
          <a:p>
            <a:r>
              <a:rPr lang="en-HK" dirty="0"/>
              <a:t>  u8g.setColorIndex(0);</a:t>
            </a:r>
          </a:p>
          <a:p>
            <a:r>
              <a:rPr lang="en-HK" dirty="0"/>
              <a:t>  for (y = 0; y &lt; 128; y++) {</a:t>
            </a:r>
          </a:p>
          <a:p>
            <a:r>
              <a:rPr lang="en-HK" dirty="0"/>
              <a:t>    for (x = 0; x &lt; 64; x++) {</a:t>
            </a:r>
          </a:p>
          <a:p>
            <a:r>
              <a:rPr lang="en-HK" dirty="0"/>
              <a:t>      u8g.drawPixel(x, y);</a:t>
            </a:r>
          </a:p>
          <a:p>
            <a:r>
              <a:rPr lang="en-HK" dirty="0"/>
              <a:t>    }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u8g.setColorIndex(1);  //restore </a:t>
            </a:r>
            <a:r>
              <a:rPr lang="en-HK" dirty="0" err="1"/>
              <a:t>color</a:t>
            </a:r>
            <a:r>
              <a:rPr lang="en-HK" dirty="0"/>
              <a:t> to 1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r>
              <a:rPr lang="en-HK" dirty="0"/>
              <a:t>void u8g_prepare(void) {</a:t>
            </a:r>
          </a:p>
          <a:p>
            <a:r>
              <a:rPr lang="en-HK" dirty="0"/>
              <a:t>  u8g.setFont(u8g_font_6x10);</a:t>
            </a:r>
          </a:p>
          <a:p>
            <a:r>
              <a:rPr lang="en-HK" dirty="0"/>
              <a:t>  u8g.setFontRefHeightExtendedText();</a:t>
            </a:r>
          </a:p>
          <a:p>
            <a:r>
              <a:rPr lang="en-HK" dirty="0"/>
              <a:t>  u8g.setDefaultForegroundColor();</a:t>
            </a:r>
          </a:p>
          <a:p>
            <a:r>
              <a:rPr lang="en-HK" dirty="0"/>
              <a:t>  u8g.setFontPosTop();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r>
              <a:rPr lang="en-HK" dirty="0"/>
              <a:t>void u8g_drawStr_12864_2digits(int x, int y, int </a:t>
            </a:r>
            <a:r>
              <a:rPr lang="en-HK" dirty="0" err="1"/>
              <a:t>val</a:t>
            </a:r>
            <a:r>
              <a:rPr lang="en-HK" dirty="0"/>
              <a:t>) {</a:t>
            </a:r>
          </a:p>
          <a:p>
            <a:r>
              <a:rPr lang="en-HK" dirty="0"/>
              <a:t>  char </a:t>
            </a:r>
            <a:r>
              <a:rPr lang="en-HK" dirty="0" err="1"/>
              <a:t>buf</a:t>
            </a:r>
            <a:r>
              <a:rPr lang="en-HK" dirty="0"/>
              <a:t>[12];</a:t>
            </a:r>
          </a:p>
          <a:p>
            <a:r>
              <a:rPr lang="en-HK" dirty="0"/>
              <a:t>  if (</a:t>
            </a:r>
            <a:r>
              <a:rPr lang="en-HK" dirty="0" err="1"/>
              <a:t>val</a:t>
            </a:r>
            <a:r>
              <a:rPr lang="en-HK" dirty="0"/>
              <a:t> &lt;= 9) {</a:t>
            </a:r>
          </a:p>
          <a:p>
            <a:r>
              <a:rPr lang="en-HK" dirty="0"/>
              <a:t>    u8g.drawStr(x, y, "0");</a:t>
            </a:r>
          </a:p>
          <a:p>
            <a:r>
              <a:rPr lang="en-HK" dirty="0"/>
              <a:t>    u8g.drawStr(x + 8, y, </a:t>
            </a:r>
            <a:r>
              <a:rPr lang="en-HK" dirty="0" err="1"/>
              <a:t>itoa</a:t>
            </a:r>
            <a:r>
              <a:rPr lang="en-HK" dirty="0"/>
              <a:t>(</a:t>
            </a:r>
            <a:r>
              <a:rPr lang="en-HK" dirty="0" err="1"/>
              <a:t>val</a:t>
            </a:r>
            <a:r>
              <a:rPr lang="en-HK" dirty="0"/>
              <a:t>, </a:t>
            </a:r>
            <a:r>
              <a:rPr lang="en-HK" dirty="0" err="1"/>
              <a:t>buf</a:t>
            </a:r>
            <a:r>
              <a:rPr lang="en-HK" dirty="0"/>
              <a:t>, 10));</a:t>
            </a:r>
          </a:p>
          <a:p>
            <a:r>
              <a:rPr lang="en-HK" dirty="0"/>
              <a:t>  } else {</a:t>
            </a:r>
          </a:p>
          <a:p>
            <a:r>
              <a:rPr lang="en-HK" dirty="0"/>
              <a:t>    u8g.drawStr(x, y, </a:t>
            </a:r>
            <a:r>
              <a:rPr lang="en-HK" dirty="0" err="1"/>
              <a:t>itoa</a:t>
            </a:r>
            <a:r>
              <a:rPr lang="en-HK" dirty="0"/>
              <a:t>(</a:t>
            </a:r>
            <a:r>
              <a:rPr lang="en-HK" dirty="0" err="1"/>
              <a:t>val</a:t>
            </a:r>
            <a:r>
              <a:rPr lang="en-HK" dirty="0"/>
              <a:t>, </a:t>
            </a:r>
            <a:r>
              <a:rPr lang="en-HK" dirty="0" err="1"/>
              <a:t>buf</a:t>
            </a:r>
            <a:r>
              <a:rPr lang="en-HK" dirty="0"/>
              <a:t>, 10));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r>
              <a:rPr lang="en-HK" dirty="0"/>
              <a:t>///////////////////////////////////////////////////////////////////////////</a:t>
            </a:r>
          </a:p>
          <a:p>
            <a:r>
              <a:rPr lang="en-HK" dirty="0"/>
              <a:t>void draw_vert_hk_uk_usa_time_LCD12864(int month, int date, int </a:t>
            </a:r>
            <a:r>
              <a:rPr lang="en-HK" dirty="0" err="1"/>
              <a:t>dow</a:t>
            </a:r>
            <a:r>
              <a:rPr lang="en-HK" dirty="0"/>
              <a:t>, int hour, int minute, int second) {</a:t>
            </a:r>
          </a:p>
          <a:p>
            <a:r>
              <a:rPr lang="en-HK" dirty="0"/>
              <a:t>  // graphic commands to redraw the complete screen should be placed here</a:t>
            </a:r>
          </a:p>
          <a:p>
            <a:r>
              <a:rPr lang="en-HK" dirty="0"/>
              <a:t>  u8g.setRot270();</a:t>
            </a:r>
          </a:p>
          <a:p>
            <a:endParaRPr lang="en-HK" dirty="0"/>
          </a:p>
          <a:p>
            <a:r>
              <a:rPr lang="en-HK" dirty="0"/>
              <a:t>  u8g.setFont(u8g_font_unifont);</a:t>
            </a:r>
          </a:p>
          <a:p>
            <a:r>
              <a:rPr lang="en-HK" dirty="0"/>
              <a:t>  u8g.setFontPosTop();</a:t>
            </a:r>
          </a:p>
          <a:p>
            <a:endParaRPr lang="en-HK" dirty="0"/>
          </a:p>
          <a:p>
            <a:r>
              <a:rPr lang="en-HK" dirty="0"/>
              <a:t>  //////////// draw style 2 //////////////////</a:t>
            </a:r>
          </a:p>
          <a:p>
            <a:r>
              <a:rPr lang="en-HK" dirty="0"/>
              <a:t>  //-------------HK ----------------------------------------</a:t>
            </a:r>
          </a:p>
          <a:p>
            <a:r>
              <a:rPr lang="en-HK" dirty="0"/>
              <a:t>  u8g.setScale2x2();  // Scale up all draw procedures</a:t>
            </a:r>
          </a:p>
          <a:p>
            <a:r>
              <a:rPr lang="en-HK" dirty="0"/>
              <a:t>  char </a:t>
            </a:r>
            <a:r>
              <a:rPr lang="en-HK" dirty="0" err="1"/>
              <a:t>buf</a:t>
            </a:r>
            <a:r>
              <a:rPr lang="en-HK" dirty="0"/>
              <a:t>[12];       // "-2147483648\0"</a:t>
            </a:r>
          </a:p>
          <a:p>
            <a:endParaRPr lang="en-HK" dirty="0"/>
          </a:p>
          <a:p>
            <a:r>
              <a:rPr lang="en-HK" dirty="0"/>
              <a:t>  u8g_drawStr_12864_2digits(0, 0, hour);</a:t>
            </a:r>
          </a:p>
          <a:p>
            <a:r>
              <a:rPr lang="en-HK" dirty="0"/>
              <a:t>  u8g_drawStr_12864_2digits(0 + 1, 0, hour);</a:t>
            </a:r>
          </a:p>
          <a:p>
            <a:endParaRPr lang="en-HK" dirty="0"/>
          </a:p>
          <a:p>
            <a:r>
              <a:rPr lang="en-HK" dirty="0"/>
              <a:t>  u8g_drawStr_12864_2digits(16, 0, minute);</a:t>
            </a:r>
          </a:p>
          <a:p>
            <a:r>
              <a:rPr lang="en-HK" dirty="0"/>
              <a:t>  u8g_drawStr_12864_2digits(16 + 1, 0, minute);</a:t>
            </a:r>
          </a:p>
          <a:p>
            <a:r>
              <a:rPr lang="en-HK" dirty="0"/>
              <a:t>  //-------------UK ----------------------------------------</a:t>
            </a:r>
          </a:p>
          <a:p>
            <a:endParaRPr lang="en-HK" dirty="0"/>
          </a:p>
          <a:p>
            <a:r>
              <a:rPr lang="en-HK" dirty="0"/>
              <a:t>  byte </a:t>
            </a:r>
            <a:r>
              <a:rPr lang="en-HK" dirty="0" err="1"/>
              <a:t>summer_uk</a:t>
            </a:r>
            <a:r>
              <a:rPr lang="en-HK" dirty="0"/>
              <a:t>;</a:t>
            </a:r>
          </a:p>
          <a:p>
            <a:r>
              <a:rPr lang="en-HK" dirty="0"/>
              <a:t>  ////////////////////////////////////////////////////////////////////</a:t>
            </a:r>
          </a:p>
          <a:p>
            <a:r>
              <a:rPr lang="en-HK" dirty="0"/>
              <a:t>  //UK 2022 27 March </a:t>
            </a:r>
            <a:r>
              <a:rPr lang="en-HK" dirty="0" err="1"/>
              <a:t>sunday</a:t>
            </a:r>
            <a:r>
              <a:rPr lang="en-HK" dirty="0"/>
              <a:t> begins,   30 October </a:t>
            </a:r>
            <a:r>
              <a:rPr lang="en-HK" dirty="0" err="1"/>
              <a:t>sunday</a:t>
            </a:r>
            <a:r>
              <a:rPr lang="en-HK" dirty="0"/>
              <a:t> ends, Last </a:t>
            </a:r>
            <a:r>
              <a:rPr lang="en-HK" dirty="0" err="1"/>
              <a:t>sunday</a:t>
            </a:r>
            <a:r>
              <a:rPr lang="en-HK" dirty="0"/>
              <a:t> of march/oct</a:t>
            </a:r>
          </a:p>
          <a:p>
            <a:r>
              <a:rPr lang="en-HK" dirty="0"/>
              <a:t>  if (3 &lt; month || month &gt; 10) {</a:t>
            </a:r>
          </a:p>
          <a:p>
            <a:r>
              <a:rPr lang="en-HK" dirty="0"/>
              <a:t>    </a:t>
            </a:r>
            <a:r>
              <a:rPr lang="en-HK" dirty="0" err="1"/>
              <a:t>summer_uk</a:t>
            </a:r>
            <a:r>
              <a:rPr lang="en-HK" dirty="0"/>
              <a:t> = 0;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(month &gt;= 3 &amp;&amp; month &lt;= 10) {</a:t>
            </a:r>
          </a:p>
          <a:p>
            <a:r>
              <a:rPr lang="en-HK" dirty="0"/>
              <a:t>    </a:t>
            </a:r>
            <a:r>
              <a:rPr lang="en-HK" dirty="0" err="1"/>
              <a:t>summer_uk</a:t>
            </a:r>
            <a:r>
              <a:rPr lang="en-HK" dirty="0"/>
              <a:t> = 1;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(month == 3 &amp;&amp; ((31 - date) - </a:t>
            </a:r>
            <a:r>
              <a:rPr lang="en-HK" dirty="0" err="1"/>
              <a:t>dow</a:t>
            </a:r>
            <a:r>
              <a:rPr lang="en-HK" dirty="0"/>
              <a:t>) &gt;= 0) {  // for march only ??????</a:t>
            </a:r>
          </a:p>
          <a:p>
            <a:r>
              <a:rPr lang="en-HK" dirty="0"/>
              <a:t>    </a:t>
            </a:r>
            <a:r>
              <a:rPr lang="en-HK" dirty="0" err="1"/>
              <a:t>summer_uk</a:t>
            </a:r>
            <a:r>
              <a:rPr lang="en-HK" dirty="0"/>
              <a:t> = 0;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(month == 10 &amp;&amp; ((30 - date) - </a:t>
            </a:r>
            <a:r>
              <a:rPr lang="en-HK" dirty="0" err="1"/>
              <a:t>dow</a:t>
            </a:r>
            <a:r>
              <a:rPr lang="en-HK" dirty="0"/>
              <a:t>) &lt;= 0) {  // for </a:t>
            </a:r>
            <a:r>
              <a:rPr lang="en-HK" dirty="0" err="1"/>
              <a:t>nov</a:t>
            </a:r>
            <a:r>
              <a:rPr lang="en-HK" dirty="0"/>
              <a:t> only ????</a:t>
            </a:r>
          </a:p>
          <a:p>
            <a:r>
              <a:rPr lang="en-HK" dirty="0"/>
              <a:t>    </a:t>
            </a:r>
            <a:r>
              <a:rPr lang="en-HK" dirty="0" err="1"/>
              <a:t>summer_uk</a:t>
            </a:r>
            <a:r>
              <a:rPr lang="en-HK" dirty="0"/>
              <a:t> = 1;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////////////////////////////////////////////////////////////////</a:t>
            </a:r>
          </a:p>
          <a:p>
            <a:r>
              <a:rPr lang="en-HK" dirty="0"/>
              <a:t>  if (</a:t>
            </a:r>
            <a:r>
              <a:rPr lang="en-HK" dirty="0" err="1"/>
              <a:t>summer_uk</a:t>
            </a:r>
            <a:r>
              <a:rPr lang="en-HK" dirty="0"/>
              <a:t> == 1) {</a:t>
            </a:r>
          </a:p>
          <a:p>
            <a:r>
              <a:rPr lang="en-HK" dirty="0"/>
              <a:t>    u8g_drawStr_12864_2digits(0, 11, (hour + 16 + 1) % 24);</a:t>
            </a:r>
          </a:p>
          <a:p>
            <a:r>
              <a:rPr lang="en-HK" dirty="0"/>
              <a:t>    u8g_drawStr_12864_2digits(0 + 1, 11, (hour + 16 + 1) % 24);</a:t>
            </a:r>
          </a:p>
          <a:p>
            <a:r>
              <a:rPr lang="en-HK" dirty="0"/>
              <a:t>  } else {</a:t>
            </a:r>
          </a:p>
          <a:p>
            <a:r>
              <a:rPr lang="en-HK" dirty="0"/>
              <a:t>    u8g_drawStr_12864_2digits(0, 11, (hour + 16) % 24);</a:t>
            </a:r>
          </a:p>
          <a:p>
            <a:r>
              <a:rPr lang="en-HK" dirty="0"/>
              <a:t>    u8g_drawStr_12864_2digits(0 + 1, 11, (hour + 16) % 24);</a:t>
            </a:r>
          </a:p>
          <a:p>
            <a:r>
              <a:rPr lang="en-HK" dirty="0"/>
              <a:t>  }</a:t>
            </a:r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  u8g_drawStr_12864_2digits(16, 11, minute);</a:t>
            </a:r>
          </a:p>
          <a:p>
            <a:r>
              <a:rPr lang="en-HK" dirty="0"/>
              <a:t>  u8g_drawStr_12864_2digits(16 + 1, 11, minute);</a:t>
            </a:r>
          </a:p>
          <a:p>
            <a:r>
              <a:rPr lang="en-HK" dirty="0"/>
              <a:t>  //-------------US ----------------------------------------</a:t>
            </a:r>
          </a:p>
          <a:p>
            <a:r>
              <a:rPr lang="en-HK" dirty="0"/>
              <a:t>  // handle </a:t>
            </a:r>
            <a:r>
              <a:rPr lang="en-HK" dirty="0" err="1"/>
              <a:t>day_light_saving_us</a:t>
            </a:r>
            <a:r>
              <a:rPr lang="en-HK" dirty="0"/>
              <a:t> //////////////////////////////////////</a:t>
            </a:r>
          </a:p>
          <a:p>
            <a:r>
              <a:rPr lang="en-HK" dirty="0"/>
              <a:t>  // https://stackoverflow.com/questions/5590429/calculating-daylight-saving-time-from-only-date</a:t>
            </a:r>
          </a:p>
          <a:p>
            <a:endParaRPr lang="en-HK" dirty="0"/>
          </a:p>
          <a:p>
            <a:r>
              <a:rPr lang="en-HK" dirty="0"/>
              <a:t>  byte </a:t>
            </a:r>
            <a:r>
              <a:rPr lang="en-HK" dirty="0" err="1"/>
              <a:t>summer_us</a:t>
            </a:r>
            <a:r>
              <a:rPr lang="en-HK" dirty="0"/>
              <a:t>;</a:t>
            </a:r>
          </a:p>
          <a:p>
            <a:r>
              <a:rPr lang="en-HK" dirty="0"/>
              <a:t>  ////////////////////////////////////////////////////////////////////</a:t>
            </a:r>
          </a:p>
          <a:p>
            <a:r>
              <a:rPr lang="en-HK" dirty="0"/>
              <a:t>  //USA summer time: //begin march 13 </a:t>
            </a:r>
            <a:r>
              <a:rPr lang="en-HK" dirty="0" err="1"/>
              <a:t>sunday</a:t>
            </a:r>
            <a:r>
              <a:rPr lang="en-HK" dirty="0"/>
              <a:t>; //end Nov.6 </a:t>
            </a:r>
            <a:r>
              <a:rPr lang="en-HK" dirty="0" err="1"/>
              <a:t>sunday</a:t>
            </a:r>
            <a:endParaRPr lang="en-HK" dirty="0"/>
          </a:p>
          <a:p>
            <a:r>
              <a:rPr lang="en-HK" dirty="0"/>
              <a:t>  //January, </a:t>
            </a:r>
            <a:r>
              <a:rPr lang="en-HK" dirty="0" err="1"/>
              <a:t>february</a:t>
            </a:r>
            <a:r>
              <a:rPr lang="en-HK" dirty="0"/>
              <a:t>, and </a:t>
            </a:r>
            <a:r>
              <a:rPr lang="en-HK" dirty="0" err="1"/>
              <a:t>december</a:t>
            </a:r>
            <a:r>
              <a:rPr lang="en-HK" dirty="0"/>
              <a:t> are out.</a:t>
            </a:r>
          </a:p>
          <a:p>
            <a:r>
              <a:rPr lang="en-HK" dirty="0"/>
              <a:t>  if (3 &lt; month || month &gt; 11) {</a:t>
            </a:r>
          </a:p>
          <a:p>
            <a:r>
              <a:rPr lang="en-HK" dirty="0"/>
              <a:t>    </a:t>
            </a:r>
            <a:r>
              <a:rPr lang="en-HK" dirty="0" err="1"/>
              <a:t>summer_us</a:t>
            </a:r>
            <a:r>
              <a:rPr lang="en-HK" dirty="0"/>
              <a:t> = 0;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(month &gt;= 3 &amp;&amp; month &lt;= 11) {</a:t>
            </a:r>
          </a:p>
          <a:p>
            <a:r>
              <a:rPr lang="en-HK" dirty="0"/>
              <a:t>    </a:t>
            </a:r>
            <a:r>
              <a:rPr lang="en-HK" dirty="0" err="1"/>
              <a:t>summer_us</a:t>
            </a:r>
            <a:r>
              <a:rPr lang="en-HK" dirty="0"/>
              <a:t> = 1;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(month == 3 &amp;&amp; (date - </a:t>
            </a:r>
            <a:r>
              <a:rPr lang="en-HK" dirty="0" err="1"/>
              <a:t>dow</a:t>
            </a:r>
            <a:r>
              <a:rPr lang="en-HK" dirty="0"/>
              <a:t>) &lt; 0) {  // for march only</a:t>
            </a:r>
          </a:p>
          <a:p>
            <a:r>
              <a:rPr lang="en-HK" dirty="0"/>
              <a:t>    </a:t>
            </a:r>
            <a:r>
              <a:rPr lang="en-HK" dirty="0" err="1"/>
              <a:t>summer_us</a:t>
            </a:r>
            <a:r>
              <a:rPr lang="en-HK" dirty="0"/>
              <a:t> = 0;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(month == 11 &amp;&amp; (date - </a:t>
            </a:r>
            <a:r>
              <a:rPr lang="en-HK" dirty="0" err="1"/>
              <a:t>dow</a:t>
            </a:r>
            <a:r>
              <a:rPr lang="en-HK" dirty="0"/>
              <a:t>) &gt; 0) {  // for </a:t>
            </a:r>
            <a:r>
              <a:rPr lang="en-HK" dirty="0" err="1"/>
              <a:t>nov</a:t>
            </a:r>
            <a:r>
              <a:rPr lang="en-HK" dirty="0"/>
              <a:t> only</a:t>
            </a:r>
          </a:p>
          <a:p>
            <a:r>
              <a:rPr lang="en-HK" dirty="0"/>
              <a:t>    </a:t>
            </a:r>
            <a:r>
              <a:rPr lang="en-HK" dirty="0" err="1"/>
              <a:t>summer_us</a:t>
            </a:r>
            <a:r>
              <a:rPr lang="en-HK" dirty="0"/>
              <a:t> = 0;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////////////////////////////////////////////////////////////////</a:t>
            </a:r>
          </a:p>
          <a:p>
            <a:r>
              <a:rPr lang="en-HK" dirty="0"/>
              <a:t>  if (</a:t>
            </a:r>
            <a:r>
              <a:rPr lang="en-HK" dirty="0" err="1"/>
              <a:t>summer_us</a:t>
            </a:r>
            <a:r>
              <a:rPr lang="en-HK" dirty="0"/>
              <a:t> == 1) {</a:t>
            </a:r>
          </a:p>
          <a:p>
            <a:r>
              <a:rPr lang="en-HK" dirty="0"/>
              <a:t>    u8g_drawStr_12864_2digits(0, 22, ((hour + 8 + 1) % 24));      //summer ; day light saving :</a:t>
            </a:r>
            <a:r>
              <a:rPr lang="en-HK" dirty="0" err="1"/>
              <a:t>usa</a:t>
            </a:r>
            <a:r>
              <a:rPr lang="en-HK" dirty="0"/>
              <a:t> time</a:t>
            </a:r>
          </a:p>
          <a:p>
            <a:r>
              <a:rPr lang="en-HK" dirty="0"/>
              <a:t>    u8g_drawStr_12864_2digits(0 + 1, 22, ((hour + 8 + 1) % 24));  //summer; day light saving :write again to make font larger</a:t>
            </a:r>
          </a:p>
          <a:p>
            <a:r>
              <a:rPr lang="en-HK" dirty="0"/>
              <a:t>  } else {</a:t>
            </a:r>
          </a:p>
          <a:p>
            <a:r>
              <a:rPr lang="en-HK" dirty="0"/>
              <a:t>    u8g_drawStr_12864_2digits(0, 22, ((hour + 8) % 24));      //</a:t>
            </a:r>
            <a:r>
              <a:rPr lang="en-HK" dirty="0" err="1"/>
              <a:t>usa</a:t>
            </a:r>
            <a:r>
              <a:rPr lang="en-HK" dirty="0"/>
              <a:t> time</a:t>
            </a:r>
          </a:p>
          <a:p>
            <a:r>
              <a:rPr lang="en-HK" dirty="0"/>
              <a:t>    u8g_drawStr_12864_2digits(0 + 1, 22, ((hour + 8) % 24));  //write again to make font larger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u8g_drawStr_12864_2digits(16, 22, minute);</a:t>
            </a:r>
          </a:p>
          <a:p>
            <a:r>
              <a:rPr lang="en-HK" dirty="0"/>
              <a:t>  u8g_drawStr_12864_2digits(16 + 1, 22, minute);</a:t>
            </a:r>
          </a:p>
          <a:p>
            <a:endParaRPr lang="en-HK" dirty="0"/>
          </a:p>
          <a:p>
            <a:r>
              <a:rPr lang="en-HK" dirty="0"/>
              <a:t>  //---- second</a:t>
            </a:r>
          </a:p>
          <a:p>
            <a:r>
              <a:rPr lang="en-HK" dirty="0"/>
              <a:t>  u8g.drawStr(0, 33, ":");</a:t>
            </a:r>
          </a:p>
          <a:p>
            <a:r>
              <a:rPr lang="en-HK" dirty="0"/>
              <a:t>  u8g.drawStr(0 + 1, 33, ":");</a:t>
            </a:r>
          </a:p>
          <a:p>
            <a:endParaRPr lang="en-HK" dirty="0"/>
          </a:p>
          <a:p>
            <a:r>
              <a:rPr lang="en-HK" dirty="0"/>
              <a:t>  u8g_drawStr_12864_2digits(6, 33, second);</a:t>
            </a:r>
          </a:p>
          <a:p>
            <a:r>
              <a:rPr lang="en-HK" dirty="0"/>
              <a:t>  u8g_drawStr_12864_2digits(6 + 1, 33, second);</a:t>
            </a:r>
          </a:p>
          <a:p>
            <a:endParaRPr lang="en-HK" dirty="0"/>
          </a:p>
          <a:p>
            <a:r>
              <a:rPr lang="en-HK" dirty="0"/>
              <a:t>  //////////////////////////////////////////////////////////////</a:t>
            </a:r>
          </a:p>
          <a:p>
            <a:endParaRPr lang="en-HK" dirty="0"/>
          </a:p>
          <a:p>
            <a:r>
              <a:rPr lang="en-HK" dirty="0"/>
              <a:t>  u8g.undoScale();  // IMPORTANT: Switch back to normal mode</a:t>
            </a:r>
          </a:p>
          <a:p>
            <a:r>
              <a:rPr lang="en-HK" dirty="0"/>
              <a:t>  //  u8g.drawStr(112, 10, "HK");</a:t>
            </a:r>
          </a:p>
          <a:p>
            <a:r>
              <a:rPr lang="en-HK" dirty="0"/>
              <a:t>  //  u8g.drawStr(112 + 1, 10, "HK");</a:t>
            </a:r>
          </a:p>
          <a:p>
            <a:r>
              <a:rPr lang="en-HK" dirty="0"/>
              <a:t>  if (</a:t>
            </a:r>
            <a:r>
              <a:rPr lang="en-HK" dirty="0" err="1"/>
              <a:t>summer_uk</a:t>
            </a:r>
            <a:r>
              <a:rPr lang="en-HK" dirty="0"/>
              <a:t> == 1) {</a:t>
            </a:r>
          </a:p>
          <a:p>
            <a:r>
              <a:rPr lang="en-HK" dirty="0"/>
              <a:t>    int </a:t>
            </a:r>
            <a:r>
              <a:rPr lang="en-HK" dirty="0" err="1"/>
              <a:t>y_pos_s</a:t>
            </a:r>
            <a:r>
              <a:rPr lang="en-HK" dirty="0"/>
              <a:t> = 90;                    //display light saving logo</a:t>
            </a:r>
          </a:p>
          <a:p>
            <a:r>
              <a:rPr lang="en-HK" dirty="0"/>
              <a:t>    int </a:t>
            </a:r>
            <a:r>
              <a:rPr lang="en-HK" dirty="0" err="1"/>
              <a:t>x_pos_s</a:t>
            </a:r>
            <a:r>
              <a:rPr lang="en-HK" dirty="0"/>
              <a:t> = 55;                    //display light saving logo</a:t>
            </a:r>
          </a:p>
          <a:p>
            <a:r>
              <a:rPr lang="en-HK" dirty="0"/>
              <a:t>    u8g.drawStr(</a:t>
            </a:r>
            <a:r>
              <a:rPr lang="en-HK" dirty="0" err="1"/>
              <a:t>x_pos_s</a:t>
            </a:r>
            <a:r>
              <a:rPr lang="en-HK" dirty="0"/>
              <a:t>, </a:t>
            </a:r>
            <a:r>
              <a:rPr lang="en-HK" dirty="0" err="1"/>
              <a:t>y_pos_s</a:t>
            </a:r>
            <a:r>
              <a:rPr lang="en-HK" dirty="0"/>
              <a:t>, "*");  //display light saving logo *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if (</a:t>
            </a:r>
            <a:r>
              <a:rPr lang="en-HK" dirty="0" err="1"/>
              <a:t>summer_us</a:t>
            </a:r>
            <a:r>
              <a:rPr lang="en-HK" dirty="0"/>
              <a:t> == 1) {</a:t>
            </a:r>
          </a:p>
          <a:p>
            <a:r>
              <a:rPr lang="en-HK" dirty="0"/>
              <a:t>    int </a:t>
            </a:r>
            <a:r>
              <a:rPr lang="en-HK" dirty="0" err="1"/>
              <a:t>y_pos_s</a:t>
            </a:r>
            <a:r>
              <a:rPr lang="en-HK" dirty="0"/>
              <a:t> = 90;                    //display light saving logo</a:t>
            </a:r>
          </a:p>
          <a:p>
            <a:r>
              <a:rPr lang="en-HK" dirty="0"/>
              <a:t>    int </a:t>
            </a:r>
            <a:r>
              <a:rPr lang="en-HK" dirty="0" err="1"/>
              <a:t>x_pos_s</a:t>
            </a:r>
            <a:r>
              <a:rPr lang="en-HK" dirty="0"/>
              <a:t> = 55;                    //display light saving logo</a:t>
            </a:r>
          </a:p>
          <a:p>
            <a:r>
              <a:rPr lang="en-HK" dirty="0"/>
              <a:t>    u8g.drawStr(</a:t>
            </a:r>
            <a:r>
              <a:rPr lang="en-HK" dirty="0" err="1"/>
              <a:t>x_pos_s</a:t>
            </a:r>
            <a:r>
              <a:rPr lang="en-HK" dirty="0"/>
              <a:t>, </a:t>
            </a:r>
            <a:r>
              <a:rPr lang="en-HK" dirty="0" err="1"/>
              <a:t>y_pos_s</a:t>
            </a:r>
            <a:r>
              <a:rPr lang="en-HK" dirty="0"/>
              <a:t>, "+");  //display light saving logo +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//////////////////////////////////////////////////////////////////////////////</a:t>
            </a:r>
          </a:p>
          <a:p>
            <a:r>
              <a:rPr lang="en-HK" dirty="0"/>
              <a:t>void draw_vert_year_date_temp_humidity_LCD12864() {</a:t>
            </a:r>
          </a:p>
          <a:p>
            <a:r>
              <a:rPr lang="en-HK" dirty="0"/>
              <a:t>  char </a:t>
            </a:r>
            <a:r>
              <a:rPr lang="en-HK" dirty="0" err="1"/>
              <a:t>buf</a:t>
            </a:r>
            <a:r>
              <a:rPr lang="en-HK" dirty="0"/>
              <a:t>[12];  // "-2147483648\0"</a:t>
            </a:r>
          </a:p>
          <a:p>
            <a:endParaRPr lang="en-HK" dirty="0"/>
          </a:p>
          <a:p>
            <a:r>
              <a:rPr lang="en-HK" dirty="0"/>
              <a:t>  int </a:t>
            </a:r>
            <a:r>
              <a:rPr lang="en-HK" dirty="0" err="1"/>
              <a:t>y_pos</a:t>
            </a:r>
            <a:r>
              <a:rPr lang="en-HK" dirty="0"/>
              <a:t> = 90;</a:t>
            </a:r>
          </a:p>
          <a:p>
            <a:r>
              <a:rPr lang="en-HK" dirty="0"/>
              <a:t>  int </a:t>
            </a:r>
            <a:r>
              <a:rPr lang="en-HK" dirty="0" err="1"/>
              <a:t>x_pos</a:t>
            </a:r>
            <a:r>
              <a:rPr lang="en-HK" dirty="0"/>
              <a:t> = 0;</a:t>
            </a:r>
          </a:p>
          <a:p>
            <a:r>
              <a:rPr lang="en-HK" dirty="0"/>
              <a:t>  ////u8g.drawStr(x_pos,y_pos,"20");</a:t>
            </a:r>
          </a:p>
          <a:p>
            <a:r>
              <a:rPr lang="en-HK" dirty="0"/>
              <a:t>  //u8g_drawStr_12864_2digits(0,y_pos,Clock.getYear());</a:t>
            </a:r>
          </a:p>
          <a:p>
            <a:endParaRPr lang="en-HK" dirty="0"/>
          </a:p>
          <a:p>
            <a:r>
              <a:rPr lang="en-HK" dirty="0"/>
              <a:t>  int x_pos1 = 0;</a:t>
            </a:r>
          </a:p>
          <a:p>
            <a:r>
              <a:rPr lang="en-HK" dirty="0"/>
              <a:t>  switch (</a:t>
            </a:r>
            <a:r>
              <a:rPr lang="en-HK" dirty="0" err="1"/>
              <a:t>Clock.getMonth</a:t>
            </a:r>
            <a:r>
              <a:rPr lang="en-HK" dirty="0"/>
              <a:t>(Century)) {</a:t>
            </a:r>
          </a:p>
          <a:p>
            <a:r>
              <a:rPr lang="en-HK" dirty="0"/>
              <a:t>    case 1: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"Jan");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"Jan");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2: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"Feb");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"Feb");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3: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"Mar");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"Mar");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4: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"Apr");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"Apr");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5: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"May");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"May");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6: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"Jun");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"Jun");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7: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"Jul");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"Jul");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8: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"Aug");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"Aug");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9: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"Sep");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"Sep");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10: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"Oct");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"Oct");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11: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"Nov");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"Nov");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12:</a:t>
            </a:r>
          </a:p>
          <a:p>
            <a:r>
              <a:rPr lang="en-HK" dirty="0"/>
              <a:t>      u8g.drawStr(x_pos1, </a:t>
            </a:r>
            <a:r>
              <a:rPr lang="en-HK" dirty="0" err="1"/>
              <a:t>y_pos</a:t>
            </a:r>
            <a:r>
              <a:rPr lang="en-HK" dirty="0"/>
              <a:t>, "Dec");</a:t>
            </a:r>
          </a:p>
          <a:p>
            <a:r>
              <a:rPr lang="en-HK" dirty="0"/>
              <a:t>      u8g.drawStr(x_pos1 + 1, </a:t>
            </a:r>
            <a:r>
              <a:rPr lang="en-HK" dirty="0" err="1"/>
              <a:t>y_pos</a:t>
            </a:r>
            <a:r>
              <a:rPr lang="en-HK" dirty="0"/>
              <a:t>, "Dec");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default: </a:t>
            </a:r>
            <a:r>
              <a:rPr lang="en-HK" dirty="0" err="1"/>
              <a:t>lcd.print</a:t>
            </a:r>
            <a:r>
              <a:rPr lang="en-HK" dirty="0"/>
              <a:t>("???"); break;</a:t>
            </a:r>
          </a:p>
          <a:p>
            <a:r>
              <a:rPr lang="en-HK" dirty="0"/>
              <a:t>  }</a:t>
            </a:r>
          </a:p>
          <a:p>
            <a:endParaRPr lang="en-HK" dirty="0"/>
          </a:p>
          <a:p>
            <a:r>
              <a:rPr lang="en-HK" dirty="0"/>
              <a:t>  //  u8g.drawStr(22, 46, ".");</a:t>
            </a:r>
          </a:p>
          <a:p>
            <a:r>
              <a:rPr lang="en-HK" dirty="0"/>
              <a:t>  //  u8g.drawStr(22 + 1, 46, ".");</a:t>
            </a:r>
          </a:p>
          <a:p>
            <a:endParaRPr lang="en-HK" dirty="0"/>
          </a:p>
          <a:p>
            <a:r>
              <a:rPr lang="en-HK" dirty="0"/>
              <a:t>  u8g_drawStr_12864_2digits(</a:t>
            </a:r>
            <a:r>
              <a:rPr lang="en-HK" dirty="0" err="1"/>
              <a:t>x_pos</a:t>
            </a:r>
            <a:r>
              <a:rPr lang="en-HK" dirty="0"/>
              <a:t> + 28, </a:t>
            </a:r>
            <a:r>
              <a:rPr lang="en-HK" dirty="0" err="1"/>
              <a:t>y_pos</a:t>
            </a:r>
            <a:r>
              <a:rPr lang="en-HK" dirty="0"/>
              <a:t>, </a:t>
            </a:r>
            <a:r>
              <a:rPr lang="en-HK" dirty="0" err="1"/>
              <a:t>Clock.getDate</a:t>
            </a:r>
            <a:r>
              <a:rPr lang="en-HK" dirty="0"/>
              <a:t>());</a:t>
            </a:r>
          </a:p>
          <a:p>
            <a:r>
              <a:rPr lang="en-HK" dirty="0"/>
              <a:t>  u8g_drawStr_12864_2digits(</a:t>
            </a:r>
            <a:r>
              <a:rPr lang="en-HK" dirty="0" err="1"/>
              <a:t>x_pos</a:t>
            </a:r>
            <a:r>
              <a:rPr lang="en-HK" dirty="0"/>
              <a:t> + 28 + 1, </a:t>
            </a:r>
            <a:r>
              <a:rPr lang="en-HK" dirty="0" err="1"/>
              <a:t>y_pos</a:t>
            </a:r>
            <a:r>
              <a:rPr lang="en-HK" dirty="0"/>
              <a:t>, </a:t>
            </a:r>
            <a:r>
              <a:rPr lang="en-HK" dirty="0" err="1"/>
              <a:t>Clock.getDate</a:t>
            </a:r>
            <a:r>
              <a:rPr lang="en-HK" dirty="0"/>
              <a:t>());</a:t>
            </a:r>
          </a:p>
          <a:p>
            <a:endParaRPr lang="en-HK" dirty="0"/>
          </a:p>
          <a:p>
            <a:r>
              <a:rPr lang="en-HK" dirty="0"/>
              <a:t>  //u8g.drawStr(40, </a:t>
            </a:r>
            <a:r>
              <a:rPr lang="en-HK" dirty="0" err="1"/>
              <a:t>y_pos</a:t>
            </a:r>
            <a:r>
              <a:rPr lang="en-HK" dirty="0"/>
              <a:t>, "(");</a:t>
            </a:r>
          </a:p>
          <a:p>
            <a:endParaRPr lang="en-HK" dirty="0"/>
          </a:p>
          <a:p>
            <a:r>
              <a:rPr lang="en-HK" dirty="0"/>
              <a:t>  int x_pos2 = 0;</a:t>
            </a:r>
          </a:p>
          <a:p>
            <a:r>
              <a:rPr lang="en-HK" dirty="0"/>
              <a:t>  int y_pos2 = 101;</a:t>
            </a:r>
          </a:p>
          <a:p>
            <a:r>
              <a:rPr lang="en-HK" dirty="0"/>
              <a:t>  int x_pos3 = 0;</a:t>
            </a:r>
          </a:p>
          <a:p>
            <a:r>
              <a:rPr lang="en-HK" dirty="0"/>
              <a:t>  int y_pos3 = 113;</a:t>
            </a:r>
          </a:p>
          <a:p>
            <a:endParaRPr lang="en-HK" dirty="0"/>
          </a:p>
          <a:p>
            <a:r>
              <a:rPr lang="en-HK" dirty="0"/>
              <a:t>  // u8g_drawStr_12864_2digits(90-38,46,Clock.getDoW());</a:t>
            </a:r>
          </a:p>
          <a:p>
            <a:r>
              <a:rPr lang="en-HK" dirty="0"/>
              <a:t>  switch (</a:t>
            </a:r>
            <a:r>
              <a:rPr lang="en-HK" dirty="0" err="1"/>
              <a:t>Clock.getDoW</a:t>
            </a:r>
            <a:r>
              <a:rPr lang="en-HK" dirty="0"/>
              <a:t>()) {</a:t>
            </a:r>
          </a:p>
          <a:p>
            <a:r>
              <a:rPr lang="en-HK" dirty="0"/>
              <a:t>    case 1:</a:t>
            </a:r>
          </a:p>
          <a:p>
            <a:r>
              <a:rPr lang="en-HK" dirty="0"/>
              <a:t>      u8g.drawStr(x_pos2, y_pos2, "Mon");</a:t>
            </a:r>
          </a:p>
          <a:p>
            <a:r>
              <a:rPr lang="en-HK" dirty="0"/>
              <a:t>      u8g.drawStr(x_pos2 + 1, y_pos2, "Mon");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2:</a:t>
            </a:r>
          </a:p>
          <a:p>
            <a:r>
              <a:rPr lang="en-HK" dirty="0"/>
              <a:t>      u8g.drawStr(x_pos2, y_pos2, "Tue");</a:t>
            </a:r>
          </a:p>
          <a:p>
            <a:r>
              <a:rPr lang="en-HK" dirty="0"/>
              <a:t>      u8g.drawStr(x_pos2 + 1, y_pos2, "Tue");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3:</a:t>
            </a:r>
          </a:p>
          <a:p>
            <a:r>
              <a:rPr lang="en-HK" dirty="0"/>
              <a:t>      u8g.drawStr(x_pos2, y_pos2, "Wed");</a:t>
            </a:r>
          </a:p>
          <a:p>
            <a:r>
              <a:rPr lang="en-HK" dirty="0"/>
              <a:t>      u8g.drawStr(x_pos2 + 1, y_pos2, "Wed");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4:</a:t>
            </a:r>
          </a:p>
          <a:p>
            <a:r>
              <a:rPr lang="en-HK" dirty="0"/>
              <a:t>      u8g.drawStr(x_pos2, y_pos2, "Thu");</a:t>
            </a:r>
          </a:p>
          <a:p>
            <a:r>
              <a:rPr lang="en-HK" dirty="0"/>
              <a:t>      u8g.drawStr(x_pos2 + 1, y_pos2, "Thu");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5:</a:t>
            </a:r>
          </a:p>
          <a:p>
            <a:r>
              <a:rPr lang="en-HK" dirty="0"/>
              <a:t>      u8g.drawStr(x_pos2, y_pos2, "Fri");</a:t>
            </a:r>
          </a:p>
          <a:p>
            <a:r>
              <a:rPr lang="en-HK" dirty="0"/>
              <a:t>      u8g.drawStr(x_pos2 + 1, y_pos2, "Fri");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6:</a:t>
            </a:r>
          </a:p>
          <a:p>
            <a:r>
              <a:rPr lang="en-HK" dirty="0"/>
              <a:t>      u8g.drawStr(x_pos2, y_pos2, "Sat");</a:t>
            </a:r>
          </a:p>
          <a:p>
            <a:r>
              <a:rPr lang="en-HK" dirty="0"/>
              <a:t>      u8g.drawStr(x_pos2 + 1, y_pos2, "Sat");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case 7:</a:t>
            </a:r>
          </a:p>
          <a:p>
            <a:r>
              <a:rPr lang="en-HK" dirty="0"/>
              <a:t>      u8g.drawStr(x_pos2, y_pos2, "Sun");</a:t>
            </a:r>
          </a:p>
          <a:p>
            <a:r>
              <a:rPr lang="en-HK" dirty="0"/>
              <a:t>      u8g.drawStr(x_pos2 + 1, y_pos2, "Sun");</a:t>
            </a:r>
          </a:p>
          <a:p>
            <a:r>
              <a:rPr lang="en-HK" dirty="0"/>
              <a:t>      break;</a:t>
            </a:r>
          </a:p>
          <a:p>
            <a:r>
              <a:rPr lang="en-HK" dirty="0"/>
              <a:t>    default: u8g.drawStr(x_pos2, y_pos2, "???"); break;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u8g.drawStr(30, y_pos2, "20");</a:t>
            </a:r>
          </a:p>
          <a:p>
            <a:r>
              <a:rPr lang="en-HK" dirty="0"/>
              <a:t>  u8g_drawStr_12864_2digits(46, y_pos2, </a:t>
            </a:r>
            <a:r>
              <a:rPr lang="en-HK" dirty="0" err="1"/>
              <a:t>Clock.getYear</a:t>
            </a:r>
            <a:r>
              <a:rPr lang="en-HK" dirty="0"/>
              <a:t>());</a:t>
            </a:r>
          </a:p>
          <a:p>
            <a:endParaRPr lang="en-HK" dirty="0"/>
          </a:p>
          <a:p>
            <a:r>
              <a:rPr lang="en-HK" dirty="0"/>
              <a:t>  //u8g.drawStr(68, </a:t>
            </a:r>
            <a:r>
              <a:rPr lang="en-HK" dirty="0" err="1"/>
              <a:t>y_pos</a:t>
            </a:r>
            <a:r>
              <a:rPr lang="en-HK" dirty="0"/>
              <a:t>, ")");</a:t>
            </a:r>
          </a:p>
          <a:p>
            <a:endParaRPr lang="en-HK" dirty="0"/>
          </a:p>
          <a:p>
            <a:r>
              <a:rPr lang="en-HK" dirty="0"/>
              <a:t>  ///////////////////////////////////////////////////////////////</a:t>
            </a:r>
          </a:p>
          <a:p>
            <a:r>
              <a:rPr lang="en-HK" dirty="0"/>
              <a:t>  ////////   draw </a:t>
            </a:r>
            <a:r>
              <a:rPr lang="en-HK" dirty="0" err="1"/>
              <a:t>temperture</a:t>
            </a:r>
            <a:r>
              <a:rPr lang="en-HK" dirty="0"/>
              <a:t>/ humidity //////////////////////</a:t>
            </a:r>
          </a:p>
          <a:p>
            <a:r>
              <a:rPr lang="en-HK" dirty="0"/>
              <a:t>  u8g.drawStr(x_pos3, y_pos3, </a:t>
            </a:r>
            <a:r>
              <a:rPr lang="en-HK" dirty="0" err="1"/>
              <a:t>itoa</a:t>
            </a:r>
            <a:r>
              <a:rPr lang="en-HK" dirty="0"/>
              <a:t>(dht11_temperature, </a:t>
            </a:r>
            <a:r>
              <a:rPr lang="en-HK" dirty="0" err="1"/>
              <a:t>buf</a:t>
            </a:r>
            <a:r>
              <a:rPr lang="en-HK" dirty="0"/>
              <a:t>, 10));</a:t>
            </a:r>
          </a:p>
          <a:p>
            <a:r>
              <a:rPr lang="en-HK" dirty="0"/>
              <a:t>  u8g.drawStr(x_pos3 + 1, y_pos3, </a:t>
            </a:r>
            <a:r>
              <a:rPr lang="en-HK" dirty="0" err="1"/>
              <a:t>itoa</a:t>
            </a:r>
            <a:r>
              <a:rPr lang="en-HK" dirty="0"/>
              <a:t>(dht11_temperature, </a:t>
            </a:r>
            <a:r>
              <a:rPr lang="en-HK" dirty="0" err="1"/>
              <a:t>buf</a:t>
            </a:r>
            <a:r>
              <a:rPr lang="en-HK" dirty="0"/>
              <a:t>, 10));</a:t>
            </a:r>
          </a:p>
          <a:p>
            <a:r>
              <a:rPr lang="en-HK" dirty="0"/>
              <a:t>  u8g.drawStr(x_pos3 + 17, y_pos3, "C");</a:t>
            </a:r>
          </a:p>
          <a:p>
            <a:endParaRPr lang="en-HK" dirty="0"/>
          </a:p>
          <a:p>
            <a:r>
              <a:rPr lang="en-HK" dirty="0"/>
              <a:t>  u8g.drawStr(x_pos3 + 30, y_pos3, </a:t>
            </a:r>
            <a:r>
              <a:rPr lang="en-HK" dirty="0" err="1"/>
              <a:t>itoa</a:t>
            </a:r>
            <a:r>
              <a:rPr lang="en-HK" dirty="0"/>
              <a:t>(dht11_humidity, </a:t>
            </a:r>
            <a:r>
              <a:rPr lang="en-HK" dirty="0" err="1"/>
              <a:t>buf</a:t>
            </a:r>
            <a:r>
              <a:rPr lang="en-HK" dirty="0"/>
              <a:t>, 10));</a:t>
            </a:r>
          </a:p>
          <a:p>
            <a:r>
              <a:rPr lang="en-HK" dirty="0"/>
              <a:t>  u8g.drawStr(x_pos3 + 30 + 1, y_pos3, </a:t>
            </a:r>
            <a:r>
              <a:rPr lang="en-HK" dirty="0" err="1"/>
              <a:t>itoa</a:t>
            </a:r>
            <a:r>
              <a:rPr lang="en-HK" dirty="0"/>
              <a:t>(dht11_humidity, </a:t>
            </a:r>
            <a:r>
              <a:rPr lang="en-HK" dirty="0" err="1"/>
              <a:t>buf</a:t>
            </a:r>
            <a:r>
              <a:rPr lang="en-HK" dirty="0"/>
              <a:t>, 10));</a:t>
            </a:r>
          </a:p>
          <a:p>
            <a:r>
              <a:rPr lang="en-HK" dirty="0"/>
              <a:t>  u8g.drawStr(x_pos3 + 47, y_pos3, "%");</a:t>
            </a:r>
          </a:p>
          <a:p>
            <a:endParaRPr lang="en-HK" dirty="0"/>
          </a:p>
          <a:p>
            <a:r>
              <a:rPr lang="en-HK" dirty="0"/>
              <a:t>  switch (command_tag1) {</a:t>
            </a:r>
          </a:p>
          <a:p>
            <a:r>
              <a:rPr lang="en-HK" dirty="0"/>
              <a:t>    case 0: u8g.drawLine(0, 126, 60, 126); break;</a:t>
            </a:r>
          </a:p>
          <a:p>
            <a:r>
              <a:rPr lang="en-HK" dirty="0"/>
              <a:t>    case 1: u8g.drawLine(40, 126, 80, 126); break;</a:t>
            </a:r>
          </a:p>
          <a:p>
            <a:r>
              <a:rPr lang="en-HK" dirty="0"/>
              <a:t>    case 2: u8g.drawLine(80, 126, 120, 126); break;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r>
              <a:rPr lang="en-HK" dirty="0"/>
              <a:t>void draw_vert_LCD12864() {</a:t>
            </a:r>
          </a:p>
          <a:p>
            <a:r>
              <a:rPr lang="en-HK" dirty="0"/>
              <a:t>  char </a:t>
            </a:r>
            <a:r>
              <a:rPr lang="en-HK" dirty="0" err="1"/>
              <a:t>buf</a:t>
            </a:r>
            <a:r>
              <a:rPr lang="en-HK" dirty="0"/>
              <a:t>[12];  // "-2147483648\0"</a:t>
            </a:r>
          </a:p>
          <a:p>
            <a:r>
              <a:rPr lang="en-HK" dirty="0"/>
              <a:t>  //int year = </a:t>
            </a:r>
            <a:r>
              <a:rPr lang="en-HK" dirty="0" err="1"/>
              <a:t>Clock.getYear</a:t>
            </a:r>
            <a:r>
              <a:rPr lang="en-HK" dirty="0"/>
              <a:t>();</a:t>
            </a:r>
          </a:p>
          <a:p>
            <a:r>
              <a:rPr lang="en-HK" dirty="0"/>
              <a:t>  int date = </a:t>
            </a:r>
            <a:r>
              <a:rPr lang="en-HK" dirty="0" err="1"/>
              <a:t>Clock.getDate</a:t>
            </a:r>
            <a:r>
              <a:rPr lang="en-HK" dirty="0"/>
              <a:t>();</a:t>
            </a:r>
          </a:p>
          <a:p>
            <a:r>
              <a:rPr lang="en-HK" dirty="0"/>
              <a:t>  int month = </a:t>
            </a:r>
            <a:r>
              <a:rPr lang="en-HK" dirty="0" err="1"/>
              <a:t>Clock.getMonth</a:t>
            </a:r>
            <a:r>
              <a:rPr lang="en-HK" dirty="0"/>
              <a:t>(Century);</a:t>
            </a:r>
          </a:p>
          <a:p>
            <a:r>
              <a:rPr lang="en-HK" dirty="0"/>
              <a:t>  int </a:t>
            </a:r>
            <a:r>
              <a:rPr lang="en-HK" dirty="0" err="1"/>
              <a:t>dow</a:t>
            </a:r>
            <a:r>
              <a:rPr lang="en-HK" dirty="0"/>
              <a:t> = </a:t>
            </a:r>
            <a:r>
              <a:rPr lang="en-HK" dirty="0" err="1"/>
              <a:t>Clock.getDoW</a:t>
            </a:r>
            <a:r>
              <a:rPr lang="en-HK" dirty="0"/>
              <a:t>();</a:t>
            </a:r>
          </a:p>
          <a:p>
            <a:r>
              <a:rPr lang="en-HK" dirty="0"/>
              <a:t>  int hour = </a:t>
            </a:r>
            <a:r>
              <a:rPr lang="en-HK" dirty="0" err="1"/>
              <a:t>Clock.getHour</a:t>
            </a:r>
            <a:r>
              <a:rPr lang="en-HK" dirty="0"/>
              <a:t>(h12, PM);  // (</a:t>
            </a:r>
            <a:r>
              <a:rPr lang="en-HK" dirty="0" err="1"/>
              <a:t>Clock.getHour</a:t>
            </a:r>
            <a:r>
              <a:rPr lang="en-HK" dirty="0"/>
              <a:t>(h12, PM) + 16) % 24); //</a:t>
            </a:r>
            <a:r>
              <a:rPr lang="en-HK" dirty="0" err="1"/>
              <a:t>uk</a:t>
            </a:r>
            <a:r>
              <a:rPr lang="en-HK" dirty="0"/>
              <a:t> time</a:t>
            </a:r>
          </a:p>
          <a:p>
            <a:r>
              <a:rPr lang="en-HK" dirty="0"/>
              <a:t>  int minute = </a:t>
            </a:r>
            <a:r>
              <a:rPr lang="en-HK" dirty="0" err="1"/>
              <a:t>Clock.getMinute</a:t>
            </a:r>
            <a:r>
              <a:rPr lang="en-HK" dirty="0"/>
              <a:t>();</a:t>
            </a:r>
          </a:p>
          <a:p>
            <a:r>
              <a:rPr lang="en-HK" dirty="0"/>
              <a:t>  int second = </a:t>
            </a:r>
            <a:r>
              <a:rPr lang="en-HK" dirty="0" err="1"/>
              <a:t>Clock.getSecond</a:t>
            </a:r>
            <a:r>
              <a:rPr lang="en-HK" dirty="0"/>
              <a:t>();</a:t>
            </a:r>
          </a:p>
          <a:p>
            <a:endParaRPr lang="en-HK" dirty="0"/>
          </a:p>
          <a:p>
            <a:r>
              <a:rPr lang="en-HK" dirty="0"/>
              <a:t>  draw_vert_hk_uk_usa_time_LCD12864(month, date, </a:t>
            </a:r>
            <a:r>
              <a:rPr lang="en-HK" dirty="0" err="1"/>
              <a:t>dow</a:t>
            </a:r>
            <a:r>
              <a:rPr lang="en-HK" dirty="0"/>
              <a:t>, hour, minute, second);  // upper part</a:t>
            </a:r>
          </a:p>
          <a:p>
            <a:r>
              <a:rPr lang="en-HK" dirty="0"/>
              <a:t>  draw_vert_year_date_temp_humidity_LCD12864();                               //lower part</a:t>
            </a:r>
          </a:p>
          <a:p>
            <a:r>
              <a:rPr lang="en-HK" dirty="0"/>
              <a:t>  //</a:t>
            </a:r>
            <a:r>
              <a:rPr lang="en-HK" dirty="0" err="1"/>
              <a:t>Serial.print</a:t>
            </a:r>
            <a:r>
              <a:rPr lang="en-HK" dirty="0"/>
              <a:t>(",sec=");                                                      //serial print second to show the clock is clicking</a:t>
            </a:r>
          </a:p>
          <a:p>
            <a:r>
              <a:rPr lang="en-HK" dirty="0"/>
              <a:t>  //</a:t>
            </a:r>
            <a:r>
              <a:rPr lang="en-HK" dirty="0" err="1"/>
              <a:t>Serial.print</a:t>
            </a:r>
            <a:r>
              <a:rPr lang="en-HK" dirty="0"/>
              <a:t>(second);                                                       //serial print second to show the clock is clicking</a:t>
            </a:r>
          </a:p>
          <a:p>
            <a:r>
              <a:rPr lang="en-HK" dirty="0"/>
              <a:t>  </a:t>
            </a:r>
            <a:r>
              <a:rPr lang="en-HK" dirty="0" err="1"/>
              <a:t>flash_back_light_check</a:t>
            </a:r>
            <a:r>
              <a:rPr lang="en-HK" dirty="0"/>
              <a:t>(hour, minute, second);</a:t>
            </a:r>
          </a:p>
          <a:p>
            <a:endParaRPr lang="en-HK" dirty="0"/>
          </a:p>
          <a:p>
            <a:r>
              <a:rPr lang="en-HK" dirty="0"/>
              <a:t>  int </a:t>
            </a:r>
            <a:r>
              <a:rPr lang="en-HK" dirty="0" err="1"/>
              <a:t>dual_time_tag</a:t>
            </a:r>
            <a:r>
              <a:rPr lang="en-HK" dirty="0"/>
              <a:t> = 2;  // 0 HK time only; 1= </a:t>
            </a:r>
            <a:r>
              <a:rPr lang="en-HK" dirty="0" err="1"/>
              <a:t>hk</a:t>
            </a:r>
            <a:r>
              <a:rPr lang="en-HK" dirty="0"/>
              <a:t> and  </a:t>
            </a:r>
            <a:r>
              <a:rPr lang="en-HK" dirty="0" err="1"/>
              <a:t>uk</a:t>
            </a:r>
            <a:r>
              <a:rPr lang="en-HK" dirty="0"/>
              <a:t> time; 2 </a:t>
            </a:r>
            <a:r>
              <a:rPr lang="en-HK" dirty="0" err="1"/>
              <a:t>hk</a:t>
            </a:r>
            <a:r>
              <a:rPr lang="en-HK" dirty="0"/>
              <a:t>, </a:t>
            </a:r>
            <a:r>
              <a:rPr lang="en-HK" dirty="0" err="1"/>
              <a:t>uk</a:t>
            </a:r>
            <a:r>
              <a:rPr lang="en-HK" dirty="0"/>
              <a:t> and </a:t>
            </a:r>
            <a:r>
              <a:rPr lang="en-HK" dirty="0" err="1"/>
              <a:t>usa</a:t>
            </a:r>
            <a:r>
              <a:rPr lang="en-HK" dirty="0"/>
              <a:t> time</a:t>
            </a:r>
          </a:p>
          <a:p>
            <a:endParaRPr lang="en-HK" dirty="0"/>
          </a:p>
          <a:p>
            <a:r>
              <a:rPr lang="en-HK" dirty="0"/>
              <a:t>  //////////////////////////////////////////////////////////////</a:t>
            </a:r>
          </a:p>
          <a:p>
            <a:r>
              <a:rPr lang="en-HK" dirty="0"/>
              <a:t>  //  if (</a:t>
            </a:r>
            <a:r>
              <a:rPr lang="en-HK" dirty="0" err="1"/>
              <a:t>dual_time_tag</a:t>
            </a:r>
            <a:r>
              <a:rPr lang="en-HK" dirty="0"/>
              <a:t> == 0)</a:t>
            </a:r>
          </a:p>
          <a:p>
            <a:r>
              <a:rPr lang="en-HK" dirty="0"/>
              <a:t>  if (command_tag1 == 2) {  //u8g.setRot270();</a:t>
            </a:r>
          </a:p>
          <a:p>
            <a:r>
              <a:rPr lang="en-HK" dirty="0"/>
              <a:t>    char </a:t>
            </a:r>
            <a:r>
              <a:rPr lang="en-HK" dirty="0" err="1"/>
              <a:t>buf</a:t>
            </a:r>
            <a:r>
              <a:rPr lang="en-HK" dirty="0"/>
              <a:t>[12];           // "-2147483648\0"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endParaRPr lang="en-HK" dirty="0"/>
          </a:p>
          <a:p>
            <a:r>
              <a:rPr lang="en-HK" dirty="0"/>
              <a:t>void </a:t>
            </a:r>
            <a:r>
              <a:rPr lang="en-HK" dirty="0" err="1"/>
              <a:t>flash_back_light_check</a:t>
            </a:r>
            <a:r>
              <a:rPr lang="en-HK" dirty="0"/>
              <a:t>(int hour, int minute, int second) {</a:t>
            </a:r>
          </a:p>
          <a:p>
            <a:r>
              <a:rPr lang="en-HK" dirty="0"/>
              <a:t>  </a:t>
            </a:r>
            <a:r>
              <a:rPr lang="en-HK" dirty="0" err="1"/>
              <a:t>buttonState</a:t>
            </a:r>
            <a:r>
              <a:rPr lang="en-HK" dirty="0"/>
              <a:t> = </a:t>
            </a:r>
            <a:r>
              <a:rPr lang="en-HK" dirty="0" err="1"/>
              <a:t>digitalRead</a:t>
            </a:r>
            <a:r>
              <a:rPr lang="en-HK" dirty="0"/>
              <a:t>(</a:t>
            </a:r>
            <a:r>
              <a:rPr lang="en-HK" dirty="0" err="1"/>
              <a:t>buttonPin</a:t>
            </a:r>
            <a:r>
              <a:rPr lang="en-HK" dirty="0"/>
              <a:t>);  //will clear flashing</a:t>
            </a:r>
          </a:p>
          <a:p>
            <a:r>
              <a:rPr lang="en-HK" dirty="0"/>
              <a:t>  if ((hour == 0 &amp;&amp; hour &lt;6 )|| </a:t>
            </a:r>
            <a:r>
              <a:rPr lang="en-HK" dirty="0" err="1"/>
              <a:t>buttonState</a:t>
            </a:r>
            <a:r>
              <a:rPr lang="en-HK" dirty="0"/>
              <a:t>==0) { </a:t>
            </a:r>
            <a:r>
              <a:rPr lang="en-HK" dirty="0" err="1"/>
              <a:t>flash_tag_am</a:t>
            </a:r>
            <a:r>
              <a:rPr lang="en-HK" dirty="0"/>
              <a:t> = 0; }     //reset </a:t>
            </a:r>
            <a:r>
              <a:rPr lang="en-HK" dirty="0" err="1"/>
              <a:t>flash_tag_am</a:t>
            </a:r>
            <a:r>
              <a:rPr lang="en-HK" dirty="0"/>
              <a:t> at the </a:t>
            </a:r>
            <a:r>
              <a:rPr lang="en-HK" dirty="0" err="1"/>
              <a:t>degining</a:t>
            </a:r>
            <a:r>
              <a:rPr lang="en-HK" dirty="0"/>
              <a:t> of the day</a:t>
            </a:r>
          </a:p>
          <a:p>
            <a:r>
              <a:rPr lang="en-HK" dirty="0"/>
              <a:t>  if (hour &gt;= 6 &amp;&amp; </a:t>
            </a:r>
            <a:r>
              <a:rPr lang="en-HK" dirty="0" err="1"/>
              <a:t>flash_tag_am</a:t>
            </a:r>
            <a:r>
              <a:rPr lang="en-HK" dirty="0"/>
              <a:t>==1) { </a:t>
            </a:r>
            <a:r>
              <a:rPr lang="en-HK" dirty="0" err="1"/>
              <a:t>flash_tag_am</a:t>
            </a:r>
            <a:r>
              <a:rPr lang="en-HK" dirty="0"/>
              <a:t> = 1; }</a:t>
            </a:r>
          </a:p>
          <a:p>
            <a:endParaRPr lang="en-HK" dirty="0"/>
          </a:p>
          <a:p>
            <a:r>
              <a:rPr lang="en-HK" dirty="0"/>
              <a:t> if (hour == 12 || </a:t>
            </a:r>
            <a:r>
              <a:rPr lang="en-HK" dirty="0" err="1"/>
              <a:t>buttonState</a:t>
            </a:r>
            <a:r>
              <a:rPr lang="en-HK" dirty="0"/>
              <a:t>==0) { </a:t>
            </a:r>
            <a:r>
              <a:rPr lang="en-HK" dirty="0" err="1"/>
              <a:t>flash_tag_pm</a:t>
            </a:r>
            <a:r>
              <a:rPr lang="en-HK" dirty="0"/>
              <a:t> = 0; }     //reset </a:t>
            </a:r>
            <a:r>
              <a:rPr lang="en-HK" dirty="0" err="1"/>
              <a:t>flash_tag_am</a:t>
            </a:r>
            <a:r>
              <a:rPr lang="en-HK" dirty="0"/>
              <a:t> at the </a:t>
            </a:r>
            <a:r>
              <a:rPr lang="en-HK" dirty="0" err="1"/>
              <a:t>degining</a:t>
            </a:r>
            <a:r>
              <a:rPr lang="en-HK" dirty="0"/>
              <a:t> of the day</a:t>
            </a:r>
          </a:p>
          <a:p>
            <a:r>
              <a:rPr lang="en-HK" dirty="0"/>
              <a:t>  if (hour &gt;=20 &amp;&amp; </a:t>
            </a:r>
            <a:r>
              <a:rPr lang="en-HK" dirty="0" err="1"/>
              <a:t>flash_tag_pm</a:t>
            </a:r>
            <a:r>
              <a:rPr lang="en-HK" dirty="0"/>
              <a:t>==1) { </a:t>
            </a:r>
            <a:r>
              <a:rPr lang="en-HK" dirty="0" err="1"/>
              <a:t>flash_tag_pm</a:t>
            </a:r>
            <a:r>
              <a:rPr lang="en-HK" dirty="0"/>
              <a:t> = 1; }</a:t>
            </a:r>
          </a:p>
          <a:p>
            <a:endParaRPr lang="en-HK" dirty="0"/>
          </a:p>
          <a:p>
            <a:r>
              <a:rPr lang="en-HK" dirty="0"/>
              <a:t>if (</a:t>
            </a:r>
            <a:r>
              <a:rPr lang="en-HK" dirty="0" err="1"/>
              <a:t>flash_tag_am</a:t>
            </a:r>
            <a:r>
              <a:rPr lang="en-HK" dirty="0"/>
              <a:t> == 0)    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HIGH);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if (</a:t>
            </a:r>
            <a:r>
              <a:rPr lang="en-HK" dirty="0" err="1"/>
              <a:t>flash_tag_am</a:t>
            </a:r>
            <a:r>
              <a:rPr lang="en-HK" dirty="0"/>
              <a:t> == 1) {</a:t>
            </a:r>
          </a:p>
          <a:p>
            <a:r>
              <a:rPr lang="en-HK" dirty="0"/>
              <a:t>    if (second % 2 == 0) {</a:t>
            </a:r>
          </a:p>
          <a:p>
            <a:r>
              <a:rPr lang="en-HK" dirty="0"/>
              <a:t>    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HIGH);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  } else {</a:t>
            </a:r>
          </a:p>
          <a:p>
            <a:r>
              <a:rPr lang="en-HK" dirty="0"/>
              <a:t>    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LOW);</a:t>
            </a:r>
          </a:p>
          <a:p>
            <a:r>
              <a:rPr lang="en-HK" dirty="0"/>
              <a:t>    }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}</a:t>
            </a:r>
          </a:p>
          <a:p>
            <a:endParaRPr lang="en-HK" dirty="0"/>
          </a:p>
          <a:p>
            <a:r>
              <a:rPr lang="en-HK" dirty="0"/>
              <a:t>  if (</a:t>
            </a:r>
            <a:r>
              <a:rPr lang="en-HK" dirty="0" err="1"/>
              <a:t>flash_tag_pm</a:t>
            </a:r>
            <a:r>
              <a:rPr lang="en-HK" dirty="0"/>
              <a:t> == 0)    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HIGH);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if (</a:t>
            </a:r>
            <a:r>
              <a:rPr lang="en-HK" dirty="0" err="1"/>
              <a:t>flash_tag_pm</a:t>
            </a:r>
            <a:r>
              <a:rPr lang="en-HK" dirty="0"/>
              <a:t> == 1) {</a:t>
            </a:r>
          </a:p>
          <a:p>
            <a:r>
              <a:rPr lang="en-HK" dirty="0"/>
              <a:t>    if (second % 2 == 0) {</a:t>
            </a:r>
          </a:p>
          <a:p>
            <a:r>
              <a:rPr lang="en-HK" dirty="0"/>
              <a:t>    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HIGH);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  } else {</a:t>
            </a:r>
          </a:p>
          <a:p>
            <a:r>
              <a:rPr lang="en-HK" dirty="0"/>
              <a:t>      </a:t>
            </a:r>
            <a:r>
              <a:rPr lang="en-HK" dirty="0" err="1"/>
              <a:t>digitalWrite</a:t>
            </a:r>
            <a:r>
              <a:rPr lang="en-HK" dirty="0"/>
              <a:t>(</a:t>
            </a:r>
            <a:r>
              <a:rPr lang="en-HK" dirty="0" err="1"/>
              <a:t>backlight_pin</a:t>
            </a:r>
            <a:r>
              <a:rPr lang="en-HK" dirty="0"/>
              <a:t>, LOW);</a:t>
            </a:r>
          </a:p>
          <a:p>
            <a:r>
              <a:rPr lang="en-HK" dirty="0"/>
              <a:t>    }  // backlight, HIGH = </a:t>
            </a:r>
            <a:r>
              <a:rPr lang="en-HK" dirty="0" err="1"/>
              <a:t>on;LOW</a:t>
            </a:r>
            <a:r>
              <a:rPr lang="en-HK" dirty="0"/>
              <a:t> = off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}</a:t>
            </a:r>
          </a:p>
          <a:p>
            <a:endParaRPr lang="en-HK" dirty="0"/>
          </a:p>
          <a:p>
            <a:r>
              <a:rPr lang="en-HK" dirty="0"/>
              <a:t>////////////////////////////////////////////////////////////</a:t>
            </a:r>
          </a:p>
          <a:p>
            <a:r>
              <a:rPr lang="en-HK" dirty="0"/>
              <a:t>void loop() {</a:t>
            </a:r>
          </a:p>
          <a:p>
            <a:r>
              <a:rPr lang="en-HK" dirty="0"/>
              <a:t>  /////////////  read </a:t>
            </a:r>
            <a:r>
              <a:rPr lang="en-HK" dirty="0" err="1"/>
              <a:t>dht</a:t>
            </a:r>
            <a:r>
              <a:rPr lang="en-HK" dirty="0"/>
              <a:t> </a:t>
            </a:r>
            <a:r>
              <a:rPr lang="en-HK" dirty="0" err="1"/>
              <a:t>tempertaure</a:t>
            </a:r>
            <a:r>
              <a:rPr lang="en-HK" dirty="0"/>
              <a:t>, </a:t>
            </a:r>
            <a:r>
              <a:rPr lang="en-HK" dirty="0" err="1"/>
              <a:t>humdity</a:t>
            </a:r>
            <a:r>
              <a:rPr lang="en-HK" dirty="0"/>
              <a:t> sensor ////////</a:t>
            </a:r>
          </a:p>
          <a:p>
            <a:r>
              <a:rPr lang="en-HK" dirty="0"/>
              <a:t>  count2++;         //since the loop is executed once in 1 second, 1 sec delay loop at</a:t>
            </a:r>
          </a:p>
          <a:p>
            <a:r>
              <a:rPr lang="en-HK" dirty="0"/>
              <a:t>  if (count2 &gt;= 3)  // read temperature/ </a:t>
            </a:r>
            <a:r>
              <a:rPr lang="en-HK" dirty="0" err="1"/>
              <a:t>humdity</a:t>
            </a:r>
            <a:r>
              <a:rPr lang="en-HK" dirty="0"/>
              <a:t> at a period of 3 seconds</a:t>
            </a:r>
          </a:p>
          <a:p>
            <a:r>
              <a:rPr lang="en-HK" dirty="0"/>
              <a:t>  {</a:t>
            </a:r>
          </a:p>
          <a:p>
            <a:r>
              <a:rPr lang="en-HK" dirty="0"/>
              <a:t>    dht11_temperature = </a:t>
            </a:r>
            <a:r>
              <a:rPr lang="en-HK" dirty="0" err="1"/>
              <a:t>dht.readTemperature</a:t>
            </a:r>
            <a:r>
              <a:rPr lang="en-HK" dirty="0"/>
              <a:t>();</a:t>
            </a:r>
          </a:p>
          <a:p>
            <a:r>
              <a:rPr lang="en-HK" dirty="0"/>
              <a:t>    dht11_humidity = </a:t>
            </a:r>
            <a:r>
              <a:rPr lang="en-HK" dirty="0" err="1"/>
              <a:t>dht.readHumidity</a:t>
            </a:r>
            <a:r>
              <a:rPr lang="en-HK" dirty="0"/>
              <a:t>();</a:t>
            </a:r>
          </a:p>
          <a:p>
            <a:r>
              <a:rPr lang="en-HK" dirty="0"/>
              <a:t>   // </a:t>
            </a:r>
            <a:r>
              <a:rPr lang="en-HK" dirty="0" err="1"/>
              <a:t>Serial.println</a:t>
            </a:r>
            <a:r>
              <a:rPr lang="en-HK" dirty="0"/>
              <a:t>("; ");  //serial print second to show the clock is clicking</a:t>
            </a:r>
          </a:p>
          <a:p>
            <a:r>
              <a:rPr lang="en-HK" dirty="0"/>
              <a:t>   // </a:t>
            </a:r>
            <a:r>
              <a:rPr lang="en-HK" dirty="0" err="1"/>
              <a:t>Serial.print</a:t>
            </a:r>
            <a:r>
              <a:rPr lang="en-HK" dirty="0"/>
              <a:t>("dht11_temperature=");</a:t>
            </a:r>
          </a:p>
          <a:p>
            <a:r>
              <a:rPr lang="en-HK" dirty="0"/>
              <a:t>   // </a:t>
            </a:r>
            <a:r>
              <a:rPr lang="en-HK" dirty="0" err="1"/>
              <a:t>Serial.print</a:t>
            </a:r>
            <a:r>
              <a:rPr lang="en-HK" dirty="0"/>
              <a:t>(dht11_temperature);</a:t>
            </a:r>
          </a:p>
          <a:p>
            <a:r>
              <a:rPr lang="en-HK" dirty="0"/>
              <a:t>   // </a:t>
            </a:r>
            <a:r>
              <a:rPr lang="en-HK" dirty="0" err="1"/>
              <a:t>Serial.print</a:t>
            </a:r>
            <a:r>
              <a:rPr lang="en-HK" dirty="0"/>
              <a:t>("; dht11_humidity =");</a:t>
            </a:r>
          </a:p>
          <a:p>
            <a:r>
              <a:rPr lang="en-HK" dirty="0"/>
              <a:t>   // </a:t>
            </a:r>
            <a:r>
              <a:rPr lang="en-HK" dirty="0" err="1"/>
              <a:t>Serial.print</a:t>
            </a:r>
            <a:r>
              <a:rPr lang="en-HK" dirty="0"/>
              <a:t>(dht11_humidity);</a:t>
            </a:r>
          </a:p>
          <a:p>
            <a:endParaRPr lang="en-HK" dirty="0"/>
          </a:p>
          <a:p>
            <a:r>
              <a:rPr lang="en-HK" dirty="0"/>
              <a:t>    count2 = 0;</a:t>
            </a:r>
          </a:p>
          <a:p>
            <a:r>
              <a:rPr lang="en-HK" dirty="0"/>
              <a:t>  }</a:t>
            </a:r>
          </a:p>
          <a:p>
            <a:r>
              <a:rPr lang="en-HK" dirty="0"/>
              <a:t>  ////-------------------------------------------------------------------</a:t>
            </a:r>
          </a:p>
          <a:p>
            <a:r>
              <a:rPr lang="en-HK" dirty="0"/>
              <a:t>  u8g.firstPage();</a:t>
            </a:r>
          </a:p>
          <a:p>
            <a:r>
              <a:rPr lang="en-HK" dirty="0"/>
              <a:t>  u8g_prepare();</a:t>
            </a:r>
          </a:p>
          <a:p>
            <a:r>
              <a:rPr lang="en-HK" dirty="0"/>
              <a:t>  clear_screen_12864();</a:t>
            </a:r>
          </a:p>
          <a:p>
            <a:r>
              <a:rPr lang="en-HK" dirty="0"/>
              <a:t>  draw_vert_LCD12864();</a:t>
            </a:r>
          </a:p>
          <a:p>
            <a:r>
              <a:rPr lang="en-HK" dirty="0"/>
              <a:t>  do {</a:t>
            </a:r>
          </a:p>
          <a:p>
            <a:r>
              <a:rPr lang="en-HK" dirty="0"/>
              <a:t>    draw_vert_LCD12864();</a:t>
            </a:r>
          </a:p>
          <a:p>
            <a:r>
              <a:rPr lang="en-HK" dirty="0"/>
              <a:t>  } while (u8g.nextPage());</a:t>
            </a:r>
          </a:p>
          <a:p>
            <a:r>
              <a:rPr lang="en-HK" dirty="0"/>
              <a:t>  //</a:t>
            </a:r>
            <a:r>
              <a:rPr lang="en-HK" dirty="0" err="1"/>
              <a:t>minute_count</a:t>
            </a:r>
            <a:r>
              <a:rPr lang="en-HK" dirty="0"/>
              <a:t>++;</a:t>
            </a:r>
          </a:p>
          <a:p>
            <a:r>
              <a:rPr lang="en-HK" dirty="0"/>
              <a:t>  delay(100);  // rebuild the picture after some delay</a:t>
            </a:r>
          </a:p>
          <a:p>
            <a:r>
              <a:rPr lang="en-HK" dirty="0"/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00A0D6-79B1-801C-7702-B16F659DD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D479AD-8A56-3186-F576-DEA1EB088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12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866797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E6870-01C1-EF5D-4551-EAB3F3124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D19DE-6704-A27D-57A0-F40F3F5D8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Made a  real clock with 3 time zones (with day-time-saving  time adjustment) using DS3231</a:t>
            </a:r>
          </a:p>
          <a:p>
            <a:r>
              <a:rPr lang="en-US" dirty="0"/>
              <a:t>The clock is with humidity and temperature sensor DHT11</a:t>
            </a:r>
          </a:p>
          <a:p>
            <a:r>
              <a:rPr lang="en-US" dirty="0"/>
              <a:t>The display is large using LCD12864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D51D4A-DAF1-D9FB-0719-B98C5998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E83E7-973D-7703-8471-F9F6F06EA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13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422111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04E6-388A-F2B2-8423-C7E244337D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158670-AD36-C879-12BF-B1435B961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LCD12864 datasheet: </a:t>
            </a:r>
            <a:r>
              <a:rPr lang="en-HK" dirty="0">
                <a:hlinkClick r:id="rId2"/>
              </a:rPr>
              <a:t>https://www.waveshare.com/datasheet/LCD_en_PDF/LCD12864-ST.pdf</a:t>
            </a:r>
            <a:r>
              <a:rPr lang="en-HK" dirty="0"/>
              <a:t>   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8BAF78-EDD8-B557-81FD-AC64DB0F4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7E4568-7385-748D-B2CE-FF639170A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14</a:t>
            </a:fld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65201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A3505-8F25-D602-DBD5-251CB9157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DHT11 Humidify temperature sensor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89125-F6AD-ABFC-FD90-1F5977EC4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</a:t>
            </a:r>
            <a:endParaRPr lang="en-HK" dirty="0"/>
          </a:p>
        </p:txBody>
      </p:sp>
      <p:pic>
        <p:nvPicPr>
          <p:cNvPr id="4" name="Picture 4" descr="Arduino DHT11 Tutorial - 4 Pin DHT11 Wiring Diagram">
            <a:extLst>
              <a:ext uri="{FF2B5EF4-FFF2-40B4-BE49-F238E27FC236}">
                <a16:creationId xmlns:a16="http://schemas.microsoft.com/office/drawing/2014/main" id="{616117C2-CC9A-76D4-FABC-31EB637D2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791" y="3786808"/>
            <a:ext cx="5615492" cy="2599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30E71-6316-7C1A-916C-BD11F9159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315FB3-CE4A-CB70-12F1-B3E72A863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2</a:t>
            </a:fld>
            <a:endParaRPr lang="en-H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912D3B-83BB-D036-9506-D7F772D2B4D4}"/>
              </a:ext>
            </a:extLst>
          </p:cNvPr>
          <p:cNvSpPr txBox="1"/>
          <p:nvPr/>
        </p:nvSpPr>
        <p:spPr>
          <a:xfrm>
            <a:off x="5267325" y="2076450"/>
            <a:ext cx="2927468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Arduino             DHT11 sensor</a:t>
            </a:r>
          </a:p>
          <a:p>
            <a:r>
              <a:rPr lang="en-US" dirty="0"/>
              <a:t>GPIO pin 7 </a:t>
            </a:r>
            <a:r>
              <a:rPr lang="en-US" dirty="0">
                <a:sym typeface="Wingdings" panose="05000000000000000000" pitchFamily="2" charset="2"/>
              </a:rPr>
              <a:t>----DHT11</a:t>
            </a:r>
            <a:endParaRPr lang="en-US" dirty="0"/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2541042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(Real time clock (DS3231)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69583" y="5738367"/>
            <a:ext cx="34676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000" dirty="0">
                <a:hlinkClick r:id="rId2"/>
              </a:rPr>
              <a:t>https://lastminuteengineers.com/ds3231-rtc-arduino-tutorial/</a:t>
            </a:r>
            <a:r>
              <a:rPr lang="en-HK" sz="1000" dirty="0"/>
              <a:t> </a:t>
            </a:r>
          </a:p>
          <a:p>
            <a:endParaRPr lang="en-US" sz="1000" dirty="0"/>
          </a:p>
          <a:p>
            <a:r>
              <a:rPr lang="en-US" sz="1000" dirty="0"/>
              <a:t>demo: </a:t>
            </a:r>
          </a:p>
          <a:p>
            <a:r>
              <a:rPr lang="en-US" sz="1000" dirty="0">
                <a:hlinkClick r:id="rId3"/>
              </a:rPr>
              <a:t>https://www.youtube.com/watch?v=9-BqlcY1Bsw</a:t>
            </a:r>
            <a:endParaRPr lang="en-US" sz="1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77CFA-8FD6-48EC-A2DF-CA722B7D594A}"/>
              </a:ext>
            </a:extLst>
          </p:cNvPr>
          <p:cNvSpPr txBox="1"/>
          <p:nvPr/>
        </p:nvSpPr>
        <p:spPr>
          <a:xfrm>
            <a:off x="7014120" y="5500483"/>
            <a:ext cx="157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RTC</a:t>
            </a:r>
          </a:p>
          <a:p>
            <a:r>
              <a:rPr lang="en-US" dirty="0"/>
              <a:t>Using SCL, SDA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3688CA-8E83-4B2A-8488-459B810B99D7}"/>
              </a:ext>
            </a:extLst>
          </p:cNvPr>
          <p:cNvSpPr txBox="1"/>
          <p:nvPr/>
        </p:nvSpPr>
        <p:spPr>
          <a:xfrm>
            <a:off x="3821515" y="5210734"/>
            <a:ext cx="46291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4"/>
              </a:rPr>
              <a:t>https://microcontrollerslab.com/ds3231-rtc-module-pinout-interfacing-with-arduino-features/</a:t>
            </a:r>
            <a:r>
              <a:rPr lang="en-US" sz="1000" dirty="0"/>
              <a:t> </a:t>
            </a:r>
          </a:p>
        </p:txBody>
      </p:sp>
      <p:sp>
        <p:nvSpPr>
          <p:cNvPr id="10" name="AutoShape 2" descr="Wiring DS3231 RTC module with Arduino">
            <a:extLst>
              <a:ext uri="{FF2B5EF4-FFF2-40B4-BE49-F238E27FC236}">
                <a16:creationId xmlns:a16="http://schemas.microsoft.com/office/drawing/2014/main" id="{89E124EA-A785-41C8-C61A-92F77E0DA7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12" name="AutoShape 4" descr="Wiring DS3231 RTC module with Arduino">
            <a:extLst>
              <a:ext uri="{FF2B5EF4-FFF2-40B4-BE49-F238E27FC236}">
                <a16:creationId xmlns:a16="http://schemas.microsoft.com/office/drawing/2014/main" id="{2C96AEEB-E4A8-1786-499F-4C7C98AE8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13" name="AutoShape 6" descr="Wiring DS3231 RTC module with Arduino">
            <a:extLst>
              <a:ext uri="{FF2B5EF4-FFF2-40B4-BE49-F238E27FC236}">
                <a16:creationId xmlns:a16="http://schemas.microsoft.com/office/drawing/2014/main" id="{41A8E81B-FDC2-7173-4AF4-3F0300C568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sp>
        <p:nvSpPr>
          <p:cNvPr id="14" name="AutoShape 8" descr="Wiring DS3231 RTC module with Arduino">
            <a:extLst>
              <a:ext uri="{FF2B5EF4-FFF2-40B4-BE49-F238E27FC236}">
                <a16:creationId xmlns:a16="http://schemas.microsoft.com/office/drawing/2014/main" id="{4E70DBAA-9296-533B-2578-D0B1D28F8B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876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HK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0C85FA-F6A4-1861-C8E2-EA65DA0F9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491" y="1343195"/>
            <a:ext cx="7148253" cy="4818867"/>
          </a:xfrm>
          <a:prstGeom prst="rect">
            <a:avLst/>
          </a:prstGeo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968D4F9F-A971-F6D6-0224-EE2B06DA2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026" y="4999833"/>
            <a:ext cx="2109549" cy="1200329"/>
          </a:xfrm>
        </p:spPr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D11245-3B33-D090-8DB6-531063669088}"/>
              </a:ext>
            </a:extLst>
          </p:cNvPr>
          <p:cNvSpPr txBox="1"/>
          <p:nvPr/>
        </p:nvSpPr>
        <p:spPr>
          <a:xfrm>
            <a:off x="5029200" y="466725"/>
            <a:ext cx="2357505" cy="9233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Arduino         LCD12864</a:t>
            </a:r>
          </a:p>
          <a:p>
            <a:r>
              <a:rPr lang="en-US" dirty="0"/>
              <a:t>SCL  </a:t>
            </a:r>
            <a:r>
              <a:rPr lang="en-US" dirty="0">
                <a:sym typeface="Wingdings" panose="05000000000000000000" pitchFamily="2" charset="2"/>
              </a:rPr>
              <a:t>--------- SDL</a:t>
            </a:r>
            <a:endParaRPr lang="en-US" dirty="0"/>
          </a:p>
          <a:p>
            <a:r>
              <a:rPr lang="en-US" dirty="0"/>
              <a:t>SDA </a:t>
            </a:r>
            <a:r>
              <a:rPr lang="en-US" dirty="0">
                <a:sym typeface="Wingdings" panose="05000000000000000000" pitchFamily="2" charset="2"/>
              </a:rPr>
              <a:t>---------SCL</a:t>
            </a:r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373913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93" y="149675"/>
            <a:ext cx="7886700" cy="1325563"/>
          </a:xfrm>
        </p:spPr>
        <p:txBody>
          <a:bodyPr>
            <a:noAutofit/>
          </a:bodyPr>
          <a:lstStyle/>
          <a:p>
            <a:r>
              <a:rPr lang="en-US" sz="2000" dirty="0"/>
              <a:t>Test2.19 Large LCD 12864 SPI (thru ST7920) size 73mm x 39mm</a:t>
            </a:r>
            <a:br>
              <a:rPr lang="en-US" sz="2000" dirty="0"/>
            </a:br>
            <a:r>
              <a:rPr lang="en-US" sz="2000" dirty="0"/>
              <a:t>//12864_spi_grahicstest_1a.ino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https://github.com/olikraus/U8glib_Arduino</a:t>
            </a:r>
            <a:br>
              <a:rPr lang="en-US" sz="2000" dirty="0"/>
            </a:br>
            <a:r>
              <a:rPr lang="en-US" sz="2000" dirty="0"/>
              <a:t>//12864_spi_grahicstest_1a.ino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//12864_spi_grahicstest_1a.ino</a:t>
            </a:r>
          </a:p>
          <a:p>
            <a:r>
              <a:rPr lang="en-US" dirty="0"/>
              <a:t>/*https://github.com/olikraus/U8glib_Arduino</a:t>
            </a:r>
          </a:p>
          <a:p>
            <a:endParaRPr lang="en-US" dirty="0"/>
          </a:p>
          <a:p>
            <a:r>
              <a:rPr lang="en-US" dirty="0"/>
              <a:t>  </a:t>
            </a:r>
            <a:r>
              <a:rPr lang="en-US" dirty="0" err="1"/>
              <a:t>GraphicsTest.pde</a:t>
            </a:r>
            <a:endParaRPr lang="en-US" dirty="0"/>
          </a:p>
          <a:p>
            <a:r>
              <a:rPr lang="en-US" dirty="0"/>
              <a:t>  </a:t>
            </a:r>
          </a:p>
          <a:p>
            <a:r>
              <a:rPr lang="en-US" dirty="0"/>
              <a:t>  &gt;&gt;&gt; Before compiling: Please remove comment from the constructor of the </a:t>
            </a:r>
          </a:p>
          <a:p>
            <a:r>
              <a:rPr lang="en-US" dirty="0"/>
              <a:t>  &gt;&gt;&gt; connected graphics display (see below).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Universal 8bit Graphics Library, https://github.com/olikraus/u8glib/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Copyright (c) 2012, olikraus@gmail.com</a:t>
            </a:r>
          </a:p>
          <a:p>
            <a:r>
              <a:rPr lang="en-US" dirty="0"/>
              <a:t>  All rights reserved.</a:t>
            </a:r>
          </a:p>
          <a:p>
            <a:endParaRPr lang="en-US" dirty="0"/>
          </a:p>
          <a:p>
            <a:r>
              <a:rPr lang="en-US" dirty="0"/>
              <a:t>  Redistribution and use in source and binary forms, with or without modification, </a:t>
            </a:r>
          </a:p>
          <a:p>
            <a:r>
              <a:rPr lang="en-US" dirty="0"/>
              <a:t>  are permitted provided that the following conditions are met:</a:t>
            </a:r>
          </a:p>
          <a:p>
            <a:endParaRPr lang="en-US" dirty="0"/>
          </a:p>
          <a:p>
            <a:r>
              <a:rPr lang="en-US" dirty="0"/>
              <a:t>  * Redistributions of source code must retain the above copyright notice, this list </a:t>
            </a:r>
          </a:p>
          <a:p>
            <a:r>
              <a:rPr lang="en-US" dirty="0"/>
              <a:t>    of conditions and the following disclaimer.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* Redistributions in binary form must reproduce the above copyright notice, this </a:t>
            </a:r>
          </a:p>
          <a:p>
            <a:r>
              <a:rPr lang="en-US" dirty="0"/>
              <a:t>    list of conditions and the following disclaimer in the documentation and/or other </a:t>
            </a:r>
          </a:p>
          <a:p>
            <a:r>
              <a:rPr lang="en-US" dirty="0"/>
              <a:t>    materials provided with the distribution.</a:t>
            </a:r>
          </a:p>
          <a:p>
            <a:endParaRPr lang="en-US" dirty="0"/>
          </a:p>
          <a:p>
            <a:r>
              <a:rPr lang="en-US" dirty="0"/>
              <a:t>  THIS SOFTWARE IS PROVIDED BY THE COPYRIGHT HOLDERS AND </a:t>
            </a:r>
          </a:p>
          <a:p>
            <a:r>
              <a:rPr lang="en-US" dirty="0"/>
              <a:t>  CONTRIBUTORS "AS IS" AND ANY EXPRESS OR IMPLIED WARRANTIES, </a:t>
            </a:r>
          </a:p>
          <a:p>
            <a:r>
              <a:rPr lang="en-US" dirty="0"/>
              <a:t>  INCLUDING, BUT NOT LIMITED TO, THE IMPLIED WARRANTIES OF </a:t>
            </a:r>
          </a:p>
          <a:p>
            <a:r>
              <a:rPr lang="en-US" dirty="0"/>
              <a:t>  MERCHANTABILITY AND FITNESS FOR A PARTICULAR PURPOSE ARE </a:t>
            </a:r>
          </a:p>
          <a:p>
            <a:r>
              <a:rPr lang="en-US" dirty="0"/>
              <a:t>  DISCLAIMED. IN NO EVENT SHALL THE COPYRIGHT HOLDER OR </a:t>
            </a:r>
          </a:p>
          <a:p>
            <a:r>
              <a:rPr lang="en-US" dirty="0"/>
              <a:t>  CONTRIBUTORS BE LIABLE FOR ANY DIRECT, INDIRECT, INCIDENTAL, </a:t>
            </a:r>
          </a:p>
          <a:p>
            <a:r>
              <a:rPr lang="en-US" dirty="0"/>
              <a:t>  SPECIAL, EXEMPLARY, OR CONSEQUENTIAL DAMAGES (INCLUDING, BUT </a:t>
            </a:r>
          </a:p>
          <a:p>
            <a:r>
              <a:rPr lang="en-US" dirty="0"/>
              <a:t>  NOT LIMITED TO, PROCUREMENT OF SUBSTITUTE GOODS OR SERVICES; </a:t>
            </a:r>
          </a:p>
          <a:p>
            <a:r>
              <a:rPr lang="en-US" dirty="0"/>
              <a:t>  LOSS OF USE, DATA, OR PROFITS; OR BUSINESS INTERRUPTION) HOWEVER </a:t>
            </a:r>
          </a:p>
          <a:p>
            <a:r>
              <a:rPr lang="en-US" dirty="0"/>
              <a:t>  CAUSED AND ON ANY THEORY OF LIABILITY, WHETHER IN CONTRACT, </a:t>
            </a:r>
          </a:p>
          <a:p>
            <a:r>
              <a:rPr lang="en-US" dirty="0"/>
              <a:t>  STRICT LIABILITY, OR TORT (INCLUDING NEGLIGENCE OR OTHERWISE) </a:t>
            </a:r>
          </a:p>
          <a:p>
            <a:r>
              <a:rPr lang="en-US" dirty="0"/>
              <a:t>  ARISING IN ANY WAY OUT OF THE USE OF THIS SOFTWARE, EVEN IF </a:t>
            </a:r>
          </a:p>
          <a:p>
            <a:r>
              <a:rPr lang="en-US" dirty="0"/>
              <a:t>  ADVISED OF THE POSSIBILITY OF SUCH DAMAGE. 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*/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#include "U8glib.h"</a:t>
            </a:r>
          </a:p>
          <a:p>
            <a:endParaRPr lang="en-US" dirty="0"/>
          </a:p>
          <a:p>
            <a:r>
              <a:rPr lang="en-US" dirty="0"/>
              <a:t>// setup u8g object, please remove comment from one of the following constructor calls</a:t>
            </a:r>
          </a:p>
          <a:p>
            <a:r>
              <a:rPr lang="en-US" dirty="0"/>
              <a:t>)_</a:t>
            </a:r>
          </a:p>
          <a:p>
            <a:r>
              <a:rPr lang="en-US" dirty="0"/>
              <a:t>U8GLIB_ST7920_128X64_4X u8g(13,11,10);	// SPI Com: U8GLIB_ST7920_128X64_4X u8g(</a:t>
            </a:r>
            <a:r>
              <a:rPr lang="en-US" dirty="0" err="1"/>
              <a:t>pin_E</a:t>
            </a:r>
            <a:r>
              <a:rPr lang="en-US" dirty="0"/>
              <a:t>, </a:t>
            </a:r>
            <a:r>
              <a:rPr lang="en-US" dirty="0" err="1"/>
              <a:t>pin_R</a:t>
            </a:r>
            <a:r>
              <a:rPr lang="en-US" dirty="0"/>
              <a:t>/W, pin_/RS );//can </a:t>
            </a:r>
            <a:r>
              <a:rPr lang="en-US" dirty="0" err="1"/>
              <a:t>chnage</a:t>
            </a:r>
            <a:r>
              <a:rPr lang="en-US" dirty="0"/>
              <a:t> to another pin assignment scheme</a:t>
            </a:r>
          </a:p>
          <a:p>
            <a:r>
              <a:rPr lang="en-US" dirty="0"/>
              <a:t>//MODULE..........................</a:t>
            </a:r>
            <a:r>
              <a:rPr lang="en-US" dirty="0" err="1"/>
              <a:t>Uang</a:t>
            </a:r>
            <a:endParaRPr lang="en-US" dirty="0"/>
          </a:p>
          <a:p>
            <a:r>
              <a:rPr lang="en-US" dirty="0"/>
              <a:t>//K (backlight cathode).........GND</a:t>
            </a:r>
          </a:p>
          <a:p>
            <a:r>
              <a:rPr lang="en-US" dirty="0"/>
              <a:t>//A (backlight anode)..........+5V</a:t>
            </a:r>
          </a:p>
          <a:p>
            <a:r>
              <a:rPr lang="en-US" dirty="0"/>
              <a:t>//PSD (SPI Mode).................GND or NC</a:t>
            </a:r>
          </a:p>
          <a:p>
            <a:r>
              <a:rPr lang="en-US" dirty="0"/>
              <a:t>//E (SCK)..........................D13</a:t>
            </a:r>
          </a:p>
          <a:p>
            <a:r>
              <a:rPr lang="en-US" dirty="0"/>
              <a:t>//R/W (MOSI)....................D11</a:t>
            </a:r>
          </a:p>
          <a:p>
            <a:r>
              <a:rPr lang="en-US" dirty="0"/>
              <a:t>//RS (CS)..........................D10*</a:t>
            </a:r>
          </a:p>
          <a:p>
            <a:r>
              <a:rPr lang="en-US" dirty="0"/>
              <a:t>//VDD.............................+5V</a:t>
            </a:r>
          </a:p>
          <a:p>
            <a:r>
              <a:rPr lang="en-US" dirty="0"/>
              <a:t>//VSS..............................GND</a:t>
            </a:r>
          </a:p>
          <a:p>
            <a:endParaRPr lang="en-US" dirty="0"/>
          </a:p>
          <a:p>
            <a:r>
              <a:rPr lang="en-US" dirty="0"/>
              <a:t>void u8g_prepare(void) {</a:t>
            </a:r>
          </a:p>
          <a:p>
            <a:r>
              <a:rPr lang="en-US" dirty="0"/>
              <a:t>  u8g.setFont(u8g_font_6x10);</a:t>
            </a:r>
          </a:p>
          <a:p>
            <a:r>
              <a:rPr lang="en-US" dirty="0"/>
              <a:t>  u8g.setFontRefHeightExtendedText();</a:t>
            </a:r>
          </a:p>
          <a:p>
            <a:r>
              <a:rPr lang="en-US" dirty="0"/>
              <a:t>  u8g.setDefaultForegroundColor();</a:t>
            </a:r>
          </a:p>
          <a:p>
            <a:r>
              <a:rPr lang="en-US" dirty="0"/>
              <a:t>  u8g.setFontPosTop();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u8g_box_frame(uint8_t a) {</a:t>
            </a:r>
          </a:p>
          <a:p>
            <a:r>
              <a:rPr lang="en-US" dirty="0"/>
              <a:t>  u8g.drawStr( 0, 0, "</a:t>
            </a:r>
            <a:r>
              <a:rPr lang="en-US" dirty="0" err="1"/>
              <a:t>drawBox</a:t>
            </a:r>
            <a:r>
              <a:rPr lang="en-US" dirty="0"/>
              <a:t>");</a:t>
            </a:r>
          </a:p>
          <a:p>
            <a:r>
              <a:rPr lang="en-US" dirty="0"/>
              <a:t>  u8g.drawBox(5,10,20,10);</a:t>
            </a:r>
          </a:p>
          <a:p>
            <a:r>
              <a:rPr lang="en-US" dirty="0"/>
              <a:t>  u8g.drawBox(10+a,15,30,7);</a:t>
            </a:r>
          </a:p>
          <a:p>
            <a:r>
              <a:rPr lang="en-US" dirty="0"/>
              <a:t>  u8g.drawStr( 0, 30, "</a:t>
            </a:r>
            <a:r>
              <a:rPr lang="en-US" dirty="0" err="1"/>
              <a:t>drawFrame</a:t>
            </a:r>
            <a:r>
              <a:rPr lang="en-US" dirty="0"/>
              <a:t>");</a:t>
            </a:r>
          </a:p>
          <a:p>
            <a:r>
              <a:rPr lang="en-US" dirty="0"/>
              <a:t>  u8g.drawFrame(5,10+30,20,10);</a:t>
            </a:r>
          </a:p>
          <a:p>
            <a:r>
              <a:rPr lang="en-US" dirty="0"/>
              <a:t>  u8g.drawFrame(10+a,15+30,30,7);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u8g_disc_circle(uint8_t a) {</a:t>
            </a:r>
          </a:p>
          <a:p>
            <a:r>
              <a:rPr lang="en-US" dirty="0"/>
              <a:t>  u8g.drawStr( 0, 0, "</a:t>
            </a:r>
            <a:r>
              <a:rPr lang="en-US" dirty="0" err="1"/>
              <a:t>drawDisc</a:t>
            </a:r>
            <a:r>
              <a:rPr lang="en-US" dirty="0"/>
              <a:t>");</a:t>
            </a:r>
          </a:p>
          <a:p>
            <a:r>
              <a:rPr lang="en-US" dirty="0"/>
              <a:t>  u8g.drawDisc(10,18,9);</a:t>
            </a:r>
          </a:p>
          <a:p>
            <a:r>
              <a:rPr lang="en-US" dirty="0"/>
              <a:t>  u8g.drawDisc(24+a,16,7);</a:t>
            </a:r>
          </a:p>
          <a:p>
            <a:r>
              <a:rPr lang="en-US" dirty="0"/>
              <a:t>  u8g.drawStr( 0, 30, "</a:t>
            </a:r>
            <a:r>
              <a:rPr lang="en-US" dirty="0" err="1"/>
              <a:t>drawCircle</a:t>
            </a:r>
            <a:r>
              <a:rPr lang="en-US" dirty="0"/>
              <a:t>");</a:t>
            </a:r>
          </a:p>
          <a:p>
            <a:r>
              <a:rPr lang="en-US" dirty="0"/>
              <a:t>  u8g.drawCircle(10,18+30,9);</a:t>
            </a:r>
          </a:p>
          <a:p>
            <a:r>
              <a:rPr lang="en-US" dirty="0"/>
              <a:t>  u8g.drawCircle(24+a,16+30,7);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u8g_r_frame(uint8_t a) {</a:t>
            </a:r>
          </a:p>
          <a:p>
            <a:r>
              <a:rPr lang="en-US" dirty="0"/>
              <a:t>  u8g.drawStr( 0, 0, "</a:t>
            </a:r>
            <a:r>
              <a:rPr lang="en-US" dirty="0" err="1"/>
              <a:t>drawRFrame</a:t>
            </a:r>
            <a:r>
              <a:rPr lang="en-US" dirty="0"/>
              <a:t>/Box");</a:t>
            </a:r>
          </a:p>
          <a:p>
            <a:r>
              <a:rPr lang="en-US" dirty="0"/>
              <a:t>  u8g.drawRFrame(5, 10,40,30, a+1);</a:t>
            </a:r>
          </a:p>
          <a:p>
            <a:r>
              <a:rPr lang="en-US" dirty="0"/>
              <a:t>  u8g.drawRBox(50, 10,25,40, a+1);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u8g_string(uint8_t a) {</a:t>
            </a:r>
          </a:p>
          <a:p>
            <a:r>
              <a:rPr lang="en-US" dirty="0"/>
              <a:t>  u8g.drawStr(30+a,31, " 0");</a:t>
            </a:r>
          </a:p>
          <a:p>
            <a:r>
              <a:rPr lang="en-US" dirty="0"/>
              <a:t>  u8g.drawStr90(30,31+a, " 90");</a:t>
            </a:r>
          </a:p>
          <a:p>
            <a:r>
              <a:rPr lang="en-US" dirty="0"/>
              <a:t>  u8g.drawStr180(30-a,31, " 180");</a:t>
            </a:r>
          </a:p>
          <a:p>
            <a:r>
              <a:rPr lang="en-US" dirty="0"/>
              <a:t>  u8g.drawStr270(30,31-a, " 270");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u8g_line(uint8_t a) {</a:t>
            </a:r>
          </a:p>
          <a:p>
            <a:r>
              <a:rPr lang="en-US" dirty="0"/>
              <a:t>  u8g.drawStr( 0, 0, "</a:t>
            </a:r>
            <a:r>
              <a:rPr lang="en-US" dirty="0" err="1"/>
              <a:t>drawLine</a:t>
            </a:r>
            <a:r>
              <a:rPr lang="en-US" dirty="0"/>
              <a:t>");</a:t>
            </a:r>
          </a:p>
          <a:p>
            <a:r>
              <a:rPr lang="en-US" dirty="0"/>
              <a:t>  u8g.drawLine(7+a, 10, 40, 55);</a:t>
            </a:r>
          </a:p>
          <a:p>
            <a:r>
              <a:rPr lang="en-US" dirty="0"/>
              <a:t>  u8g.drawLine(7+a*2, 10, 60, 55);</a:t>
            </a:r>
          </a:p>
          <a:p>
            <a:r>
              <a:rPr lang="en-US" dirty="0"/>
              <a:t>  u8g.drawLine(7+a*3, 10, 80, 55);</a:t>
            </a:r>
          </a:p>
          <a:p>
            <a:r>
              <a:rPr lang="en-US" dirty="0"/>
              <a:t>  u8g.drawLine(7+a*4, 10, 100, 55);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u8g_triangle(uint8_t a) {</a:t>
            </a:r>
          </a:p>
          <a:p>
            <a:r>
              <a:rPr lang="en-US" dirty="0"/>
              <a:t>  uint16_t offset = a;</a:t>
            </a:r>
          </a:p>
          <a:p>
            <a:r>
              <a:rPr lang="en-US" dirty="0"/>
              <a:t>  u8g.drawStr( 0, 0, "</a:t>
            </a:r>
            <a:r>
              <a:rPr lang="en-US" dirty="0" err="1"/>
              <a:t>drawTriangle</a:t>
            </a:r>
            <a:r>
              <a:rPr lang="en-US" dirty="0"/>
              <a:t>");</a:t>
            </a:r>
          </a:p>
          <a:p>
            <a:r>
              <a:rPr lang="en-US" dirty="0"/>
              <a:t>  u8g.drawTriangle(14,7, 45,30, 10,40);</a:t>
            </a:r>
          </a:p>
          <a:p>
            <a:r>
              <a:rPr lang="en-US" dirty="0"/>
              <a:t>  u8g.drawTriangle(14+offset,7-offset, 45+offset,30-offset, 57+offset,10-offset);</a:t>
            </a:r>
          </a:p>
          <a:p>
            <a:r>
              <a:rPr lang="en-US" dirty="0"/>
              <a:t>  u8g.drawTriangle(57+offset*2,10, 45+offset*2,30, 86+offset*2,53);</a:t>
            </a:r>
          </a:p>
          <a:p>
            <a:r>
              <a:rPr lang="en-US" dirty="0"/>
              <a:t>  u8g.drawTriangle(10+offset,40+offset, 45+offset,30+offset, 86+offset,53+offset);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u8g_ascii_1() {</a:t>
            </a:r>
          </a:p>
          <a:p>
            <a:r>
              <a:rPr lang="en-US" dirty="0"/>
              <a:t>  char s[2] = " ";</a:t>
            </a:r>
          </a:p>
          <a:p>
            <a:r>
              <a:rPr lang="en-US" dirty="0"/>
              <a:t>  uint8_t x, y;</a:t>
            </a:r>
          </a:p>
          <a:p>
            <a:r>
              <a:rPr lang="en-US" dirty="0"/>
              <a:t>  u8g.drawStr( 0, 0, "ASCII page 1");</a:t>
            </a:r>
          </a:p>
          <a:p>
            <a:r>
              <a:rPr lang="en-US" dirty="0"/>
              <a:t>  for( y = 0; y &lt; 6; y++ ) {</a:t>
            </a:r>
          </a:p>
          <a:p>
            <a:r>
              <a:rPr lang="en-US" dirty="0"/>
              <a:t>    for( x = 0; x &lt; 16; x++ ) {</a:t>
            </a:r>
          </a:p>
          <a:p>
            <a:r>
              <a:rPr lang="en-US" dirty="0"/>
              <a:t>      s[0] = y*16 + x + 32;</a:t>
            </a:r>
          </a:p>
          <a:p>
            <a:r>
              <a:rPr lang="en-US" dirty="0"/>
              <a:t>      u8g.drawStr(x*7, y*10+10, s);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u8g_ascii_2() {</a:t>
            </a:r>
          </a:p>
          <a:p>
            <a:r>
              <a:rPr lang="en-US" dirty="0"/>
              <a:t>  char s[2] = " ";</a:t>
            </a:r>
          </a:p>
          <a:p>
            <a:r>
              <a:rPr lang="en-US" dirty="0"/>
              <a:t>  uint8_t x, y;</a:t>
            </a:r>
          </a:p>
          <a:p>
            <a:r>
              <a:rPr lang="en-US" dirty="0"/>
              <a:t>  u8g.drawStr( 0, 0, "ASCII page 2");</a:t>
            </a:r>
          </a:p>
          <a:p>
            <a:r>
              <a:rPr lang="en-US" dirty="0"/>
              <a:t>  for( y = 0; y &lt; 6; y++ ) {</a:t>
            </a:r>
          </a:p>
          <a:p>
            <a:r>
              <a:rPr lang="en-US" dirty="0"/>
              <a:t>    for( x = 0; x &lt; 16; x++ ) {</a:t>
            </a:r>
          </a:p>
          <a:p>
            <a:r>
              <a:rPr lang="en-US" dirty="0"/>
              <a:t>      s[0] = y*16 + x + 160;</a:t>
            </a:r>
          </a:p>
          <a:p>
            <a:r>
              <a:rPr lang="en-US" dirty="0"/>
              <a:t>      u8g.drawStr(x*7, y*10+10, s);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u8g_extra_page(uint8_t a)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if ( u8g.getMode() == U8G_MODE_HICOLOR || u8g.getMode() == U8G_MODE_R3G3B2) {</a:t>
            </a:r>
          </a:p>
          <a:p>
            <a:r>
              <a:rPr lang="en-US" dirty="0"/>
              <a:t>    /* draw background (area is 128x128) */</a:t>
            </a:r>
          </a:p>
          <a:p>
            <a:r>
              <a:rPr lang="en-US" dirty="0"/>
              <a:t>    u8g_uint_t r, g, b;</a:t>
            </a:r>
          </a:p>
          <a:p>
            <a:r>
              <a:rPr lang="en-US" dirty="0"/>
              <a:t>    b = a &lt;&lt; 5;</a:t>
            </a:r>
          </a:p>
          <a:p>
            <a:r>
              <a:rPr lang="en-US" dirty="0"/>
              <a:t>    for( g = 0; g &lt; 64; g++ )</a:t>
            </a:r>
          </a:p>
          <a:p>
            <a:r>
              <a:rPr lang="en-US" dirty="0"/>
              <a:t>    {</a:t>
            </a:r>
          </a:p>
          <a:p>
            <a:r>
              <a:rPr lang="en-US" dirty="0"/>
              <a:t>      for( r = 0; r &lt; 64; r++ )</a:t>
            </a:r>
          </a:p>
          <a:p>
            <a:r>
              <a:rPr lang="en-US" dirty="0"/>
              <a:t>      {</a:t>
            </a:r>
          </a:p>
          <a:p>
            <a:r>
              <a:rPr lang="en-US" dirty="0"/>
              <a:t>	u8g.setRGB(r&lt;&lt;2, g&lt;&lt;2, b );</a:t>
            </a:r>
          </a:p>
          <a:p>
            <a:r>
              <a:rPr lang="en-US" dirty="0"/>
              <a:t>	u8g.drawPixel(g, r);</a:t>
            </a:r>
          </a:p>
          <a:p>
            <a:r>
              <a:rPr lang="en-US" dirty="0"/>
              <a:t>      }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    u8g.setRGB(255,255,255);</a:t>
            </a:r>
          </a:p>
          <a:p>
            <a:r>
              <a:rPr lang="en-US" dirty="0"/>
              <a:t>    u8g.drawStr( 66, 0, "Color Page");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 if ( u8g.getMode() == U8G_MODE_GRAY2BIT )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u8g.drawStr( 66, 0, "Gray Level");</a:t>
            </a:r>
          </a:p>
          <a:p>
            <a:r>
              <a:rPr lang="en-US" dirty="0"/>
              <a:t>    u8g.setColorIndex(1);</a:t>
            </a:r>
          </a:p>
          <a:p>
            <a:r>
              <a:rPr lang="en-US" dirty="0"/>
              <a:t>    u8g.drawBox(0, 4, 64, 32);    </a:t>
            </a:r>
          </a:p>
          <a:p>
            <a:r>
              <a:rPr lang="en-US" dirty="0"/>
              <a:t>    u8g.drawBox(70, 20, 4, 12);</a:t>
            </a:r>
          </a:p>
          <a:p>
            <a:r>
              <a:rPr lang="en-US" dirty="0"/>
              <a:t>    u8g.setColorIndex(2);</a:t>
            </a:r>
          </a:p>
          <a:p>
            <a:r>
              <a:rPr lang="en-US" dirty="0"/>
              <a:t>    u8g.drawBox(0+1*a, 4+1*a, 64-2*a, 32-2*a);</a:t>
            </a:r>
          </a:p>
          <a:p>
            <a:r>
              <a:rPr lang="en-US" dirty="0"/>
              <a:t>    u8g.drawBox(74, 20, 4, 12);</a:t>
            </a:r>
          </a:p>
          <a:p>
            <a:r>
              <a:rPr lang="en-US" dirty="0"/>
              <a:t>    u8g.setColorIndex(3);</a:t>
            </a:r>
          </a:p>
          <a:p>
            <a:r>
              <a:rPr lang="en-US" dirty="0"/>
              <a:t>    u8g.drawBox(0+2*a, 4+2*a, 64-4*a, 32-4*a);</a:t>
            </a:r>
          </a:p>
          <a:p>
            <a:r>
              <a:rPr lang="en-US" dirty="0"/>
              <a:t>    u8g.drawBox(78, 20, 4, 12);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  else</a:t>
            </a:r>
          </a:p>
          <a:p>
            <a:r>
              <a:rPr lang="en-US" dirty="0"/>
              <a:t>  {</a:t>
            </a:r>
          </a:p>
          <a:p>
            <a:r>
              <a:rPr lang="en-US" dirty="0"/>
              <a:t>    u8g.drawStr( 0, 12, "setScale2x2");</a:t>
            </a:r>
          </a:p>
          <a:p>
            <a:r>
              <a:rPr lang="en-US" dirty="0"/>
              <a:t>    u8g.setScale2x2();</a:t>
            </a:r>
          </a:p>
          <a:p>
            <a:r>
              <a:rPr lang="en-US" dirty="0"/>
              <a:t>    u8g.drawStr( 0, 6+a, "setScale2x2");</a:t>
            </a:r>
          </a:p>
          <a:p>
            <a:r>
              <a:rPr lang="en-US" dirty="0"/>
              <a:t>    u8g.undoScale();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uint8_t </a:t>
            </a:r>
            <a:r>
              <a:rPr lang="en-US" dirty="0" err="1"/>
              <a:t>draw_state</a:t>
            </a:r>
            <a:r>
              <a:rPr lang="en-US" dirty="0"/>
              <a:t> = 0;</a:t>
            </a:r>
          </a:p>
          <a:p>
            <a:endParaRPr lang="en-US" dirty="0"/>
          </a:p>
          <a:p>
            <a:r>
              <a:rPr lang="en-US" dirty="0"/>
              <a:t>void draw(void) {</a:t>
            </a:r>
          </a:p>
          <a:p>
            <a:r>
              <a:rPr lang="en-US" dirty="0"/>
              <a:t>  u8g_prepare();</a:t>
            </a:r>
          </a:p>
          <a:p>
            <a:r>
              <a:rPr lang="en-US" dirty="0"/>
              <a:t>  switch(</a:t>
            </a:r>
            <a:r>
              <a:rPr lang="en-US" dirty="0" err="1"/>
              <a:t>draw_state</a:t>
            </a:r>
            <a:r>
              <a:rPr lang="en-US" dirty="0"/>
              <a:t> &gt;&gt; 3) {</a:t>
            </a:r>
          </a:p>
          <a:p>
            <a:r>
              <a:rPr lang="en-US" dirty="0"/>
              <a:t>    case 0: u8g_box_frame(draw_state&amp;7); break;</a:t>
            </a:r>
          </a:p>
          <a:p>
            <a:r>
              <a:rPr lang="en-US" dirty="0"/>
              <a:t>    case 1: u8g_disc_circle(draw_state&amp;7); break;</a:t>
            </a:r>
          </a:p>
          <a:p>
            <a:r>
              <a:rPr lang="en-US" dirty="0"/>
              <a:t>    case 2: u8g_r_frame(draw_state&amp;7); break;</a:t>
            </a:r>
          </a:p>
          <a:p>
            <a:r>
              <a:rPr lang="en-US" dirty="0"/>
              <a:t>    case 3: u8g_string(draw_state&amp;7); break;</a:t>
            </a:r>
          </a:p>
          <a:p>
            <a:r>
              <a:rPr lang="en-US" dirty="0"/>
              <a:t>    case 4: u8g_line(draw_state&amp;7); break;</a:t>
            </a:r>
          </a:p>
          <a:p>
            <a:r>
              <a:rPr lang="en-US" dirty="0"/>
              <a:t>    case 5: u8g_triangle(draw_state&amp;7); break;</a:t>
            </a:r>
          </a:p>
          <a:p>
            <a:r>
              <a:rPr lang="en-US" dirty="0"/>
              <a:t>    case 6: u8g_ascii_1(); break;</a:t>
            </a:r>
          </a:p>
          <a:p>
            <a:r>
              <a:rPr lang="en-US" dirty="0"/>
              <a:t>    case 7: u8g_ascii_2(); break;</a:t>
            </a:r>
          </a:p>
          <a:p>
            <a:r>
              <a:rPr lang="en-US" dirty="0"/>
              <a:t>    case 8: u8g_extra_page(draw_state&amp;7); break;</a:t>
            </a:r>
          </a:p>
          <a:p>
            <a:r>
              <a:rPr lang="en-US" dirty="0"/>
              <a:t>  }</a:t>
            </a:r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setup(void) {</a:t>
            </a:r>
          </a:p>
          <a:p>
            <a:endParaRPr lang="en-US" dirty="0"/>
          </a:p>
          <a:p>
            <a:r>
              <a:rPr lang="en-US" dirty="0"/>
              <a:t>  // flip screen, if required</a:t>
            </a:r>
          </a:p>
          <a:p>
            <a:r>
              <a:rPr lang="en-US" dirty="0"/>
              <a:t>  //u8g.setRot180();</a:t>
            </a:r>
          </a:p>
          <a:p>
            <a:endParaRPr lang="en-US" dirty="0"/>
          </a:p>
          <a:p>
            <a:r>
              <a:rPr lang="en-US" dirty="0"/>
              <a:t>#if defined(ARDUINO)</a:t>
            </a:r>
          </a:p>
          <a:p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(13, OUTPUT);           </a:t>
            </a:r>
          </a:p>
          <a:p>
            <a:r>
              <a:rPr lang="en-US" dirty="0"/>
              <a:t>  </a:t>
            </a:r>
            <a:r>
              <a:rPr lang="en-US" dirty="0" err="1"/>
              <a:t>digitalWrite</a:t>
            </a:r>
            <a:r>
              <a:rPr lang="en-US" dirty="0"/>
              <a:t>(13, HIGH);  </a:t>
            </a:r>
          </a:p>
          <a:p>
            <a:r>
              <a:rPr lang="en-US" dirty="0"/>
              <a:t>#</a:t>
            </a:r>
            <a:r>
              <a:rPr lang="en-US" dirty="0" err="1"/>
              <a:t>endif</a:t>
            </a:r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r>
              <a:rPr lang="en-US" dirty="0"/>
              <a:t>void loop(void) {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picture loop  </a:t>
            </a:r>
          </a:p>
          <a:p>
            <a:r>
              <a:rPr lang="en-US" dirty="0"/>
              <a:t>  u8g.firstPage();  </a:t>
            </a:r>
          </a:p>
          <a:p>
            <a:r>
              <a:rPr lang="en-US" dirty="0"/>
              <a:t>  do {</a:t>
            </a:r>
          </a:p>
          <a:p>
            <a:r>
              <a:rPr lang="en-US" dirty="0"/>
              <a:t>    draw();</a:t>
            </a:r>
          </a:p>
          <a:p>
            <a:r>
              <a:rPr lang="en-US" dirty="0"/>
              <a:t>  } while( u8g.nextPage() );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increase the state</a:t>
            </a:r>
          </a:p>
          <a:p>
            <a:r>
              <a:rPr lang="en-US" dirty="0"/>
              <a:t>  </a:t>
            </a:r>
            <a:r>
              <a:rPr lang="en-US" dirty="0" err="1"/>
              <a:t>draw_state</a:t>
            </a:r>
            <a:r>
              <a:rPr lang="en-US" dirty="0"/>
              <a:t>++;</a:t>
            </a:r>
          </a:p>
          <a:p>
            <a:r>
              <a:rPr lang="en-US" dirty="0"/>
              <a:t>  if ( </a:t>
            </a:r>
            <a:r>
              <a:rPr lang="en-US" dirty="0" err="1"/>
              <a:t>draw_state</a:t>
            </a:r>
            <a:r>
              <a:rPr lang="en-US" dirty="0"/>
              <a:t> &gt;= 9*8 )</a:t>
            </a:r>
          </a:p>
          <a:p>
            <a:r>
              <a:rPr lang="en-US" dirty="0"/>
              <a:t>    </a:t>
            </a:r>
            <a:r>
              <a:rPr lang="en-US" dirty="0" err="1"/>
              <a:t>draw_state</a:t>
            </a:r>
            <a:r>
              <a:rPr lang="en-US" dirty="0"/>
              <a:t> = 0;</a:t>
            </a:r>
          </a:p>
          <a:p>
            <a:r>
              <a:rPr lang="en-US" dirty="0"/>
              <a:t>  </a:t>
            </a:r>
          </a:p>
          <a:p>
            <a:r>
              <a:rPr lang="en-US" dirty="0"/>
              <a:t>  // rebuild the picture after some delay</a:t>
            </a:r>
          </a:p>
          <a:p>
            <a:r>
              <a:rPr lang="en-US" dirty="0"/>
              <a:t>  //delay(150);</a:t>
            </a:r>
          </a:p>
          <a:p>
            <a:endParaRPr lang="en-US" dirty="0"/>
          </a:p>
          <a:p>
            <a:r>
              <a:rPr lang="en-US" dirty="0"/>
              <a:t>}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877" y="31597"/>
            <a:ext cx="2191813" cy="1263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0461" y="5538014"/>
            <a:ext cx="2109182" cy="11629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70668" y="1445802"/>
            <a:ext cx="5244757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U8GLIB_ST7920_128X64_4X u8g(13,11,10);</a:t>
            </a:r>
          </a:p>
          <a:p>
            <a:r>
              <a:rPr lang="en-US" dirty="0"/>
              <a:t>// SPI Com: </a:t>
            </a:r>
          </a:p>
          <a:p>
            <a:r>
              <a:rPr lang="en-US" dirty="0"/>
              <a:t>//U8GLIB_ST7920_128X64_4X u8g(E, R/W, /RS );</a:t>
            </a:r>
          </a:p>
          <a:p>
            <a:r>
              <a:rPr lang="en-US" dirty="0"/>
              <a:t>//can change to another pin assignment scheme</a:t>
            </a:r>
          </a:p>
          <a:p>
            <a:r>
              <a:rPr lang="en-US" dirty="0"/>
              <a:t>//MODULE..........................</a:t>
            </a:r>
            <a:r>
              <a:rPr lang="en-US" dirty="0" err="1"/>
              <a:t>Uang</a:t>
            </a:r>
            <a:endParaRPr lang="en-US" dirty="0"/>
          </a:p>
          <a:p>
            <a:r>
              <a:rPr lang="en-US" dirty="0"/>
              <a:t>//K (backlight cathode).........GND</a:t>
            </a:r>
          </a:p>
          <a:p>
            <a:r>
              <a:rPr lang="en-US" dirty="0"/>
              <a:t>//A (backlight anode)..........+5V</a:t>
            </a:r>
          </a:p>
          <a:p>
            <a:r>
              <a:rPr lang="en-US" dirty="0"/>
              <a:t>//PSD (SPI Mode).................GND or NC</a:t>
            </a:r>
          </a:p>
          <a:p>
            <a:r>
              <a:rPr lang="en-US" dirty="0"/>
              <a:t>//E (SCK)..........................D13</a:t>
            </a:r>
          </a:p>
          <a:p>
            <a:r>
              <a:rPr lang="en-US" dirty="0"/>
              <a:t>//R/W (MOSI)....................D11</a:t>
            </a:r>
          </a:p>
          <a:p>
            <a:r>
              <a:rPr lang="en-US" dirty="0"/>
              <a:t>//RS (CS)..........................D10*</a:t>
            </a:r>
          </a:p>
          <a:p>
            <a:r>
              <a:rPr lang="en-US" dirty="0"/>
              <a:t>//VDD.............................+5V</a:t>
            </a:r>
          </a:p>
          <a:p>
            <a:r>
              <a:rPr lang="en-US" dirty="0"/>
              <a:t>//VSS..............................GND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5052" y="4204442"/>
            <a:ext cx="2004638" cy="106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968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9E89F-9C2C-471F-8B14-5E76CE8E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LCD12864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EDEB00-5847-41AD-90AD-837CAC08BF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4495800" cy="4486274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https://electropeak.com/learn/interfacing-128x64-graphical-lcd-display-with-arduino/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923B95-2FFF-42E2-A536-B277B9917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99BF67-1430-467D-8DFB-DC02E2C73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512122-E551-49B5-94B9-781353444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915" y="3295716"/>
            <a:ext cx="3761235" cy="2621802"/>
          </a:xfrm>
          <a:prstGeom prst="rect">
            <a:avLst/>
          </a:prstGeom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CE86FEF9-771C-437B-971E-FFF6EF8B2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3238589"/>
            <a:ext cx="3648075" cy="273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8ECFEAB-5BA7-476B-A943-117E2716D051}"/>
              </a:ext>
            </a:extLst>
          </p:cNvPr>
          <p:cNvSpPr txBox="1"/>
          <p:nvPr/>
        </p:nvSpPr>
        <p:spPr>
          <a:xfrm>
            <a:off x="1038225" y="6176963"/>
            <a:ext cx="709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HK" sz="1200" dirty="0">
                <a:hlinkClick r:id="rId5"/>
              </a:rPr>
              <a:t>https://detail.tmall.com/item.htm?_u=q2qidpvo4ba0&amp;id=605042136571&amp;spm=a1z09.2.0.0.4e382e8d2R3e3h</a:t>
            </a:r>
            <a:r>
              <a:rPr lang="en-HK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8113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F4858-627E-B570-FC67-1CC6B7C37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5095875" cy="1054099"/>
          </a:xfrm>
        </p:spPr>
        <p:txBody>
          <a:bodyPr>
            <a:normAutofit fontScale="90000"/>
          </a:bodyPr>
          <a:lstStyle/>
          <a:p>
            <a:r>
              <a:rPr lang="en-US" dirty="0"/>
              <a:t>Adjust black light using the onboard trimmer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9BC5F-3910-9273-E8F6-6923C1FE1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1488288"/>
            <a:ext cx="3409950" cy="4688675"/>
          </a:xfrm>
        </p:spPr>
        <p:txBody>
          <a:bodyPr>
            <a:normAutofit/>
          </a:bodyPr>
          <a:lstStyle/>
          <a:p>
            <a:r>
              <a:rPr lang="en-HK" sz="1100" dirty="0">
                <a:hlinkClick r:id="rId2"/>
              </a:rPr>
              <a:t>https://detail.tmall.com/item.htm?_u=q2qidpvo4ba0&amp;id=605042136571&amp;spm=a1z09.2.0.0.4e382e8d2R3e3h</a:t>
            </a:r>
            <a:r>
              <a:rPr lang="en-HK" sz="1100" dirty="0"/>
              <a:t> </a:t>
            </a:r>
          </a:p>
          <a:p>
            <a:endParaRPr lang="en-HK" sz="11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658308-1D92-3E5E-05B0-BCED5098C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AB985A-DD07-9488-CBC1-F0ECF9BF7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6</a:t>
            </a:fld>
            <a:endParaRPr lang="en-HK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C5F46E-FA49-7DA2-F620-03D73E475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15" y="3672176"/>
            <a:ext cx="4038948" cy="26125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16A9B85-6C1E-8B9E-95D5-7AA847224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025" y="1939932"/>
            <a:ext cx="2028000" cy="175312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262437-6995-E383-95B9-3F6CA92FD1C6}"/>
              </a:ext>
            </a:extLst>
          </p:cNvPr>
          <p:cNvSpPr txBox="1"/>
          <p:nvPr/>
        </p:nvSpPr>
        <p:spPr>
          <a:xfrm>
            <a:off x="2353135" y="2674456"/>
            <a:ext cx="979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Trimmer</a:t>
            </a:r>
            <a:endParaRPr lang="en-HK" dirty="0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8D568CF-C485-22ED-CACD-33B95DE28E34}"/>
              </a:ext>
            </a:extLst>
          </p:cNvPr>
          <p:cNvCxnSpPr>
            <a:stCxn id="10" idx="2"/>
          </p:cNvCxnSpPr>
          <p:nvPr/>
        </p:nvCxnSpPr>
        <p:spPr>
          <a:xfrm>
            <a:off x="2843077" y="3043788"/>
            <a:ext cx="100608" cy="1554438"/>
          </a:xfrm>
          <a:prstGeom prst="straightConnector1">
            <a:avLst/>
          </a:prstGeom>
          <a:ln w="44450">
            <a:solidFill>
              <a:srgbClr val="FF0000">
                <a:alpha val="90000"/>
              </a:srgb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67FE2FE-8C6A-0A47-B470-503292F9E7B1}"/>
              </a:ext>
            </a:extLst>
          </p:cNvPr>
          <p:cNvSpPr txBox="1"/>
          <p:nvPr/>
        </p:nvSpPr>
        <p:spPr>
          <a:xfrm>
            <a:off x="4298973" y="1488288"/>
            <a:ext cx="4901342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LCD12864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---------- </a:t>
            </a:r>
            <a:r>
              <a:rPr lang="en-US" dirty="0"/>
              <a:t>Arduino</a:t>
            </a:r>
          </a:p>
          <a:p>
            <a:r>
              <a:rPr lang="en-US" dirty="0"/>
              <a:t>Using WAVGAT  LCD12864</a:t>
            </a:r>
          </a:p>
          <a:p>
            <a:r>
              <a:rPr lang="en-US" dirty="0"/>
              <a:t>//U8GLIB_ST7920_128X64_4X u8g(13,11,10);</a:t>
            </a:r>
          </a:p>
          <a:p>
            <a:r>
              <a:rPr lang="en-US" dirty="0"/>
              <a:t>// SPI Com: </a:t>
            </a:r>
          </a:p>
          <a:p>
            <a:r>
              <a:rPr lang="en-US" dirty="0"/>
              <a:t>//U8GLIB_ST7920_128X64_4X u8g(E, R/W, /RS );</a:t>
            </a:r>
          </a:p>
          <a:p>
            <a:r>
              <a:rPr lang="en-US" dirty="0"/>
              <a:t>//can change to another pin assignment scheme</a:t>
            </a:r>
          </a:p>
          <a:p>
            <a:r>
              <a:rPr lang="en-US" dirty="0"/>
              <a:t>//MODULE..........................Uang</a:t>
            </a:r>
          </a:p>
          <a:p>
            <a:r>
              <a:rPr lang="en-US" dirty="0"/>
              <a:t>//K (backlight cathode).........GND</a:t>
            </a:r>
          </a:p>
          <a:p>
            <a:r>
              <a:rPr lang="en-US" dirty="0"/>
              <a:t>//A (backlight anode)..........3.3 V from uno board</a:t>
            </a:r>
          </a:p>
          <a:p>
            <a:r>
              <a:rPr lang="en-US" dirty="0"/>
              <a:t>//PSD (SPI Mode).................GND or NC</a:t>
            </a:r>
          </a:p>
          <a:p>
            <a:r>
              <a:rPr lang="en-US" dirty="0"/>
              <a:t>//E (SCK)..........................D13</a:t>
            </a:r>
          </a:p>
          <a:p>
            <a:r>
              <a:rPr lang="en-US" dirty="0"/>
              <a:t>//R/W (MOSI)....................D11</a:t>
            </a:r>
          </a:p>
          <a:p>
            <a:r>
              <a:rPr lang="en-US" dirty="0"/>
              <a:t>//RS (CS)..........................D10*</a:t>
            </a:r>
          </a:p>
          <a:p>
            <a:r>
              <a:rPr lang="en-US" dirty="0"/>
              <a:t>//VDD.............................+5V</a:t>
            </a:r>
          </a:p>
          <a:p>
            <a:r>
              <a:rPr lang="en-US" dirty="0"/>
              <a:t>//VSS..............................GND</a:t>
            </a:r>
          </a:p>
          <a:p>
            <a:endParaRPr lang="en-US" dirty="0">
              <a:sym typeface="Wingdings" panose="05000000000000000000" pitchFamily="2" charset="2"/>
            </a:endParaRPr>
          </a:p>
          <a:p>
            <a:endParaRPr lang="en-HK" dirty="0"/>
          </a:p>
        </p:txBody>
      </p:sp>
    </p:spTree>
    <p:extLst>
      <p:ext uri="{BB962C8B-B14F-4D97-AF65-F5344CB8AC3E}">
        <p14:creationId xmlns:p14="http://schemas.microsoft.com/office/powerpoint/2010/main" val="1121440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ECAFF-3BAD-47F0-9719-C136E70AF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LCD12864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B8535-01F3-46EB-AE20-6C0D271E9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52193"/>
            <a:ext cx="2066925" cy="4339032"/>
          </a:xfrm>
        </p:spPr>
        <p:txBody>
          <a:bodyPr>
            <a:normAutofit fontScale="92500" lnSpcReduction="10000"/>
          </a:bodyPr>
          <a:lstStyle/>
          <a:p>
            <a:r>
              <a:rPr lang="en-US" sz="1400" dirty="0">
                <a:hlinkClick r:id="rId2"/>
              </a:rPr>
              <a:t>https://www.electronicshub.org/interfacing-128x64-graphical-lcd-with-arduino/</a:t>
            </a:r>
            <a:r>
              <a:rPr lang="en-US" sz="1400" dirty="0"/>
              <a:t> 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..consists of ST7920 Controller. It is manufactured by </a:t>
            </a:r>
            <a:r>
              <a:rPr lang="en-US" sz="1400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Sitronix</a:t>
            </a: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and supports three types of bus interfaces i.e., 8-bit mode, 4-bit mode and Serial interface.</a:t>
            </a:r>
          </a:p>
          <a:p>
            <a:pPr algn="l"/>
            <a:r>
              <a:rPr lang="en-US" sz="1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Hardware Connections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There are three different ways in which you can interface the Graphical LCD with Arduino. They 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4-bit Parallel Mode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8-bit Parallel Mode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Serial Mode</a:t>
            </a:r>
          </a:p>
          <a:p>
            <a:endParaRPr lang="en-US" sz="1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7EEC08-8760-4E1C-A269-B92B64376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7DB275-0CD1-486E-961F-7EC8E742C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F0FDA-441F-40A7-A3B9-C27C9EEEED98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AE6F1D-3DF2-4088-9D69-2FBA93AEA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0" y="192198"/>
            <a:ext cx="3505200" cy="15269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A8475A-E0C5-4C11-A5AC-6807B10A8A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4815" y="-4856"/>
            <a:ext cx="9498815" cy="662123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F7DE7F-43BE-2E6E-B039-561632338FAE}"/>
              </a:ext>
            </a:extLst>
          </p:cNvPr>
          <p:cNvCxnSpPr>
            <a:cxnSpLocks/>
          </p:cNvCxnSpPr>
          <p:nvPr/>
        </p:nvCxnSpPr>
        <p:spPr>
          <a:xfrm flipH="1">
            <a:off x="7486650" y="3353247"/>
            <a:ext cx="1028700" cy="1575709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A3920CD-C43C-D932-A789-01A8F51B44D3}"/>
              </a:ext>
            </a:extLst>
          </p:cNvPr>
          <p:cNvCxnSpPr>
            <a:cxnSpLocks/>
          </p:cNvCxnSpPr>
          <p:nvPr/>
        </p:nvCxnSpPr>
        <p:spPr>
          <a:xfrm>
            <a:off x="7791450" y="3339078"/>
            <a:ext cx="723900" cy="1547247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D1FA346-6F8C-7A96-1A2E-538CA7C4F036}"/>
              </a:ext>
            </a:extLst>
          </p:cNvPr>
          <p:cNvSpPr txBox="1"/>
          <p:nvPr/>
        </p:nvSpPr>
        <p:spPr>
          <a:xfrm>
            <a:off x="6798572" y="4943125"/>
            <a:ext cx="230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 need because using onboard trimmer</a:t>
            </a:r>
          </a:p>
          <a:p>
            <a:endParaRPr lang="en-HK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921348D-A1C6-8109-5873-57207EE71E46}"/>
              </a:ext>
            </a:extLst>
          </p:cNvPr>
          <p:cNvCxnSpPr>
            <a:cxnSpLocks/>
          </p:cNvCxnSpPr>
          <p:nvPr/>
        </p:nvCxnSpPr>
        <p:spPr>
          <a:xfrm>
            <a:off x="3329416" y="812172"/>
            <a:ext cx="723900" cy="1547247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F8FB10-8C3F-2D33-6ECC-2903E5A06BA7}"/>
              </a:ext>
            </a:extLst>
          </p:cNvPr>
          <p:cNvCxnSpPr>
            <a:cxnSpLocks/>
          </p:cNvCxnSpPr>
          <p:nvPr/>
        </p:nvCxnSpPr>
        <p:spPr>
          <a:xfrm flipH="1">
            <a:off x="3177016" y="917066"/>
            <a:ext cx="822035" cy="1456583"/>
          </a:xfrm>
          <a:prstGeom prst="line">
            <a:avLst/>
          </a:prstGeom>
          <a:ln w="508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4746A1F-00AF-9CAA-E2ED-E45B402600A2}"/>
              </a:ext>
            </a:extLst>
          </p:cNvPr>
          <p:cNvCxnSpPr>
            <a:cxnSpLocks/>
          </p:cNvCxnSpPr>
          <p:nvPr/>
        </p:nvCxnSpPr>
        <p:spPr>
          <a:xfrm>
            <a:off x="4731026" y="3110948"/>
            <a:ext cx="0" cy="19607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0EF899B-8B7B-1F60-093B-7E23825D31BF}"/>
              </a:ext>
            </a:extLst>
          </p:cNvPr>
          <p:cNvSpPr txBox="1"/>
          <p:nvPr/>
        </p:nvSpPr>
        <p:spPr>
          <a:xfrm>
            <a:off x="4286250" y="5071702"/>
            <a:ext cx="2303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3.3V from </a:t>
            </a:r>
            <a:r>
              <a:rPr lang="en-US" dirty="0" err="1"/>
              <a:t>Arduino_UNO</a:t>
            </a:r>
            <a:r>
              <a:rPr lang="en-US" dirty="0"/>
              <a:t> board</a:t>
            </a:r>
          </a:p>
          <a:p>
            <a:r>
              <a:rPr lang="en-US" dirty="0"/>
              <a:t>(To make back light weaker)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45ED61-36A5-00BA-A840-E6F68D868DF1}"/>
              </a:ext>
            </a:extLst>
          </p:cNvPr>
          <p:cNvSpPr/>
          <p:nvPr/>
        </p:nvSpPr>
        <p:spPr>
          <a:xfrm>
            <a:off x="4767265" y="3110948"/>
            <a:ext cx="481010" cy="218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6992246-03F4-846D-5A1A-971FF5E057C7}"/>
              </a:ext>
            </a:extLst>
          </p:cNvPr>
          <p:cNvSpPr/>
          <p:nvPr/>
        </p:nvSpPr>
        <p:spPr>
          <a:xfrm>
            <a:off x="5395913" y="3120821"/>
            <a:ext cx="1193731" cy="218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</p:spTree>
    <p:extLst>
      <p:ext uri="{BB962C8B-B14F-4D97-AF65-F5344CB8AC3E}">
        <p14:creationId xmlns:p14="http://schemas.microsoft.com/office/powerpoint/2010/main" val="2298966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12744-10C3-8FD3-C482-D0794A1F6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digital button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6A03E-D42D-EE9C-6423-05C0E4C3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4831"/>
            <a:ext cx="7886700" cy="4351338"/>
          </a:xfrm>
        </p:spPr>
        <p:txBody>
          <a:bodyPr/>
          <a:lstStyle/>
          <a:p>
            <a:r>
              <a:rPr lang="en-US" dirty="0"/>
              <a:t> </a:t>
            </a:r>
            <a:endParaRPr lang="en-HK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D5C259-4F3B-3538-B791-BAFC41B2F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868252-71F6-328E-D705-57763F78B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8</a:t>
            </a:fld>
            <a:endParaRPr lang="en-HK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9CFD1A-14D7-6E4F-3A37-BAEB29CB0AB6}"/>
              </a:ext>
            </a:extLst>
          </p:cNvPr>
          <p:cNvSpPr txBox="1"/>
          <p:nvPr/>
        </p:nvSpPr>
        <p:spPr>
          <a:xfrm>
            <a:off x="2326482" y="3082190"/>
            <a:ext cx="1104900" cy="646331"/>
          </a:xfrm>
          <a:prstGeom prst="rect">
            <a:avLst/>
          </a:prstGeom>
          <a:noFill/>
          <a:ln w="349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Arduino GPIO 2</a:t>
            </a:r>
            <a:endParaRPr lang="en-HK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17A565-ECCA-8805-5809-45AADB5E84A1}"/>
              </a:ext>
            </a:extLst>
          </p:cNvPr>
          <p:cNvCxnSpPr/>
          <p:nvPr/>
        </p:nvCxnSpPr>
        <p:spPr>
          <a:xfrm>
            <a:off x="4895850" y="3966301"/>
            <a:ext cx="0" cy="6477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3D855B88-2A97-CE50-98F4-34A46E3C5F66}"/>
              </a:ext>
            </a:extLst>
          </p:cNvPr>
          <p:cNvSpPr/>
          <p:nvPr/>
        </p:nvSpPr>
        <p:spPr>
          <a:xfrm>
            <a:off x="4776787" y="4595811"/>
            <a:ext cx="200025" cy="447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C00A2D4-36C8-251F-4EBF-BE5A1A0B77E2}"/>
              </a:ext>
            </a:extLst>
          </p:cNvPr>
          <p:cNvCxnSpPr>
            <a:cxnSpLocks/>
          </p:cNvCxnSpPr>
          <p:nvPr/>
        </p:nvCxnSpPr>
        <p:spPr>
          <a:xfrm>
            <a:off x="4862512" y="5067300"/>
            <a:ext cx="0" cy="3746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1311649-165F-010E-60DE-6F81F2BEE03F}"/>
              </a:ext>
            </a:extLst>
          </p:cNvPr>
          <p:cNvCxnSpPr/>
          <p:nvPr/>
        </p:nvCxnSpPr>
        <p:spPr>
          <a:xfrm>
            <a:off x="4524375" y="5441950"/>
            <a:ext cx="7429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B5FFC17-3EF5-5F7E-B216-C6FFDBF7F63E}"/>
              </a:ext>
            </a:extLst>
          </p:cNvPr>
          <p:cNvCxnSpPr/>
          <p:nvPr/>
        </p:nvCxnSpPr>
        <p:spPr>
          <a:xfrm>
            <a:off x="4676775" y="5591175"/>
            <a:ext cx="2857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BCDDDE6-0B55-F3D1-4155-F96B7AE7EBA6}"/>
              </a:ext>
            </a:extLst>
          </p:cNvPr>
          <p:cNvCxnSpPr/>
          <p:nvPr/>
        </p:nvCxnSpPr>
        <p:spPr>
          <a:xfrm>
            <a:off x="4762500" y="5772150"/>
            <a:ext cx="133350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EDFCB69-2DE1-6AC8-7FBC-3FAEE6965F2D}"/>
              </a:ext>
            </a:extLst>
          </p:cNvPr>
          <p:cNvSpPr txBox="1"/>
          <p:nvPr/>
        </p:nvSpPr>
        <p:spPr>
          <a:xfrm>
            <a:off x="5267325" y="4348162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56 Ohms</a:t>
            </a:r>
            <a:endParaRPr lang="en-HK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2ED29CF-4880-2792-57DC-291084CD371A}"/>
              </a:ext>
            </a:extLst>
          </p:cNvPr>
          <p:cNvCxnSpPr/>
          <p:nvPr/>
        </p:nvCxnSpPr>
        <p:spPr>
          <a:xfrm>
            <a:off x="4933949" y="2524917"/>
            <a:ext cx="0" cy="64770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2D0A9B9-4CA3-1112-E635-E7B0482319F5}"/>
              </a:ext>
            </a:extLst>
          </p:cNvPr>
          <p:cNvCxnSpPr/>
          <p:nvPr/>
        </p:nvCxnSpPr>
        <p:spPr>
          <a:xfrm>
            <a:off x="4919662" y="3506310"/>
            <a:ext cx="228600" cy="24765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58BA45A-7608-B1F5-3D60-DD546FE51CAA}"/>
              </a:ext>
            </a:extLst>
          </p:cNvPr>
          <p:cNvSpPr txBox="1"/>
          <p:nvPr/>
        </p:nvSpPr>
        <p:spPr>
          <a:xfrm>
            <a:off x="5195887" y="3359189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switch button</a:t>
            </a:r>
            <a:endParaRPr lang="en-HK" dirty="0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E708F8A-22D8-B6AD-2A65-1E634B6999F6}"/>
              </a:ext>
            </a:extLst>
          </p:cNvPr>
          <p:cNvCxnSpPr>
            <a:cxnSpLocks/>
          </p:cNvCxnSpPr>
          <p:nvPr/>
        </p:nvCxnSpPr>
        <p:spPr>
          <a:xfrm>
            <a:off x="3433763" y="3429000"/>
            <a:ext cx="1481137" cy="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B3AE648-12EC-90FF-469A-08BDA7D7B808}"/>
              </a:ext>
            </a:extLst>
          </p:cNvPr>
          <p:cNvSpPr txBox="1"/>
          <p:nvPr/>
        </p:nvSpPr>
        <p:spPr>
          <a:xfrm>
            <a:off x="4824412" y="2159277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5V</a:t>
            </a:r>
            <a:endParaRPr lang="en-HK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5FA09DA-005F-E984-7A39-3ADC5A6DAD17}"/>
              </a:ext>
            </a:extLst>
          </p:cNvPr>
          <p:cNvSpPr/>
          <p:nvPr/>
        </p:nvSpPr>
        <p:spPr>
          <a:xfrm>
            <a:off x="4833937" y="2784408"/>
            <a:ext cx="200025" cy="4476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HK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28C59E-3B63-4B13-3314-DCCAED4E45B8}"/>
              </a:ext>
            </a:extLst>
          </p:cNvPr>
          <p:cNvSpPr txBox="1"/>
          <p:nvPr/>
        </p:nvSpPr>
        <p:spPr>
          <a:xfrm>
            <a:off x="5172075" y="2803285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4.7K Ohms</a:t>
            </a:r>
            <a:endParaRPr lang="en-HK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26B79E5-D99A-A237-5809-94B69D37107C}"/>
              </a:ext>
            </a:extLst>
          </p:cNvPr>
          <p:cNvCxnSpPr>
            <a:cxnSpLocks/>
          </p:cNvCxnSpPr>
          <p:nvPr/>
        </p:nvCxnSpPr>
        <p:spPr>
          <a:xfrm>
            <a:off x="4914900" y="3224035"/>
            <a:ext cx="4762" cy="319820"/>
          </a:xfrm>
          <a:prstGeom prst="line">
            <a:avLst/>
          </a:prstGeom>
          <a:ln w="349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989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3A389-79CC-DB7A-F14B-D8E94AAF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of backlight</a:t>
            </a:r>
            <a:endParaRPr lang="en-H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0166D-D994-3159-4EAF-8034611D5D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HK" dirty="0"/>
              <a:t>https://bbs.21ic.com/icview-2384942-1-1.html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D33A00-D551-E04F-98D4-C45B35C11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World clock DS3231, humidity sensor DHT11 and LCD12864 (231128a)</a:t>
            </a:r>
            <a:endParaRPr lang="en-H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A439F-B50E-3EA8-1895-A8223DF2F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45D9-5627-47C6-8B0E-EA9048E00B2A}" type="slidenum">
              <a:rPr lang="en-HK" smtClean="0"/>
              <a:t>9</a:t>
            </a:fld>
            <a:endParaRPr lang="en-HK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F51FA09-EFF9-F347-2D53-8F0566044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2557463"/>
            <a:ext cx="455295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86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2755</TotalTime>
  <Words>10442</Words>
  <Application>Microsoft Office PowerPoint</Application>
  <PresentationFormat>On-screen Show (4:3)</PresentationFormat>
  <Paragraphs>1086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Consolas</vt:lpstr>
      <vt:lpstr>Times New Roman</vt:lpstr>
      <vt:lpstr>Office Theme</vt:lpstr>
      <vt:lpstr>World clock DS3231, humidity sensor DHT11 and LCD12864</vt:lpstr>
      <vt:lpstr>DHT11 Humidify temperature sensor</vt:lpstr>
      <vt:lpstr>(Real time clock (DS3231)</vt:lpstr>
      <vt:lpstr>Test2.19 Large LCD 12864 SPI (thru ST7920) size 73mm x 39mm //12864_spi_grahicstest_1a.ino https://github.com/olikraus/U8glib_Arduino //12864_spi_grahicstest_1a.ino</vt:lpstr>
      <vt:lpstr>Use of LCD12864 </vt:lpstr>
      <vt:lpstr>Adjust black light using the onboard trimmer</vt:lpstr>
      <vt:lpstr>LCD12864</vt:lpstr>
      <vt:lpstr>Add a digital button</vt:lpstr>
      <vt:lpstr>PWM of backlight</vt:lpstr>
      <vt:lpstr>PWM of backlight</vt:lpstr>
      <vt:lpstr>LCD12864 ,world time USA/UK/HK time temperature/humidity/RTC demo, day light fix RTC_world_time_230830.ino</vt:lpstr>
      <vt:lpstr>Code: clock231128a.ino</vt:lpstr>
      <vt:lpstr>Conclusion</vt:lpstr>
      <vt:lpstr>Reference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clock DS3231, humidity sensor DHT11</dc:title>
  <dc:creator>Kin Hong Wong (CCO)</dc:creator>
  <cp:lastModifiedBy>Kin Hong Wong (CCO)</cp:lastModifiedBy>
  <cp:revision>19</cp:revision>
  <dcterms:created xsi:type="dcterms:W3CDTF">2023-11-25T01:45:01Z</dcterms:created>
  <dcterms:modified xsi:type="dcterms:W3CDTF">2023-11-29T06:36:25Z</dcterms:modified>
</cp:coreProperties>
</file>