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0" r:id="rId2"/>
    <p:sldId id="261" r:id="rId3"/>
    <p:sldId id="262" r:id="rId4"/>
    <p:sldId id="256" r:id="rId5"/>
    <p:sldId id="259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BACE1-E106-4688-9F85-772FFC1E9943}" type="datetimeFigureOut">
              <a:rPr lang="en-HK" smtClean="0"/>
              <a:t>11/11/2024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CEE79-B641-4C91-9DC4-5560D2C8107B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4047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D926-E561-4967-8A8B-8C185E90EE6E}" type="datetime1">
              <a:rPr lang="en-HK" smtClean="0"/>
              <a:t>11/11/2024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3906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734D4-D1C0-419A-B232-D9455BE82E5E}" type="datetime1">
              <a:rPr lang="en-HK" smtClean="0"/>
              <a:t>11/11/2024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78033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68774-1F9B-4052-BCC1-3163E3AC7F76}" type="datetime1">
              <a:rPr lang="en-HK" smtClean="0"/>
              <a:t>11/11/2024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4964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56BA-25E8-4D0B-8821-EA1F8CD27C95}" type="datetime1">
              <a:rPr lang="en-HK" smtClean="0"/>
              <a:t>11/11/2024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3020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46E7-6C4C-4BA8-AF29-8225CCDED5DE}" type="datetime1">
              <a:rPr lang="en-HK" smtClean="0"/>
              <a:t>11/11/2024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0080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5E0B-317B-4627-929E-A6AEA341F01C}" type="datetime1">
              <a:rPr lang="en-HK" smtClean="0"/>
              <a:t>11/11/2024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8561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933F5-DCB0-4038-85F6-0B11A653FA12}" type="datetime1">
              <a:rPr lang="en-HK" smtClean="0"/>
              <a:t>11/11/2024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56994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90B69-B93E-47BE-AF19-4F170EA04719}" type="datetime1">
              <a:rPr lang="en-HK" smtClean="0"/>
              <a:t>11/11/2024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719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FEC9-502A-48BF-8272-970F34038C7A}" type="datetime1">
              <a:rPr lang="en-HK" smtClean="0"/>
              <a:t>11/11/2024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6245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FA976-F230-4DC0-8CD8-E3D8863AA279}" type="datetime1">
              <a:rPr lang="en-HK" smtClean="0"/>
              <a:t>11/11/2024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5364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825-A997-4743-ABBB-3161E8F2CB64}" type="datetime1">
              <a:rPr lang="en-HK" smtClean="0"/>
              <a:t>11/11/2024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131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146DE8-D10A-4A8B-9D52-84D2F74EC1C4}" type="datetime1">
              <a:rPr lang="en-HK" smtClean="0"/>
              <a:t>11/11/2024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HK"/>
              <a:t>DLIB v241111a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9E5A50-A66E-4683-9945-60D2C317572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4295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pencv.org/4.x/d2/d58/tutorial_table_of_content_dnn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opencv.org/4.x/dc/db1/tutorial_dnn_custom_layers.html" TargetMode="External"/><Relationship Id="rId3" Type="http://schemas.openxmlformats.org/officeDocument/2006/relationships/hyperlink" Target="https://docs.opencv.org/4.x/de/d37/tutorial_dnn_halide.html" TargetMode="External"/><Relationship Id="rId7" Type="http://schemas.openxmlformats.org/officeDocument/2006/relationships/hyperlink" Target="https://docs.opencv.org/4.x/d5/d86/tutorial_dnn_javascript.html" TargetMode="External"/><Relationship Id="rId2" Type="http://schemas.openxmlformats.org/officeDocument/2006/relationships/hyperlink" Target="https://docs.opencv.org/4.x/d5/de7/tutorial_dnn_googlene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opencv.org/4.x/da/d9d/tutorial_dnn_yolo.html" TargetMode="External"/><Relationship Id="rId11" Type="http://schemas.openxmlformats.org/officeDocument/2006/relationships/hyperlink" Target="https://docs.opencv.org/4.x/d0/dd4/tutorial_dnn_face.html" TargetMode="External"/><Relationship Id="rId5" Type="http://schemas.openxmlformats.org/officeDocument/2006/relationships/hyperlink" Target="https://docs.opencv.org/4.x/dc/dfe/tutorial_dnn_openvino.html" TargetMode="External"/><Relationship Id="rId10" Type="http://schemas.openxmlformats.org/officeDocument/2006/relationships/hyperlink" Target="https://docs.opencv.org/4.x/d4/d43/tutorial_dnn_text_spotting.html" TargetMode="External"/><Relationship Id="rId4" Type="http://schemas.openxmlformats.org/officeDocument/2006/relationships/hyperlink" Target="https://docs.opencv.org/4.x/de/d5d/tutorial_dnn_halide_scheduling.html" TargetMode="External"/><Relationship Id="rId9" Type="http://schemas.openxmlformats.org/officeDocument/2006/relationships/hyperlink" Target="https://docs.opencv.org/4.x/d9/d1e/tutorial_dnn_OCR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yimagesearch.com/2017/04/03/facial-landmarks-dlib-opencv-python/" TargetMode="External"/><Relationship Id="rId2" Type="http://schemas.openxmlformats.org/officeDocument/2006/relationships/hyperlink" Target="https://www.studytonight.com/post/dlib-68-points-face-landmark-detection-with-opencv-and-pyth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6F729-D7EB-5352-F758-7299A34BB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Machine vision tool</a:t>
            </a:r>
            <a:endParaRPr lang="en-H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B7101-42A0-ABBC-989F-758ADDF904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KH Wong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302070-9787-59AD-4B73-2A216DE99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64DFA7-AAF2-EECA-642E-0CC8CFA01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1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E5CB9-5E61-3747-0CEB-D8B7599F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B2851-7276-4BF0-C15A-8D491236A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Opencv</a:t>
            </a:r>
            <a:r>
              <a:rPr lang="en-US" dirty="0"/>
              <a:t>  </a:t>
            </a:r>
            <a:r>
              <a:rPr lang="en-US" dirty="0">
                <a:hlinkClick r:id="rId2"/>
              </a:rPr>
              <a:t>https://docs.opencv.org/4.x/d2/d58/tutorial_table_of_content_dnn.html</a:t>
            </a:r>
            <a:r>
              <a:rPr lang="en-US" dirty="0"/>
              <a:t>  </a:t>
            </a:r>
          </a:p>
          <a:p>
            <a:r>
              <a:rPr lang="en-US" dirty="0" err="1"/>
              <a:t>Dlib</a:t>
            </a:r>
            <a:r>
              <a:rPr lang="en-US" dirty="0"/>
              <a:t> : to detect 68 face features</a:t>
            </a:r>
          </a:p>
          <a:p>
            <a:r>
              <a:rPr lang="en-US" dirty="0" err="1"/>
              <a:t>Aruco</a:t>
            </a:r>
            <a:r>
              <a:rPr lang="en-US" dirty="0"/>
              <a:t> tracker</a:t>
            </a:r>
          </a:p>
          <a:p>
            <a:r>
              <a:rPr lang="en-US" dirty="0"/>
              <a:t>Text dt</a:t>
            </a:r>
          </a:p>
          <a:p>
            <a:r>
              <a:rPr lang="en-US" dirty="0"/>
              <a:t>Face </a:t>
            </a:r>
            <a:r>
              <a:rPr lang="en-US" dirty="0" err="1"/>
              <a:t>recogntiion</a:t>
            </a:r>
            <a:endParaRPr lang="en-US" dirty="0"/>
          </a:p>
          <a:p>
            <a:endParaRPr lang="en-US" dirty="0"/>
          </a:p>
          <a:p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09AFCF-92D3-DA77-D820-2C0399C50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97407-12BE-94B4-34C5-521CEF9E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1720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5492-3633-A977-4DBA-62A9866F0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Opencv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80BF-2408-9815-A383-8D4F15023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2"/>
              </a:rPr>
              <a:t>Load Caffe framework models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3"/>
              </a:rPr>
              <a:t>How to enable Halide backend for improve efficiency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4"/>
              </a:rPr>
              <a:t>How to schedule your network for Halide backend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5"/>
              </a:rPr>
              <a:t>OpenCV usage with </a:t>
            </a:r>
            <a:r>
              <a:rPr lang="en-US" b="1" i="0" u="none" strike="noStrike" dirty="0" err="1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5"/>
              </a:rPr>
              <a:t>OpenVINO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6"/>
              </a:rPr>
              <a:t>YOLO DNNs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7"/>
              </a:rPr>
              <a:t>How to run deep networks in browser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8"/>
              </a:rPr>
              <a:t>Custom deep learning layers support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9"/>
              </a:rPr>
              <a:t>How to run custom OCR model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10"/>
              </a:rPr>
              <a:t>High Level API: </a:t>
            </a:r>
            <a:r>
              <a:rPr lang="en-US" b="1" i="0" u="none" strike="noStrike" dirty="0" err="1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10"/>
              </a:rPr>
              <a:t>TextDetectionModel</a:t>
            </a: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10"/>
              </a:rPr>
              <a:t> and </a:t>
            </a:r>
            <a:r>
              <a:rPr lang="en-US" b="1" i="0" u="none" strike="noStrike" dirty="0" err="1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10"/>
              </a:rPr>
              <a:t>TextRecognitionModel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3D578C"/>
                </a:solidFill>
                <a:effectLst/>
                <a:latin typeface="Helvetica" panose="020B0604020202020204" pitchFamily="34" charset="0"/>
                <a:hlinkClick r:id="rId11"/>
              </a:rPr>
              <a:t>DNN-based Face Detection And Recognition</a:t>
            </a:r>
            <a:endParaRPr lang="en-US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504065-DAFF-9781-99A3-A2F9091B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42E98-BB6C-9383-E63E-E619E27D5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6544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C3AD8-9A55-9FD7-BB2D-69B72BF0C7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DLIB face detection</a:t>
            </a:r>
            <a:br>
              <a:rPr lang="en-US" dirty="0"/>
            </a:br>
            <a:r>
              <a:rPr lang="en-US" dirty="0"/>
              <a:t>HOG + CNN</a:t>
            </a:r>
            <a:endParaRPr lang="en-H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53A19-45AC-9FBC-2787-6DDE17F529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KH Wong</a:t>
            </a:r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A83DA9-02FE-0332-641F-2E9810884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8D09CC-0C75-D816-B109-289A46944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79902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6212C-1955-51FB-C224-7EA15EF4C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A0602-9E97-6C84-DECD-ADE7A51DA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D6386-D26D-4619-1CD7-9C4E33AE8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F23B6F-2905-092C-89C8-802895AF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7237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43AAA-2752-603E-B03A-DF583C38F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78D1E-62BF-7E45-2429-7CC070AA7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B385D9-940C-AF53-8B2E-6263BD796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/>
              <a:t>DLIB v241111a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E3D17-7F73-4228-D00C-ECDDC3299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0102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0B2EA-9A80-D2E2-BC38-064740F7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040D3-B377-970D-1239-9A5838F7A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>
                <a:hlinkClick r:id="rId2"/>
              </a:rPr>
              <a:t>https://www.studytonight.com/post/dlib-68-points-face-landmark-detection-with-opencv-and-python</a:t>
            </a:r>
            <a:r>
              <a:rPr lang="en-HK" dirty="0"/>
              <a:t> </a:t>
            </a:r>
            <a:r>
              <a:rPr lang="en-HK" dirty="0" err="1"/>
              <a:t>cnn</a:t>
            </a:r>
            <a:endParaRPr lang="en-HK" dirty="0"/>
          </a:p>
          <a:p>
            <a:r>
              <a:rPr lang="en-HK" dirty="0"/>
              <a:t>https://www.researchgate.net/figure/facial-landmarks_fig1_338048224 </a:t>
            </a:r>
          </a:p>
          <a:p>
            <a:r>
              <a:rPr lang="en-HK" dirty="0">
                <a:hlinkClick r:id="rId3"/>
              </a:rPr>
              <a:t>https://pyimagesearch.com/2017/04/03/facial-landmarks-dlib-opencv-python/</a:t>
            </a:r>
            <a:r>
              <a:rPr lang="en-HK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3D02CE-5791-D73E-3C07-52D4C09E0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HK" dirty="0"/>
              <a:t>DLIB v241111a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15B764-6315-B83E-0AD8-BD68E372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5A50-A66E-4683-9945-60D2C3175721}" type="slidenum">
              <a:rPr lang="en-HK" smtClean="0"/>
              <a:t>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14191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171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Helvetica</vt:lpstr>
      <vt:lpstr>Office Theme</vt:lpstr>
      <vt:lpstr>Machine vision tool</vt:lpstr>
      <vt:lpstr>Overview</vt:lpstr>
      <vt:lpstr>Opencv</vt:lpstr>
      <vt:lpstr>DLIB face detection HOG + CNN</vt:lpstr>
      <vt:lpstr>PowerPoint Presentation</vt:lpstr>
      <vt:lpstr>Reference</vt:lpstr>
      <vt:lpstr>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Kin Hong Wong (CCO)</dc:creator>
  <cp:lastModifiedBy>Kin Hong Wong (CCO)</cp:lastModifiedBy>
  <cp:revision>3</cp:revision>
  <dcterms:created xsi:type="dcterms:W3CDTF">2024-11-11T10:07:26Z</dcterms:created>
  <dcterms:modified xsi:type="dcterms:W3CDTF">2024-11-11T10:28:19Z</dcterms:modified>
</cp:coreProperties>
</file>