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988" y="4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H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D0137A-8280-4080-8742-12E777B2424E}" type="datetimeFigureOut">
              <a:rPr lang="en-HK" smtClean="0"/>
              <a:t>23/12/2024</a:t>
            </a:fld>
            <a:endParaRPr lang="en-H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H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A3977-58F4-4447-8623-3BBDA448E8C7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831471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C90ED-93FE-7C5A-D85B-461012F20D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CEBAC4-1C0D-814A-24BE-9988B920C5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8F2A49-D15E-597F-3CC3-44EA7675C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3580-7C62-4067-9A30-63BB8BF5B654}" type="datetime1">
              <a:rPr lang="en-HK" smtClean="0"/>
              <a:t>23/12/2024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E23C7E-F7AD-A7DF-207C-19FCFC01F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/>
              <a:t>Exam rules, v241223a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A16E4-1D66-5A18-7642-E758FBBF6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F066-97EF-402C-B88D-5CC51E25979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99251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6D2BC-0C42-E156-62D1-E9835915D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4EC462-9176-B1ED-C1F9-7EF9492D3D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795C5D-F90C-8811-1E70-C27467BD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AEEE-352A-4C05-BADF-74F76C92A871}" type="datetime1">
              <a:rPr lang="en-HK" smtClean="0"/>
              <a:t>23/12/2024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C7FD51-2B20-3E5C-D804-5992AB1ED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/>
              <a:t>Exam rules, v241223a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BC79E7-2B59-2EE4-1539-78E967DDA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F066-97EF-402C-B88D-5CC51E25979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655574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12EEB6-2A55-B016-E1AA-91480044F2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C680ED-1709-EFBE-9CF5-54889E17DE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3823B-D1BC-BC38-ADFA-E205B9A6C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590C-B8F1-4866-B7DC-D6358C3765BA}" type="datetime1">
              <a:rPr lang="en-HK" smtClean="0"/>
              <a:t>23/12/2024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54CDD-BCDB-E006-20AC-24C847698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/>
              <a:t>Exam rules, v241223a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CBE586-A123-EDBB-096F-E3CCB8E62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F066-97EF-402C-B88D-5CC51E25979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70632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37847-C9BD-C628-784C-BDEFAE8A4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FE3EE-C8CF-21C6-2692-C9053FD37D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04493-407F-5AB9-96BF-0DE8D07CE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51B55-B002-4934-A1CD-04C615744A51}" type="datetime1">
              <a:rPr lang="en-HK" smtClean="0"/>
              <a:t>23/12/2024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75144-D123-FCCA-6CBD-931432D9B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/>
              <a:t>Exam rules, v241223a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89BFA-B9CC-7580-6CFA-DE5CFFC73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F066-97EF-402C-B88D-5CC51E25979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163368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53965-FC7E-D6B9-A3E1-9F18C86D1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4F7D6F-0048-FA9E-9151-B4DE695565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4593E6-F4E3-0378-A58D-CDABAB8D3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855A8-AD13-4404-B458-55EE1132E0E0}" type="datetime1">
              <a:rPr lang="en-HK" smtClean="0"/>
              <a:t>23/12/2024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9902C-C3CB-2FDF-0F7C-77D773328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/>
              <a:t>Exam rules, v241223a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DAE064-A89F-D689-55FC-05D98C912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F066-97EF-402C-B88D-5CC51E25979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332604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2ABB1-47B8-1744-CAB7-294C9E45E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B2444-18EE-43D2-6F8C-BC9926E783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3A10DF-514D-3861-38B7-C408EE0BA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B25F7F-5A7F-3F9C-84B1-433E6476C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75425-2ED3-4606-B965-105578D1FFD1}" type="datetime1">
              <a:rPr lang="en-HK" smtClean="0"/>
              <a:t>23/12/2024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38FD07-E08A-A0BA-CBDF-0B5386605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/>
              <a:t>Exam rules, v241223a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FA40FB-136A-E2C2-DFA1-6FB6B9BC7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F066-97EF-402C-B88D-5CC51E25979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350829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38348-0D39-129F-31E9-461C526AF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CC8CF3-1FDB-2530-A8FF-921EDB1FAC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4ED30E-210F-6199-6C02-CD3804A5DE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2494E9-EE16-D0C7-7A30-D3D4CB1AA6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5A8E56-637F-56B0-FB31-01FEDF8F56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AB397C-4F6E-43F3-29D6-0F276171E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A392-8E78-4FA7-9CD5-F2D479CC8F11}" type="datetime1">
              <a:rPr lang="en-HK" smtClean="0"/>
              <a:t>23/12/2024</a:t>
            </a:fld>
            <a:endParaRPr lang="en-H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869032-F7B7-0FDB-2CA6-3DBB8F19C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/>
              <a:t>Exam rules, v241223a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7B8087-0C90-E4E7-085E-EF6666AE3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F066-97EF-402C-B88D-5CC51E25979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742206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163E6-0ECA-80E2-383E-F04222ED6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A7EED5-9165-1658-2A56-A03C620C0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81B3-5EA0-4411-A534-3D250752C30F}" type="datetime1">
              <a:rPr lang="en-HK" smtClean="0"/>
              <a:t>23/12/2024</a:t>
            </a:fld>
            <a:endParaRPr lang="en-H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37CD4E-D990-D30C-58DD-1AE864497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/>
              <a:t>Exam rules, v241223a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C96B99-E8D9-3183-8600-877B82DA9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F066-97EF-402C-B88D-5CC51E25979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031595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B6C5CB-5F2B-D32D-4F06-98FB4CB72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B1768-0C7E-456B-B51C-DE4AE8E7C05A}" type="datetime1">
              <a:rPr lang="en-HK" smtClean="0"/>
              <a:t>23/12/2024</a:t>
            </a:fld>
            <a:endParaRPr lang="en-H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A2EF0C-6C38-1F15-6D12-D61BDA05E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/>
              <a:t>Exam rules, v241223a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9942F6-D14F-B3E8-B014-908DB2953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F066-97EF-402C-B88D-5CC51E25979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576797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5BFB0-493D-6D9B-C0DA-01B9E148C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5D027-EF8D-8DEA-2AA6-F362EBFA8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ACF3F4-8A29-71B6-F763-E8AE0E59EF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B68A53-7D74-F06D-6620-0848EFA9A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9A41-DBDF-42CA-B09C-1756CB111E05}" type="datetime1">
              <a:rPr lang="en-HK" smtClean="0"/>
              <a:t>23/12/2024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725E72-F821-4316-899B-BDCA0BAA7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/>
              <a:t>Exam rules, v241223a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F0F691-C3A8-B82E-33C2-FF6705744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F066-97EF-402C-B88D-5CC51E25979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690641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6E265-AC0E-874A-7F90-BDEB01CAF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BEDE32-1838-9E9A-F980-2C2A30CA02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3C4D2B-0004-A827-83FE-37F3F1BC22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7769B-0012-518B-031B-9631CC8A2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FD58-D192-47CF-979F-C41FF89E3A64}" type="datetime1">
              <a:rPr lang="en-HK" smtClean="0"/>
              <a:t>23/12/2024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C4CFD3-A44E-BFA5-FE1F-518CFFDAE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/>
              <a:t>Exam rules, v241223a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6F1EB7-FA74-B637-9F4D-E3D770D22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F066-97EF-402C-B88D-5CC51E25979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872830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C1E761-83BB-DE04-4C5B-E6547A65B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F2665-D964-90D1-42AB-E74A782AD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D6AD24-A984-BC1F-C05C-52B5A4E943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A2CEC3-A7DD-4359-84F3-A5E8991C42C5}" type="datetime1">
              <a:rPr lang="en-HK" smtClean="0"/>
              <a:t>23/12/2024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46DAF-4126-4A32-5CC9-20B73428C8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HK"/>
              <a:t>Exam rules, v241223a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4566F-2074-560C-F86E-DC1B5BEEAF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EFF066-97EF-402C-B88D-5CC51E25979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972355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uhk.edu.hk/english/campus/cuhk-campus-map.html" TargetMode="External"/><Relationship Id="rId2" Type="http://schemas.openxmlformats.org/officeDocument/2006/relationships/hyperlink" Target="http://www.res.cuhk.edu.hk/en-gb/teaching-timetable-classroom-booking/classroom-booking/classroom-inventory-2021-2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hko.gov.hk/en/gts/time/clock_e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F09E5-AA0B-DCDD-E121-668E1984CA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Exam Rules</a:t>
            </a:r>
            <a:endParaRPr lang="en-H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9DDF67-A28A-B93F-BC61-68A87177F4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en-US" sz="3200" dirty="0"/>
          </a:p>
          <a:p>
            <a:r>
              <a:rPr lang="en-US" sz="3200" dirty="0"/>
              <a:t>KH Wong</a:t>
            </a:r>
            <a:endParaRPr lang="en-HK" sz="3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5038F8-4841-99E0-B633-D23987667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/>
              <a:t>Exam rules, v241223a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FB30E-AF6E-EDC7-C80A-3DB8DED2A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F066-97EF-402C-B88D-5CC51E259792}" type="slidenum">
              <a:rPr lang="en-HK" smtClean="0"/>
              <a:t>1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422873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6B60F-415E-0208-522C-D594B9800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6745"/>
          </a:xfrm>
        </p:spPr>
        <p:txBody>
          <a:bodyPr>
            <a:normAutofit fontScale="90000"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Exam schedule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E4D3E-F357-8C39-EE52-75686D838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4387"/>
            <a:ext cx="10515600" cy="5766022"/>
          </a:xfrm>
        </p:spPr>
        <p:txBody>
          <a:bodyPr>
            <a:normAutofit/>
          </a:bodyPr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See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hlinkClick r:id="rId2"/>
              </a:rPr>
              <a:t>classroom_info</a:t>
            </a: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and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hlinkClick r:id="rId3"/>
              </a:rPr>
              <a:t>cuhk</a:t>
            </a: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hlinkClick r:id="rId3"/>
              </a:rPr>
              <a:t>-campus-map.</a:t>
            </a:r>
            <a:endParaRPr lang="en-US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/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exam will start from 6:45pm (please come to the classroom at 6:30pm).</a:t>
            </a:r>
            <a:br>
              <a:rPr lang="en-US" dirty="0"/>
            </a:br>
            <a:endParaRPr lang="en-US" dirty="0"/>
          </a:p>
          <a:p>
            <a:pPr algn="l"/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Put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ser.num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(serial number ) at the right-top corner of your question sheet and answer book </a:t>
            </a:r>
          </a:p>
          <a:p>
            <a:pPr algn="l"/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The clock will be shown during the exam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hlinkClick r:id="rId4"/>
              </a:rPr>
              <a:t>https://www.hko.gov.hk/en/gts/time/clock_e.html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06FA9-FF79-FA0E-E4B8-E24CF8BA0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/>
              <a:t>Exam rules, v241223a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834BB6-1D5C-D567-453F-52DC3D3E2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F066-97EF-402C-B88D-5CC51E259792}" type="slidenum">
              <a:rPr lang="en-HK" smtClean="0"/>
              <a:t>2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69642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-up of a paper&#10;&#10;Description automatically generated">
            <a:extLst>
              <a:ext uri="{FF2B5EF4-FFF2-40B4-BE49-F238E27FC236}">
                <a16:creationId xmlns:a16="http://schemas.microsoft.com/office/drawing/2014/main" id="{966C9EB9-30BF-8DF6-167A-1DC25FE108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1314" y="681037"/>
            <a:ext cx="4069851" cy="580659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DC89471-B7C7-8A2A-735F-0868663C4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F22D3-753D-CABC-B47E-8C740AB8E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HK" dirty="0"/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E2D42CA-9BF2-0202-132B-31FA921E5C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748" y="2173998"/>
            <a:ext cx="6745432" cy="3234932"/>
          </a:xfrm>
          <a:prstGeom prst="rect">
            <a:avLst/>
          </a:prstGeom>
          <a:ln>
            <a:solidFill>
              <a:schemeClr val="accent2"/>
            </a:solidFill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7FCFD30-5C17-8EA9-986D-831074C8E984}"/>
              </a:ext>
            </a:extLst>
          </p:cNvPr>
          <p:cNvSpPr txBox="1"/>
          <p:nvPr/>
        </p:nvSpPr>
        <p:spPr>
          <a:xfrm>
            <a:off x="10743460" y="892522"/>
            <a:ext cx="104775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HK" dirty="0"/>
              <a:t>Serial</a:t>
            </a:r>
          </a:p>
          <a:p>
            <a:r>
              <a:rPr lang="en-HK" dirty="0"/>
              <a:t>Number:</a:t>
            </a:r>
          </a:p>
          <a:p>
            <a:endParaRPr lang="en-HK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17BEA7-6E0C-3138-BAF7-CF4C3667BF24}"/>
              </a:ext>
            </a:extLst>
          </p:cNvPr>
          <p:cNvSpPr txBox="1"/>
          <p:nvPr/>
        </p:nvSpPr>
        <p:spPr>
          <a:xfrm>
            <a:off x="3248025" y="200025"/>
            <a:ext cx="35242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sz="2800" dirty="0">
                <a:solidFill>
                  <a:srgbClr val="FF0000"/>
                </a:solidFill>
              </a:rPr>
              <a:t>Insert your serial number (</a:t>
            </a:r>
            <a:r>
              <a:rPr lang="en-HK" sz="2800" dirty="0" err="1">
                <a:solidFill>
                  <a:srgbClr val="FF0000"/>
                </a:solidFill>
              </a:rPr>
              <a:t>Ser.Num</a:t>
            </a:r>
            <a:r>
              <a:rPr lang="en-HK" sz="2800" dirty="0">
                <a:solidFill>
                  <a:srgbClr val="FF0000"/>
                </a:solidFill>
              </a:rPr>
              <a:t>.) here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F2E930C-59FD-DA02-90DA-86D4123BAF37}"/>
              </a:ext>
            </a:extLst>
          </p:cNvPr>
          <p:cNvCxnSpPr>
            <a:cxnSpLocks/>
          </p:cNvCxnSpPr>
          <p:nvPr/>
        </p:nvCxnSpPr>
        <p:spPr>
          <a:xfrm>
            <a:off x="4523740" y="1043940"/>
            <a:ext cx="1297940" cy="1384300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8CB9458-9A3E-A101-6FAF-C60C3C8EA46E}"/>
              </a:ext>
            </a:extLst>
          </p:cNvPr>
          <p:cNvCxnSpPr>
            <a:cxnSpLocks/>
          </p:cNvCxnSpPr>
          <p:nvPr/>
        </p:nvCxnSpPr>
        <p:spPr>
          <a:xfrm>
            <a:off x="6268600" y="881963"/>
            <a:ext cx="4474815" cy="276986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064DC8-A1AC-9C84-0412-B63372DFD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/>
              <a:t>Exam rules, v241223a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5F8188-455A-E568-4176-2F4D77D29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F066-97EF-402C-B88D-5CC51E259792}" type="slidenum">
              <a:rPr lang="en-HK" smtClean="0"/>
              <a:t>3</a:t>
            </a:fld>
            <a:endParaRPr lang="en-HK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66E9CF-C9A2-4A27-79B9-2BE4CAD46090}"/>
              </a:ext>
            </a:extLst>
          </p:cNvPr>
          <p:cNvSpPr txBox="1"/>
          <p:nvPr/>
        </p:nvSpPr>
        <p:spPr>
          <a:xfrm>
            <a:off x="423508" y="5387248"/>
            <a:ext cx="61535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sz="2800" dirty="0">
                <a:solidFill>
                  <a:srgbClr val="FF0000"/>
                </a:solidFill>
              </a:rPr>
              <a:t>Short questions: Fill in the blanks provided in the question paper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303B02-FE50-1AB2-C7D1-AC46A38C69E8}"/>
              </a:ext>
            </a:extLst>
          </p:cNvPr>
          <p:cNvSpPr txBox="1"/>
          <p:nvPr/>
        </p:nvSpPr>
        <p:spPr>
          <a:xfrm>
            <a:off x="7655442" y="170121"/>
            <a:ext cx="22989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K" sz="2800" b="1" dirty="0">
                <a:solidFill>
                  <a:srgbClr val="FF0000"/>
                </a:solidFill>
              </a:rPr>
              <a:t>Answer Book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8394C5-9D6E-6651-458A-F4B3694F1E33}"/>
              </a:ext>
            </a:extLst>
          </p:cNvPr>
          <p:cNvSpPr txBox="1"/>
          <p:nvPr/>
        </p:nvSpPr>
        <p:spPr>
          <a:xfrm>
            <a:off x="1375144" y="1619693"/>
            <a:ext cx="27048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K" sz="2800" b="1" dirty="0">
                <a:solidFill>
                  <a:srgbClr val="FF0000"/>
                </a:solidFill>
              </a:rPr>
              <a:t>Question paper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AFF532-6FC9-DD42-E13A-B4E514DF349C}"/>
              </a:ext>
            </a:extLst>
          </p:cNvPr>
          <p:cNvSpPr txBox="1"/>
          <p:nvPr/>
        </p:nvSpPr>
        <p:spPr>
          <a:xfrm>
            <a:off x="7749426" y="5188943"/>
            <a:ext cx="40276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sz="2800" dirty="0">
                <a:solidFill>
                  <a:srgbClr val="FF0000"/>
                </a:solidFill>
              </a:rPr>
              <a:t>Long  questions: Write your answers in the answer book.</a:t>
            </a:r>
          </a:p>
        </p:txBody>
      </p:sp>
    </p:spTree>
    <p:extLst>
      <p:ext uri="{BB962C8B-B14F-4D97-AF65-F5344CB8AC3E}">
        <p14:creationId xmlns:p14="http://schemas.microsoft.com/office/powerpoint/2010/main" val="1869809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 descr="A hand holding a piece of paper&#10;&#10;Description automatically generated">
            <a:extLst>
              <a:ext uri="{FF2B5EF4-FFF2-40B4-BE49-F238E27FC236}">
                <a16:creationId xmlns:a16="http://schemas.microsoft.com/office/drawing/2014/main" id="{FE8B51AC-7720-9C72-DBDB-FCAE28E33F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8590" y="1825625"/>
            <a:ext cx="4834820" cy="4351338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BE815F9-7780-669E-4A55-79E694AFF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After completed the exam paper, insert your </a:t>
            </a:r>
            <a:r>
              <a:rPr lang="en-US" dirty="0">
                <a:solidFill>
                  <a:srgbClr val="FF0000"/>
                </a:solidFill>
              </a:rPr>
              <a:t>question paper </a:t>
            </a:r>
            <a:r>
              <a:rPr lang="en-US" dirty="0"/>
              <a:t>into the </a:t>
            </a:r>
            <a:r>
              <a:rPr lang="en-US" dirty="0">
                <a:solidFill>
                  <a:srgbClr val="FF0000"/>
                </a:solidFill>
              </a:rPr>
              <a:t>answer book </a:t>
            </a:r>
            <a:r>
              <a:rPr lang="en-US" dirty="0"/>
              <a:t>before submission. Return both to the invigilator.</a:t>
            </a:r>
            <a:endParaRPr lang="en-HK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4088AA-FC5C-4C44-8EF2-EA2AF9FD3B0C}"/>
              </a:ext>
            </a:extLst>
          </p:cNvPr>
          <p:cNvSpPr txBox="1"/>
          <p:nvPr/>
        </p:nvSpPr>
        <p:spPr>
          <a:xfrm>
            <a:off x="4112142" y="2615609"/>
            <a:ext cx="1703867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dirty="0"/>
              <a:t>answer book </a:t>
            </a:r>
            <a:endParaRPr lang="en-HK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BB582C-4862-5634-7134-A78A092C7312}"/>
              </a:ext>
            </a:extLst>
          </p:cNvPr>
          <p:cNvSpPr txBox="1"/>
          <p:nvPr/>
        </p:nvSpPr>
        <p:spPr>
          <a:xfrm>
            <a:off x="6832382" y="3059668"/>
            <a:ext cx="1703867" cy="36933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US" dirty="0"/>
              <a:t>question paper</a:t>
            </a:r>
            <a:endParaRPr lang="en-HK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E41785-5CAF-7ED3-B958-84C3263EA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/>
              <a:t>Exam rules, v241223a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60229F-B2DE-9188-241A-E261A5A6B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F066-97EF-402C-B88D-5CC51E259792}" type="slidenum">
              <a:rPr lang="en-HK" smtClean="0"/>
              <a:t>4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206778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166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Times New Roman</vt:lpstr>
      <vt:lpstr>Verdana</vt:lpstr>
      <vt:lpstr>Office Theme</vt:lpstr>
      <vt:lpstr>Exam Rules</vt:lpstr>
      <vt:lpstr>Exam schedule</vt:lpstr>
      <vt:lpstr> </vt:lpstr>
      <vt:lpstr>After completed the exam paper, insert your question paper into the answer book before submission. Return both to the invigilator.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Kin Hong Wong (CCO)</dc:creator>
  <cp:lastModifiedBy>Kin Hong Wong (CCO)</cp:lastModifiedBy>
  <cp:revision>12</cp:revision>
  <dcterms:created xsi:type="dcterms:W3CDTF">2024-11-18T06:42:30Z</dcterms:created>
  <dcterms:modified xsi:type="dcterms:W3CDTF">2024-12-23T06:51:09Z</dcterms:modified>
</cp:coreProperties>
</file>