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41" r:id="rId2"/>
    <p:sldId id="840" r:id="rId3"/>
    <p:sldId id="792" r:id="rId4"/>
    <p:sldId id="794" r:id="rId5"/>
    <p:sldId id="797" r:id="rId6"/>
    <p:sldId id="566" r:id="rId7"/>
    <p:sldId id="841" r:id="rId8"/>
    <p:sldId id="842" r:id="rId9"/>
    <p:sldId id="843" r:id="rId10"/>
    <p:sldId id="845" r:id="rId11"/>
    <p:sldId id="846" r:id="rId12"/>
    <p:sldId id="847" r:id="rId13"/>
    <p:sldId id="849" r:id="rId14"/>
    <p:sldId id="848" r:id="rId15"/>
    <p:sldId id="850" r:id="rId16"/>
    <p:sldId id="851" r:id="rId17"/>
    <p:sldId id="852" r:id="rId18"/>
    <p:sldId id="853" r:id="rId19"/>
    <p:sldId id="854" r:id="rId20"/>
    <p:sldId id="855" r:id="rId21"/>
    <p:sldId id="856" r:id="rId22"/>
    <p:sldId id="857" r:id="rId23"/>
    <p:sldId id="837" r:id="rId24"/>
    <p:sldId id="611" r:id="rId25"/>
  </p:sldIdLst>
  <p:sldSz cx="12188825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Jinhong" initials="LJ" lastIdx="1" clrIdx="0">
    <p:extLst>
      <p:ext uri="{19B8F6BF-5375-455C-9EA6-DF929625EA0E}">
        <p15:presenceInfo xmlns:p15="http://schemas.microsoft.com/office/powerpoint/2012/main" userId="e4bc563fd39d1b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20268-74D9-4D52-A140-0D69F9103DE5}" v="311" dt="2020-09-29T16:04:03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01" autoAdjust="0"/>
    <p:restoredTop sz="80227" autoAdjust="0"/>
  </p:normalViewPr>
  <p:slideViewPr>
    <p:cSldViewPr>
      <p:cViewPr>
        <p:scale>
          <a:sx n="75" d="100"/>
          <a:sy n="75" d="100"/>
        </p:scale>
        <p:origin x="684" y="435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2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280" y="9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 Jinhong" userId="e4bc563fd39d1bae" providerId="LiveId" clId="{42E20268-74D9-4D52-A140-0D69F9103DE5}"/>
    <pc:docChg chg="undo redo custSel addSld delSld modSld sldOrd">
      <pc:chgData name="Li Jinhong" userId="e4bc563fd39d1bae" providerId="LiveId" clId="{42E20268-74D9-4D52-A140-0D69F9103DE5}" dt="2020-09-29T16:04:03.381" v="8438"/>
      <pc:docMkLst>
        <pc:docMk/>
      </pc:docMkLst>
      <pc:sldChg chg="modSp mod modNotesTx">
        <pc:chgData name="Li Jinhong" userId="e4bc563fd39d1bae" providerId="LiveId" clId="{42E20268-74D9-4D52-A140-0D69F9103DE5}" dt="2020-09-29T14:56:48.677" v="6377" actId="20577"/>
        <pc:sldMkLst>
          <pc:docMk/>
          <pc:sldMk cId="2630473855" sldId="541"/>
        </pc:sldMkLst>
        <pc:spChg chg="mod">
          <ac:chgData name="Li Jinhong" userId="e4bc563fd39d1bae" providerId="LiveId" clId="{42E20268-74D9-4D52-A140-0D69F9103DE5}" dt="2020-09-29T07:36:08.110" v="80" actId="255"/>
          <ac:spMkLst>
            <pc:docMk/>
            <pc:sldMk cId="2630473855" sldId="541"/>
            <ac:spMk id="2" creationId="{00000000-0000-0000-0000-000000000000}"/>
          </ac:spMkLst>
        </pc:spChg>
        <pc:spChg chg="mod">
          <ac:chgData name="Li Jinhong" userId="e4bc563fd39d1bae" providerId="LiveId" clId="{42E20268-74D9-4D52-A140-0D69F9103DE5}" dt="2020-09-29T14:56:48.677" v="6377" actId="20577"/>
          <ac:spMkLst>
            <pc:docMk/>
            <pc:sldMk cId="2630473855" sldId="541"/>
            <ac:spMk id="3" creationId="{00000000-0000-0000-0000-000000000000}"/>
          </ac:spMkLst>
        </pc:spChg>
      </pc:sldChg>
      <pc:sldChg chg="addSp delSp modSp mod modAnim modNotesTx">
        <pc:chgData name="Li Jinhong" userId="e4bc563fd39d1bae" providerId="LiveId" clId="{42E20268-74D9-4D52-A140-0D69F9103DE5}" dt="2020-09-29T15:26:22.112" v="7829"/>
        <pc:sldMkLst>
          <pc:docMk/>
          <pc:sldMk cId="2241527501" sldId="566"/>
        </pc:sldMkLst>
        <pc:spChg chg="del mod">
          <ac:chgData name="Li Jinhong" userId="e4bc563fd39d1bae" providerId="LiveId" clId="{42E20268-74D9-4D52-A140-0D69F9103DE5}" dt="2020-09-29T12:57:38.286" v="2515" actId="478"/>
          <ac:spMkLst>
            <pc:docMk/>
            <pc:sldMk cId="2241527501" sldId="566"/>
            <ac:spMk id="2" creationId="{1558E410-D951-BE44-ABF1-72639E80969C}"/>
          </ac:spMkLst>
        </pc:spChg>
        <pc:spChg chg="mod">
          <ac:chgData name="Li Jinhong" userId="e4bc563fd39d1bae" providerId="LiveId" clId="{42E20268-74D9-4D52-A140-0D69F9103DE5}" dt="2020-09-29T08:14:35.153" v="2062" actId="20577"/>
          <ac:spMkLst>
            <pc:docMk/>
            <pc:sldMk cId="2241527501" sldId="566"/>
            <ac:spMk id="3" creationId="{BF16A1D1-6A07-EC4B-89A2-BC294D84C6E2}"/>
          </ac:spMkLst>
        </pc:spChg>
        <pc:spChg chg="del mod">
          <ac:chgData name="Li Jinhong" userId="e4bc563fd39d1bae" providerId="LiveId" clId="{42E20268-74D9-4D52-A140-0D69F9103DE5}" dt="2020-09-29T12:59:53.705" v="2552" actId="478"/>
          <ac:spMkLst>
            <pc:docMk/>
            <pc:sldMk cId="2241527501" sldId="566"/>
            <ac:spMk id="4" creationId="{7201C8C4-98B2-5D48-B28F-6032A08EF466}"/>
          </ac:spMkLst>
        </pc:spChg>
        <pc:spChg chg="add del mod">
          <ac:chgData name="Li Jinhong" userId="e4bc563fd39d1bae" providerId="LiveId" clId="{42E20268-74D9-4D52-A140-0D69F9103DE5}" dt="2020-09-29T12:57:39.883" v="2516" actId="478"/>
          <ac:spMkLst>
            <pc:docMk/>
            <pc:sldMk cId="2241527501" sldId="566"/>
            <ac:spMk id="5" creationId="{ADE09893-BA46-454A-943C-60AD45884BB6}"/>
          </ac:spMkLst>
        </pc:spChg>
        <pc:spChg chg="add mod">
          <ac:chgData name="Li Jinhong" userId="e4bc563fd39d1bae" providerId="LiveId" clId="{42E20268-74D9-4D52-A140-0D69F9103DE5}" dt="2020-09-29T12:57:43.523" v="2523" actId="20577"/>
          <ac:spMkLst>
            <pc:docMk/>
            <pc:sldMk cId="2241527501" sldId="566"/>
            <ac:spMk id="6" creationId="{FFC9FE19-B922-4B32-8B3F-4962ABCC339B}"/>
          </ac:spMkLst>
        </pc:spChg>
        <pc:spChg chg="add mod">
          <ac:chgData name="Li Jinhong" userId="e4bc563fd39d1bae" providerId="LiveId" clId="{42E20268-74D9-4D52-A140-0D69F9103DE5}" dt="2020-09-29T12:59:56.986" v="2553"/>
          <ac:spMkLst>
            <pc:docMk/>
            <pc:sldMk cId="2241527501" sldId="566"/>
            <ac:spMk id="16" creationId="{30F6BFD9-10F4-423B-8330-0611BF4A00A0}"/>
          </ac:spMkLst>
        </pc:spChg>
        <pc:spChg chg="del">
          <ac:chgData name="Li Jinhong" userId="e4bc563fd39d1bae" providerId="LiveId" clId="{42E20268-74D9-4D52-A140-0D69F9103DE5}" dt="2020-09-29T08:11:28.493" v="1588" actId="478"/>
          <ac:spMkLst>
            <pc:docMk/>
            <pc:sldMk cId="2241527501" sldId="566"/>
            <ac:spMk id="35" creationId="{08F78E2F-C46C-1142-8254-CEBD40E00367}"/>
          </ac:spMkLst>
        </pc:spChg>
        <pc:spChg chg="del">
          <ac:chgData name="Li Jinhong" userId="e4bc563fd39d1bae" providerId="LiveId" clId="{42E20268-74D9-4D52-A140-0D69F9103DE5}" dt="2020-09-29T08:11:28.493" v="1588" actId="478"/>
          <ac:spMkLst>
            <pc:docMk/>
            <pc:sldMk cId="2241527501" sldId="566"/>
            <ac:spMk id="49" creationId="{F2416380-66BE-5246-AA64-8E1209C236B9}"/>
          </ac:spMkLst>
        </pc:spChg>
        <pc:spChg chg="del">
          <ac:chgData name="Li Jinhong" userId="e4bc563fd39d1bae" providerId="LiveId" clId="{42E20268-74D9-4D52-A140-0D69F9103DE5}" dt="2020-09-29T08:11:28.493" v="1588" actId="478"/>
          <ac:spMkLst>
            <pc:docMk/>
            <pc:sldMk cId="2241527501" sldId="566"/>
            <ac:spMk id="53" creationId="{8D0D08C6-8156-2841-AE1D-5403A7EDB511}"/>
          </ac:spMkLst>
        </pc:spChg>
        <pc:graphicFrameChg chg="del">
          <ac:chgData name="Li Jinhong" userId="e4bc563fd39d1bae" providerId="LiveId" clId="{42E20268-74D9-4D52-A140-0D69F9103DE5}" dt="2020-09-29T08:11:28.493" v="1588" actId="478"/>
          <ac:graphicFrameMkLst>
            <pc:docMk/>
            <pc:sldMk cId="2241527501" sldId="566"/>
            <ac:graphicFrameMk id="13" creationId="{DA7BDF47-7FDE-7E4E-AD5B-F85EF9DE6C1B}"/>
          </ac:graphicFrameMkLst>
        </pc:graphicFrameChg>
        <pc:graphicFrameChg chg="del">
          <ac:chgData name="Li Jinhong" userId="e4bc563fd39d1bae" providerId="LiveId" clId="{42E20268-74D9-4D52-A140-0D69F9103DE5}" dt="2020-09-29T08:11:28.493" v="1588" actId="478"/>
          <ac:graphicFrameMkLst>
            <pc:docMk/>
            <pc:sldMk cId="2241527501" sldId="566"/>
            <ac:graphicFrameMk id="45" creationId="{93558726-EC92-0349-A073-FC33B72124FE}"/>
          </ac:graphicFrameMkLst>
        </pc:graphicFrameChg>
        <pc:graphicFrameChg chg="del">
          <ac:chgData name="Li Jinhong" userId="e4bc563fd39d1bae" providerId="LiveId" clId="{42E20268-74D9-4D52-A140-0D69F9103DE5}" dt="2020-09-29T08:11:28.493" v="1588" actId="478"/>
          <ac:graphicFrameMkLst>
            <pc:docMk/>
            <pc:sldMk cId="2241527501" sldId="566"/>
            <ac:graphicFrameMk id="52" creationId="{5E8A0A9E-DC83-EB49-A9E5-410A940EF944}"/>
          </ac:graphicFrameMkLst>
        </pc:graphicFrameChg>
        <pc:cxnChg chg="del">
          <ac:chgData name="Li Jinhong" userId="e4bc563fd39d1bae" providerId="LiveId" clId="{42E20268-74D9-4D52-A140-0D69F9103DE5}" dt="2020-09-29T08:11:28.493" v="1588" actId="478"/>
          <ac:cxnSpMkLst>
            <pc:docMk/>
            <pc:sldMk cId="2241527501" sldId="566"/>
            <ac:cxnSpMk id="54" creationId="{FCF5593E-EDF5-D142-955D-6B5503799F42}"/>
          </ac:cxnSpMkLst>
        </pc:cxnChg>
        <pc:cxnChg chg="del">
          <ac:chgData name="Li Jinhong" userId="e4bc563fd39d1bae" providerId="LiveId" clId="{42E20268-74D9-4D52-A140-0D69F9103DE5}" dt="2020-09-29T08:11:28.493" v="1588" actId="478"/>
          <ac:cxnSpMkLst>
            <pc:docMk/>
            <pc:sldMk cId="2241527501" sldId="566"/>
            <ac:cxnSpMk id="55" creationId="{FE89556D-7EE5-954F-8052-85C27D59D550}"/>
          </ac:cxnSpMkLst>
        </pc:cxnChg>
      </pc:sldChg>
      <pc:sldChg chg="addSp delSp modSp mod modAnim modNotesTx">
        <pc:chgData name="Li Jinhong" userId="e4bc563fd39d1bae" providerId="LiveId" clId="{42E20268-74D9-4D52-A140-0D69F9103DE5}" dt="2020-09-29T15:25:39.965" v="7825"/>
        <pc:sldMkLst>
          <pc:docMk/>
          <pc:sldMk cId="2210648064" sldId="792"/>
        </pc:sldMkLst>
        <pc:spChg chg="del mod">
          <ac:chgData name="Li Jinhong" userId="e4bc563fd39d1bae" providerId="LiveId" clId="{42E20268-74D9-4D52-A140-0D69F9103DE5}" dt="2020-09-29T12:54:29.201" v="2415" actId="478"/>
          <ac:spMkLst>
            <pc:docMk/>
            <pc:sldMk cId="2210648064" sldId="792"/>
            <ac:spMk id="2" creationId="{0D0EF313-FCE6-BB44-A9C9-0FC4DD9D2531}"/>
          </ac:spMkLst>
        </pc:spChg>
        <pc:spChg chg="mod">
          <ac:chgData name="Li Jinhong" userId="e4bc563fd39d1bae" providerId="LiveId" clId="{42E20268-74D9-4D52-A140-0D69F9103DE5}" dt="2020-09-29T12:54:47.915" v="2430" actId="2711"/>
          <ac:spMkLst>
            <pc:docMk/>
            <pc:sldMk cId="2210648064" sldId="792"/>
            <ac:spMk id="3" creationId="{ABD834EA-FE3E-E54B-A852-799E7770EB58}"/>
          </ac:spMkLst>
        </pc:spChg>
        <pc:spChg chg="add del mod">
          <ac:chgData name="Li Jinhong" userId="e4bc563fd39d1bae" providerId="LiveId" clId="{42E20268-74D9-4D52-A140-0D69F9103DE5}" dt="2020-09-29T12:54:30.229" v="2416" actId="478"/>
          <ac:spMkLst>
            <pc:docMk/>
            <pc:sldMk cId="2210648064" sldId="792"/>
            <ac:spMk id="5" creationId="{EDC74E45-361B-48B8-BD58-70CB13B6713F}"/>
          </ac:spMkLst>
        </pc:spChg>
        <pc:spChg chg="add mod">
          <ac:chgData name="Li Jinhong" userId="e4bc563fd39d1bae" providerId="LiveId" clId="{42E20268-74D9-4D52-A140-0D69F9103DE5}" dt="2020-09-29T12:54:34.287" v="2429" actId="20577"/>
          <ac:spMkLst>
            <pc:docMk/>
            <pc:sldMk cId="2210648064" sldId="792"/>
            <ac:spMk id="7" creationId="{9D7D8692-6919-4BD9-91CD-4106FAC8A972}"/>
          </ac:spMkLst>
        </pc:spChg>
      </pc:sldChg>
      <pc:sldChg chg="modSp del mod">
        <pc:chgData name="Li Jinhong" userId="e4bc563fd39d1bae" providerId="LiveId" clId="{42E20268-74D9-4D52-A140-0D69F9103DE5}" dt="2020-09-29T07:41:40.798" v="358" actId="47"/>
        <pc:sldMkLst>
          <pc:docMk/>
          <pc:sldMk cId="1101766896" sldId="793"/>
        </pc:sldMkLst>
        <pc:spChg chg="mod">
          <ac:chgData name="Li Jinhong" userId="e4bc563fd39d1bae" providerId="LiveId" clId="{42E20268-74D9-4D52-A140-0D69F9103DE5}" dt="2020-09-29T07:38:57.770" v="186" actId="20577"/>
          <ac:spMkLst>
            <pc:docMk/>
            <pc:sldMk cId="1101766896" sldId="793"/>
            <ac:spMk id="3" creationId="{ABD834EA-FE3E-E54B-A852-799E7770EB58}"/>
          </ac:spMkLst>
        </pc:spChg>
      </pc:sldChg>
      <pc:sldChg chg="addSp delSp modSp mod modNotesTx">
        <pc:chgData name="Li Jinhong" userId="e4bc563fd39d1bae" providerId="LiveId" clId="{42E20268-74D9-4D52-A140-0D69F9103DE5}" dt="2020-09-29T14:56:20.330" v="6369" actId="5793"/>
        <pc:sldMkLst>
          <pc:docMk/>
          <pc:sldMk cId="2113514877" sldId="794"/>
        </pc:sldMkLst>
        <pc:spChg chg="del mod">
          <ac:chgData name="Li Jinhong" userId="e4bc563fd39d1bae" providerId="LiveId" clId="{42E20268-74D9-4D52-A140-0D69F9103DE5}" dt="2020-09-29T12:56:34.451" v="2467" actId="478"/>
          <ac:spMkLst>
            <pc:docMk/>
            <pc:sldMk cId="2113514877" sldId="794"/>
            <ac:spMk id="2" creationId="{0D0EF313-FCE6-BB44-A9C9-0FC4DD9D2531}"/>
          </ac:spMkLst>
        </pc:spChg>
        <pc:spChg chg="mod">
          <ac:chgData name="Li Jinhong" userId="e4bc563fd39d1bae" providerId="LiveId" clId="{42E20268-74D9-4D52-A140-0D69F9103DE5}" dt="2020-09-29T13:59:48.607" v="4388" actId="20577"/>
          <ac:spMkLst>
            <pc:docMk/>
            <pc:sldMk cId="2113514877" sldId="794"/>
            <ac:spMk id="3" creationId="{ABD834EA-FE3E-E54B-A852-799E7770EB58}"/>
          </ac:spMkLst>
        </pc:spChg>
        <pc:spChg chg="add del mod">
          <ac:chgData name="Li Jinhong" userId="e4bc563fd39d1bae" providerId="LiveId" clId="{42E20268-74D9-4D52-A140-0D69F9103DE5}" dt="2020-09-29T12:56:35.522" v="2468" actId="478"/>
          <ac:spMkLst>
            <pc:docMk/>
            <pc:sldMk cId="2113514877" sldId="794"/>
            <ac:spMk id="6" creationId="{53CB6D6A-3FAC-4B44-BDA7-AEE00BFAE53D}"/>
          </ac:spMkLst>
        </pc:spChg>
        <pc:spChg chg="add mod">
          <ac:chgData name="Li Jinhong" userId="e4bc563fd39d1bae" providerId="LiveId" clId="{42E20268-74D9-4D52-A140-0D69F9103DE5}" dt="2020-09-29T12:56:40.590" v="2484" actId="20577"/>
          <ac:spMkLst>
            <pc:docMk/>
            <pc:sldMk cId="2113514877" sldId="794"/>
            <ac:spMk id="7" creationId="{67072973-5563-4BC5-A967-A755776239AD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13" creationId="{B5F5E687-E0FD-6845-8827-92D53C709D10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14" creationId="{6B57F539-9932-BB4F-B6D5-CFA0BA9CEB41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15" creationId="{58F3EA6F-DF34-6747-91E7-F31ACCE56E7C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18" creationId="{3EFD562A-75FE-C046-8331-4817D7D3667A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19" creationId="{CAB80617-CDD8-2D4E-8608-A61798B73265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20" creationId="{86A203F4-DDAD-1C4F-BA35-CE1C652D46F7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24" creationId="{C98753D2-29D3-934D-914F-B0C71316425C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25" creationId="{2B63B27D-487A-0B41-A610-438BDA06E218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26" creationId="{66CCA1A2-D224-D64F-9010-12576343E67B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27" creationId="{F00A3B5B-7519-364B-8C80-627B63CBEFE4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28" creationId="{98B21FEE-7F1E-7449-9FD6-45E508535E66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29" creationId="{012DA56A-62FF-EA48-8532-F207C6CFAC4A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0" creationId="{9050A171-46DF-374F-A966-DAE2C7D32ABF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1" creationId="{6EA175EE-072C-C645-A93B-70A8FB22E89B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2" creationId="{2B125A7E-6FF2-2A44-90B4-E6C57083B37E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3" creationId="{67CB802A-B604-5349-B200-1B7CB37A3CAE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4" creationId="{240D4423-166E-924E-97EF-4C8A99C7D6D2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5" creationId="{C8A7FBDA-AA83-4447-B9F1-467BBA678869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6" creationId="{458B7FBE-A94C-2B41-B4EE-DED60FC3200F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7" creationId="{405C1954-BEB0-484A-ABF6-2CE59CA08E93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8" creationId="{56351877-245A-9C4D-9BC9-BD5CB44DAE07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39" creationId="{7683B1E1-F282-B04D-95E7-C19C37CFFA17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40" creationId="{4AD3730C-9965-6E4F-8EA9-D46E10BE5121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42" creationId="{83395C79-9E38-1D42-B1B0-B5D917365544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43" creationId="{13053336-AB75-1940-BEB4-D6FBCBFD5288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45" creationId="{4B7D3520-BD8D-4347-B959-E816C45DCF57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46" creationId="{B1E43BC2-FEDB-F041-B1C5-597A5B32C3C2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47" creationId="{C6033A48-62A9-8347-9960-5024B9B8DBAD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48" creationId="{D9BCF978-874E-7444-A777-7F4C5C5B67B6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49" creationId="{CFA8FF60-B3FE-6D40-89FC-D42CE12B924C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50" creationId="{AFC744BF-0730-3341-88B1-D562FD9A02A2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51" creationId="{9675CEC4-FA1A-E74B-97AE-B6D442637AF2}"/>
          </ac:spMkLst>
        </pc:spChg>
        <pc:spChg chg="del">
          <ac:chgData name="Li Jinhong" userId="e4bc563fd39d1bae" providerId="LiveId" clId="{42E20268-74D9-4D52-A140-0D69F9103DE5}" dt="2020-09-29T07:44:52.091" v="359" actId="478"/>
          <ac:spMkLst>
            <pc:docMk/>
            <pc:sldMk cId="2113514877" sldId="794"/>
            <ac:spMk id="52" creationId="{4C2A16A7-2426-0D49-9573-B9792B0E1265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53" creationId="{6E2E098B-CC0A-4D1F-8754-72B0649F7F99}"/>
          </ac:spMkLst>
        </pc:spChg>
        <pc:spChg chg="mod">
          <ac:chgData name="Li Jinhong" userId="e4bc563fd39d1bae" providerId="LiveId" clId="{42E20268-74D9-4D52-A140-0D69F9103DE5}" dt="2020-09-29T07:46:03.880" v="365"/>
          <ac:spMkLst>
            <pc:docMk/>
            <pc:sldMk cId="2113514877" sldId="794"/>
            <ac:spMk id="55" creationId="{6CE86588-701E-466C-8F6F-93A58B2C0736}"/>
          </ac:spMkLst>
        </pc:spChg>
        <pc:spChg chg="mod">
          <ac:chgData name="Li Jinhong" userId="e4bc563fd39d1bae" providerId="LiveId" clId="{42E20268-74D9-4D52-A140-0D69F9103DE5}" dt="2020-09-29T07:46:03.880" v="365"/>
          <ac:spMkLst>
            <pc:docMk/>
            <pc:sldMk cId="2113514877" sldId="794"/>
            <ac:spMk id="56" creationId="{D29064A2-4F97-49A3-856C-956A60490FD5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57" creationId="{8070DBEA-A779-487D-A1D9-9EDD2FD5946D}"/>
          </ac:spMkLst>
        </pc:spChg>
        <pc:spChg chg="mod">
          <ac:chgData name="Li Jinhong" userId="e4bc563fd39d1bae" providerId="LiveId" clId="{42E20268-74D9-4D52-A140-0D69F9103DE5}" dt="2020-09-29T07:46:03.880" v="365"/>
          <ac:spMkLst>
            <pc:docMk/>
            <pc:sldMk cId="2113514877" sldId="794"/>
            <ac:spMk id="59" creationId="{C03260FA-23D6-48AA-9704-C33ADF0B46D1}"/>
          </ac:spMkLst>
        </pc:spChg>
        <pc:spChg chg="mod">
          <ac:chgData name="Li Jinhong" userId="e4bc563fd39d1bae" providerId="LiveId" clId="{42E20268-74D9-4D52-A140-0D69F9103DE5}" dt="2020-09-29T07:46:03.880" v="365"/>
          <ac:spMkLst>
            <pc:docMk/>
            <pc:sldMk cId="2113514877" sldId="794"/>
            <ac:spMk id="61" creationId="{ACF881E2-128C-4B2C-9BB8-F4A2BCAB9494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65" creationId="{15CCCAED-3E25-440C-A33E-EB3A0D57E4A9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66" creationId="{905C6F64-7284-4567-9077-A996F9E0A0B8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68" creationId="{1F15BA28-7269-4E8B-B83F-2C9E9EF75737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69" creationId="{2DA15ACC-B50E-407A-8C0F-B96B296AFEC3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71" creationId="{267F1601-9486-42AF-B85A-E5526F11D517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72" creationId="{EBB8B17F-731C-472B-9A22-744A4E97A07E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74" creationId="{397AD6A3-696E-4299-9EA6-5EF9D71059FE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75" creationId="{5CC25350-2033-4D1D-8B26-5B504A309967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79" creationId="{2008AF73-5746-4D27-B258-7A3E6B05A8FF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81" creationId="{D799EED8-CDF4-4348-9F9D-93A94655F6F3}"/>
          </ac:spMkLst>
        </pc:spChg>
        <pc:spChg chg="add del mod">
          <ac:chgData name="Li Jinhong" userId="e4bc563fd39d1bae" providerId="LiveId" clId="{42E20268-74D9-4D52-A140-0D69F9103DE5}" dt="2020-09-29T07:46:32.249" v="369" actId="478"/>
          <ac:spMkLst>
            <pc:docMk/>
            <pc:sldMk cId="2113514877" sldId="794"/>
            <ac:spMk id="82" creationId="{B5FB9249-0758-4024-A52D-DB0D5F08C9BB}"/>
          </ac:spMkLst>
        </pc:spChg>
        <pc:spChg chg="mod">
          <ac:chgData name="Li Jinhong" userId="e4bc563fd39d1bae" providerId="LiveId" clId="{42E20268-74D9-4D52-A140-0D69F9103DE5}" dt="2020-09-29T07:46:20.208" v="367"/>
          <ac:spMkLst>
            <pc:docMk/>
            <pc:sldMk cId="2113514877" sldId="794"/>
            <ac:spMk id="85" creationId="{59ED65F1-9878-411F-B7FC-0021E0E5C2EB}"/>
          </ac:spMkLst>
        </pc:spChg>
        <pc:spChg chg="mod">
          <ac:chgData name="Li Jinhong" userId="e4bc563fd39d1bae" providerId="LiveId" clId="{42E20268-74D9-4D52-A140-0D69F9103DE5}" dt="2020-09-29T07:46:20.208" v="367"/>
          <ac:spMkLst>
            <pc:docMk/>
            <pc:sldMk cId="2113514877" sldId="794"/>
            <ac:spMk id="87" creationId="{5222687D-E04D-441F-8FD1-0E0A576594AD}"/>
          </ac:spMkLst>
        </pc:spChg>
        <pc:spChg chg="mod">
          <ac:chgData name="Li Jinhong" userId="e4bc563fd39d1bae" providerId="LiveId" clId="{42E20268-74D9-4D52-A140-0D69F9103DE5}" dt="2020-09-29T07:46:32.562" v="370"/>
          <ac:spMkLst>
            <pc:docMk/>
            <pc:sldMk cId="2113514877" sldId="794"/>
            <ac:spMk id="90" creationId="{CDC17D33-972B-42CE-B044-C818E4BEFE02}"/>
          </ac:spMkLst>
        </pc:spChg>
        <pc:spChg chg="mod">
          <ac:chgData name="Li Jinhong" userId="e4bc563fd39d1bae" providerId="LiveId" clId="{42E20268-74D9-4D52-A140-0D69F9103DE5}" dt="2020-09-29T07:46:32.562" v="370"/>
          <ac:spMkLst>
            <pc:docMk/>
            <pc:sldMk cId="2113514877" sldId="794"/>
            <ac:spMk id="92" creationId="{D872E461-0087-4635-9744-0801823C9230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94" creationId="{ABF19545-BDEE-4971-8749-9541C6BBB0D6}"/>
          </ac:spMkLst>
        </pc:spChg>
        <pc:spChg chg="mod">
          <ac:chgData name="Li Jinhong" userId="e4bc563fd39d1bae" providerId="LiveId" clId="{42E20268-74D9-4D52-A140-0D69F9103DE5}" dt="2020-09-29T07:46:42.528" v="376"/>
          <ac:spMkLst>
            <pc:docMk/>
            <pc:sldMk cId="2113514877" sldId="794"/>
            <ac:spMk id="96" creationId="{BF73B483-C1E1-49A0-AE83-D5A2695F49CC}"/>
          </ac:spMkLst>
        </pc:spChg>
        <pc:spChg chg="mod">
          <ac:chgData name="Li Jinhong" userId="e4bc563fd39d1bae" providerId="LiveId" clId="{42E20268-74D9-4D52-A140-0D69F9103DE5}" dt="2020-09-29T07:46:42.528" v="376"/>
          <ac:spMkLst>
            <pc:docMk/>
            <pc:sldMk cId="2113514877" sldId="794"/>
            <ac:spMk id="97" creationId="{A260C310-02A5-4224-93C8-05A642FC0133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98" creationId="{2273438D-ABEF-41ED-9EF9-7B01445967C0}"/>
          </ac:spMkLst>
        </pc:spChg>
        <pc:spChg chg="mod">
          <ac:chgData name="Li Jinhong" userId="e4bc563fd39d1bae" providerId="LiveId" clId="{42E20268-74D9-4D52-A140-0D69F9103DE5}" dt="2020-09-29T07:46:42.528" v="376"/>
          <ac:spMkLst>
            <pc:docMk/>
            <pc:sldMk cId="2113514877" sldId="794"/>
            <ac:spMk id="100" creationId="{2DAE98A2-9162-48AB-8795-7DEB4FD5A23E}"/>
          </ac:spMkLst>
        </pc:spChg>
        <pc:spChg chg="mod">
          <ac:chgData name="Li Jinhong" userId="e4bc563fd39d1bae" providerId="LiveId" clId="{42E20268-74D9-4D52-A140-0D69F9103DE5}" dt="2020-09-29T07:46:42.528" v="376"/>
          <ac:spMkLst>
            <pc:docMk/>
            <pc:sldMk cId="2113514877" sldId="794"/>
            <ac:spMk id="102" creationId="{502BD999-39D8-41DA-ABE6-05489B75FE3F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06" creationId="{BFC91F1C-18AA-4D2A-A376-746B186000BD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07" creationId="{4172BF30-4BD4-4D81-A957-6BD88772169D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09" creationId="{E0F9EBD6-F5D7-4047-A25C-962DEA02FAC1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10" creationId="{CEEA5940-A5F5-4B4D-A2C1-533A68999455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12" creationId="{7EC98A62-B33C-4973-899B-68AD401E43A5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13" creationId="{BA830A63-715B-466E-B24B-6F88D4A696FD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15" creationId="{3D88DD49-2420-4DA3-8C04-3876AF6FA3E2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16" creationId="{D579D192-74B8-44F5-9AD0-4FEF14E4F4FF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20" creationId="{23344D99-1E31-499F-A4CE-ED471AB15853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22" creationId="{E20566AC-7476-4303-90E9-794592658F5A}"/>
          </ac:spMkLst>
        </pc:spChg>
        <pc:spChg chg="add del mod">
          <ac:chgData name="Li Jinhong" userId="e4bc563fd39d1bae" providerId="LiveId" clId="{42E20268-74D9-4D52-A140-0D69F9103DE5}" dt="2020-09-29T07:46:45.403" v="379"/>
          <ac:spMkLst>
            <pc:docMk/>
            <pc:sldMk cId="2113514877" sldId="794"/>
            <ac:spMk id="123" creationId="{F2D50922-5413-4466-AC95-F727405DBF32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25" creationId="{81613390-6751-445A-A835-5F4AF74B9EF8}"/>
          </ac:spMkLst>
        </pc:spChg>
        <pc:spChg chg="mod">
          <ac:chgData name="Li Jinhong" userId="e4bc563fd39d1bae" providerId="LiveId" clId="{42E20268-74D9-4D52-A140-0D69F9103DE5}" dt="2020-09-29T07:46:45.412" v="380"/>
          <ac:spMkLst>
            <pc:docMk/>
            <pc:sldMk cId="2113514877" sldId="794"/>
            <ac:spMk id="127" creationId="{B6CF91D8-11A2-4782-BD0E-3CD45F7FE2D3}"/>
          </ac:spMkLst>
        </pc:spChg>
        <pc:spChg chg="mod">
          <ac:chgData name="Li Jinhong" userId="e4bc563fd39d1bae" providerId="LiveId" clId="{42E20268-74D9-4D52-A140-0D69F9103DE5}" dt="2020-09-29T07:46:45.412" v="380"/>
          <ac:spMkLst>
            <pc:docMk/>
            <pc:sldMk cId="2113514877" sldId="794"/>
            <ac:spMk id="128" creationId="{DB1EF2C7-C26F-46BF-9AB0-A255816BB1DF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29" creationId="{02C182FE-0F6D-40B2-8C0A-696675CE5497}"/>
          </ac:spMkLst>
        </pc:spChg>
        <pc:spChg chg="mod">
          <ac:chgData name="Li Jinhong" userId="e4bc563fd39d1bae" providerId="LiveId" clId="{42E20268-74D9-4D52-A140-0D69F9103DE5}" dt="2020-09-29T07:46:45.412" v="380"/>
          <ac:spMkLst>
            <pc:docMk/>
            <pc:sldMk cId="2113514877" sldId="794"/>
            <ac:spMk id="131" creationId="{C86261FA-D9FA-4583-B4A5-BAB180A54247}"/>
          </ac:spMkLst>
        </pc:spChg>
        <pc:spChg chg="mod">
          <ac:chgData name="Li Jinhong" userId="e4bc563fd39d1bae" providerId="LiveId" clId="{42E20268-74D9-4D52-A140-0D69F9103DE5}" dt="2020-09-29T07:46:45.412" v="380"/>
          <ac:spMkLst>
            <pc:docMk/>
            <pc:sldMk cId="2113514877" sldId="794"/>
            <ac:spMk id="133" creationId="{300258EB-F3DE-4133-AF10-01C84F777691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37" creationId="{1E0F7846-66F5-443C-83AE-06C83FD4B80B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38" creationId="{BCC93DDD-D133-4A50-952C-D57B6183D153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40" creationId="{A2E9EDD4-155C-4622-972F-C3A658D99C76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41" creationId="{B80E6FF3-3D8D-43EB-A15A-440E8120AD56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43" creationId="{CA0C4544-19C0-4D02-BBAD-2A0A65F132CB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44" creationId="{A4D36E89-8290-42AF-B447-161BB197E495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46" creationId="{54A077E3-4647-498A-BDA7-887B89E148B2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47" creationId="{0BC64FB4-BC8A-4118-B3F4-9B7EE188BC0C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51" creationId="{41BF54B6-6D4D-41A9-A666-9ED5B501A0FB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53" creationId="{E12E072E-891F-4C54-A6FA-DDF79D508536}"/>
          </ac:spMkLst>
        </pc:spChg>
        <pc:spChg chg="add mod">
          <ac:chgData name="Li Jinhong" userId="e4bc563fd39d1bae" providerId="LiveId" clId="{42E20268-74D9-4D52-A140-0D69F9103DE5}" dt="2020-09-29T07:46:49.147" v="381" actId="1076"/>
          <ac:spMkLst>
            <pc:docMk/>
            <pc:sldMk cId="2113514877" sldId="794"/>
            <ac:spMk id="154" creationId="{69ED1C07-7B21-49FD-A437-59C506DFCB8A}"/>
          </ac:spMkLst>
        </pc:spChg>
        <pc:grpChg chg="add del mod">
          <ac:chgData name="Li Jinhong" userId="e4bc563fd39d1bae" providerId="LiveId" clId="{42E20268-74D9-4D52-A140-0D69F9103DE5}" dt="2020-09-29T07:46:32.249" v="369" actId="478"/>
          <ac:grpSpMkLst>
            <pc:docMk/>
            <pc:sldMk cId="2113514877" sldId="794"/>
            <ac:grpSpMk id="54" creationId="{2460F9AA-4122-425A-BFE5-55DA7F86A603}"/>
          </ac:grpSpMkLst>
        </pc:grpChg>
        <pc:grpChg chg="add del mod">
          <ac:chgData name="Li Jinhong" userId="e4bc563fd39d1bae" providerId="LiveId" clId="{42E20268-74D9-4D52-A140-0D69F9103DE5}" dt="2020-09-29T07:46:32.249" v="369" actId="478"/>
          <ac:grpSpMkLst>
            <pc:docMk/>
            <pc:sldMk cId="2113514877" sldId="794"/>
            <ac:grpSpMk id="58" creationId="{09B8C220-FDE7-43AD-8141-DC52B620CDB8}"/>
          </ac:grpSpMkLst>
        </pc:grpChg>
        <pc:grpChg chg="add del mod">
          <ac:chgData name="Li Jinhong" userId="e4bc563fd39d1bae" providerId="LiveId" clId="{42E20268-74D9-4D52-A140-0D69F9103DE5}" dt="2020-09-29T07:46:21.548" v="368"/>
          <ac:grpSpMkLst>
            <pc:docMk/>
            <pc:sldMk cId="2113514877" sldId="794"/>
            <ac:grpSpMk id="84" creationId="{7F52D3C4-82C9-4283-8F25-83D7D5E7BDBF}"/>
          </ac:grpSpMkLst>
        </pc:grpChg>
        <pc:grpChg chg="add del mod">
          <ac:chgData name="Li Jinhong" userId="e4bc563fd39d1bae" providerId="LiveId" clId="{42E20268-74D9-4D52-A140-0D69F9103DE5}" dt="2020-09-29T07:46:37.468" v="375"/>
          <ac:grpSpMkLst>
            <pc:docMk/>
            <pc:sldMk cId="2113514877" sldId="794"/>
            <ac:grpSpMk id="89" creationId="{1FD9E795-2072-4C88-8B10-AFBCC0216A1C}"/>
          </ac:grpSpMkLst>
        </pc:grpChg>
        <pc:grpChg chg="add del mod">
          <ac:chgData name="Li Jinhong" userId="e4bc563fd39d1bae" providerId="LiveId" clId="{42E20268-74D9-4D52-A140-0D69F9103DE5}" dt="2020-09-29T07:46:45.403" v="379"/>
          <ac:grpSpMkLst>
            <pc:docMk/>
            <pc:sldMk cId="2113514877" sldId="794"/>
            <ac:grpSpMk id="95" creationId="{BC2B473F-3E94-4EFB-953E-0F8A3B7F4008}"/>
          </ac:grpSpMkLst>
        </pc:grpChg>
        <pc:grpChg chg="add del mod">
          <ac:chgData name="Li Jinhong" userId="e4bc563fd39d1bae" providerId="LiveId" clId="{42E20268-74D9-4D52-A140-0D69F9103DE5}" dt="2020-09-29T07:46:45.403" v="379"/>
          <ac:grpSpMkLst>
            <pc:docMk/>
            <pc:sldMk cId="2113514877" sldId="794"/>
            <ac:grpSpMk id="99" creationId="{2A42B433-5D54-4F5A-81A4-A1C4466078DA}"/>
          </ac:grpSpMkLst>
        </pc:grpChg>
        <pc:grpChg chg="add mod">
          <ac:chgData name="Li Jinhong" userId="e4bc563fd39d1bae" providerId="LiveId" clId="{42E20268-74D9-4D52-A140-0D69F9103DE5}" dt="2020-09-29T07:46:49.147" v="381" actId="1076"/>
          <ac:grpSpMkLst>
            <pc:docMk/>
            <pc:sldMk cId="2113514877" sldId="794"/>
            <ac:grpSpMk id="126" creationId="{C97B8FC9-F0CF-40A9-BC2A-DC5299ED075D}"/>
          </ac:grpSpMkLst>
        </pc:grpChg>
        <pc:grpChg chg="add mod">
          <ac:chgData name="Li Jinhong" userId="e4bc563fd39d1bae" providerId="LiveId" clId="{42E20268-74D9-4D52-A140-0D69F9103DE5}" dt="2020-09-29T07:46:49.147" v="381" actId="1076"/>
          <ac:grpSpMkLst>
            <pc:docMk/>
            <pc:sldMk cId="2113514877" sldId="794"/>
            <ac:grpSpMk id="130" creationId="{9085704D-BDFA-43AE-9A68-08AF612C10C1}"/>
          </ac:grpSpMkLst>
        </pc:grpChg>
        <pc:picChg chg="add del mod">
          <ac:chgData name="Li Jinhong" userId="e4bc563fd39d1bae" providerId="LiveId" clId="{42E20268-74D9-4D52-A140-0D69F9103DE5}" dt="2020-09-29T07:45:01.288" v="364" actId="478"/>
          <ac:picMkLst>
            <pc:docMk/>
            <pc:sldMk cId="2113514877" sldId="794"/>
            <ac:picMk id="5" creationId="{BA6260E1-B3B2-4255-A3A2-2A594325A247}"/>
          </ac:picMkLst>
        </pc:picChg>
        <pc:cxnChg chg="del">
          <ac:chgData name="Li Jinhong" userId="e4bc563fd39d1bae" providerId="LiveId" clId="{42E20268-74D9-4D52-A140-0D69F9103DE5}" dt="2020-09-29T07:44:52.091" v="359" actId="478"/>
          <ac:cxnSpMkLst>
            <pc:docMk/>
            <pc:sldMk cId="2113514877" sldId="794"/>
            <ac:cxnSpMk id="9" creationId="{A125CA2F-DCCE-7845-B302-7FCB1AA4C485}"/>
          </ac:cxnSpMkLst>
        </pc:cxnChg>
        <pc:cxnChg chg="del">
          <ac:chgData name="Li Jinhong" userId="e4bc563fd39d1bae" providerId="LiveId" clId="{42E20268-74D9-4D52-A140-0D69F9103DE5}" dt="2020-09-29T07:44:52.091" v="359" actId="478"/>
          <ac:cxnSpMkLst>
            <pc:docMk/>
            <pc:sldMk cId="2113514877" sldId="794"/>
            <ac:cxnSpMk id="10" creationId="{293649B7-3008-5E4F-A949-CD623F8F504C}"/>
          </ac:cxnSpMkLst>
        </pc:cxnChg>
        <pc:cxnChg chg="del mod">
          <ac:chgData name="Li Jinhong" userId="e4bc563fd39d1bae" providerId="LiveId" clId="{42E20268-74D9-4D52-A140-0D69F9103DE5}" dt="2020-09-29T07:44:52.091" v="359" actId="478"/>
          <ac:cxnSpMkLst>
            <pc:docMk/>
            <pc:sldMk cId="2113514877" sldId="794"/>
            <ac:cxnSpMk id="21" creationId="{4755D9B9-DC4B-0D42-96B4-41DCC7990718}"/>
          </ac:cxnSpMkLst>
        </pc:cxnChg>
        <pc:cxnChg chg="del mod">
          <ac:chgData name="Li Jinhong" userId="e4bc563fd39d1bae" providerId="LiveId" clId="{42E20268-74D9-4D52-A140-0D69F9103DE5}" dt="2020-09-29T07:44:52.091" v="359" actId="478"/>
          <ac:cxnSpMkLst>
            <pc:docMk/>
            <pc:sldMk cId="2113514877" sldId="794"/>
            <ac:cxnSpMk id="22" creationId="{00FC013B-41AD-3E44-A10B-0B4C0D0F4FBF}"/>
          </ac:cxnSpMkLst>
        </pc:cxnChg>
        <pc:cxnChg chg="del mod">
          <ac:chgData name="Li Jinhong" userId="e4bc563fd39d1bae" providerId="LiveId" clId="{42E20268-74D9-4D52-A140-0D69F9103DE5}" dt="2020-09-29T07:44:52.091" v="359" actId="478"/>
          <ac:cxnSpMkLst>
            <pc:docMk/>
            <pc:sldMk cId="2113514877" sldId="794"/>
            <ac:cxnSpMk id="23" creationId="{7D1CA328-370B-4343-8EB3-DDF25723908B}"/>
          </ac:cxnSpMkLst>
        </pc:cxnChg>
        <pc:cxnChg chg="del mod">
          <ac:chgData name="Li Jinhong" userId="e4bc563fd39d1bae" providerId="LiveId" clId="{42E20268-74D9-4D52-A140-0D69F9103DE5}" dt="2020-09-29T07:44:52.091" v="359" actId="478"/>
          <ac:cxnSpMkLst>
            <pc:docMk/>
            <pc:sldMk cId="2113514877" sldId="794"/>
            <ac:cxnSpMk id="41" creationId="{E11A5AF8-23C8-FB45-9B1C-D72AB63982C6}"/>
          </ac:cxnSpMkLst>
        </pc:cxnChg>
        <pc:cxnChg chg="del">
          <ac:chgData name="Li Jinhong" userId="e4bc563fd39d1bae" providerId="LiveId" clId="{42E20268-74D9-4D52-A140-0D69F9103DE5}" dt="2020-09-29T07:44:52.091" v="359" actId="478"/>
          <ac:cxnSpMkLst>
            <pc:docMk/>
            <pc:sldMk cId="2113514877" sldId="794"/>
            <ac:cxnSpMk id="44" creationId="{24E35892-9F4B-7249-BC30-5F8877779F0A}"/>
          </ac:cxnSpMkLst>
        </pc:cxnChg>
        <pc:cxnChg chg="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60" creationId="{BEF9333F-153B-4A31-81F0-44F1E8C95B74}"/>
          </ac:cxnSpMkLst>
        </pc:cxnChg>
        <pc:cxnChg chg="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62" creationId="{BAD79344-E13B-45A8-B1AA-0921B46B362C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63" creationId="{191C8AF5-E447-4687-A9EE-28B3EDA2E92B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64" creationId="{01F11B82-9A3E-496B-ADA7-1AE8835BE9FB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67" creationId="{358E5A9A-9FDA-4782-BA1D-21DF33285294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70" creationId="{30417CC7-F9E0-4DA9-B95F-89C35DE05F1F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73" creationId="{8326CE6D-7BE0-4FE4-8C4F-8C9911D936A1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76" creationId="{43272DB5-DF72-41A3-8A8E-09C8C48A5234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77" creationId="{F0CA1FFD-414B-4BEA-A4B7-5820BEC50CAA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78" creationId="{03AF7B93-3FCD-429C-B803-F17B0FDE355F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80" creationId="{88F0D03E-0FD5-472E-AC43-20105612FD1A}"/>
          </ac:cxnSpMkLst>
        </pc:cxnChg>
        <pc:cxnChg chg="add del mod">
          <ac:chgData name="Li Jinhong" userId="e4bc563fd39d1bae" providerId="LiveId" clId="{42E20268-74D9-4D52-A140-0D69F9103DE5}" dt="2020-09-29T07:46:32.249" v="369" actId="478"/>
          <ac:cxnSpMkLst>
            <pc:docMk/>
            <pc:sldMk cId="2113514877" sldId="794"/>
            <ac:cxnSpMk id="83" creationId="{AD2C7E76-4606-4F65-B2D7-79F4110A19EA}"/>
          </ac:cxnSpMkLst>
        </pc:cxnChg>
        <pc:cxnChg chg="mod">
          <ac:chgData name="Li Jinhong" userId="e4bc563fd39d1bae" providerId="LiveId" clId="{42E20268-74D9-4D52-A140-0D69F9103DE5}" dt="2020-09-29T07:46:20.208" v="367"/>
          <ac:cxnSpMkLst>
            <pc:docMk/>
            <pc:sldMk cId="2113514877" sldId="794"/>
            <ac:cxnSpMk id="86" creationId="{F83ED044-D931-4AA6-B2E2-C45F209EE0AE}"/>
          </ac:cxnSpMkLst>
        </pc:cxnChg>
        <pc:cxnChg chg="mod">
          <ac:chgData name="Li Jinhong" userId="e4bc563fd39d1bae" providerId="LiveId" clId="{42E20268-74D9-4D52-A140-0D69F9103DE5}" dt="2020-09-29T07:46:20.208" v="367"/>
          <ac:cxnSpMkLst>
            <pc:docMk/>
            <pc:sldMk cId="2113514877" sldId="794"/>
            <ac:cxnSpMk id="88" creationId="{980A6B6F-EBA4-4C6B-8457-954EAFA6C1EC}"/>
          </ac:cxnSpMkLst>
        </pc:cxnChg>
        <pc:cxnChg chg="mod">
          <ac:chgData name="Li Jinhong" userId="e4bc563fd39d1bae" providerId="LiveId" clId="{42E20268-74D9-4D52-A140-0D69F9103DE5}" dt="2020-09-29T07:46:32.562" v="370"/>
          <ac:cxnSpMkLst>
            <pc:docMk/>
            <pc:sldMk cId="2113514877" sldId="794"/>
            <ac:cxnSpMk id="91" creationId="{69DE43E2-169B-4E8B-A620-CB052B8B99C7}"/>
          </ac:cxnSpMkLst>
        </pc:cxnChg>
        <pc:cxnChg chg="mod">
          <ac:chgData name="Li Jinhong" userId="e4bc563fd39d1bae" providerId="LiveId" clId="{42E20268-74D9-4D52-A140-0D69F9103DE5}" dt="2020-09-29T07:46:32.562" v="370"/>
          <ac:cxnSpMkLst>
            <pc:docMk/>
            <pc:sldMk cId="2113514877" sldId="794"/>
            <ac:cxnSpMk id="93" creationId="{654783B9-A5AD-4F71-B2E0-06D5ACA7CEC0}"/>
          </ac:cxnSpMkLst>
        </pc:cxnChg>
        <pc:cxnChg chg="mod">
          <ac:chgData name="Li Jinhong" userId="e4bc563fd39d1bae" providerId="LiveId" clId="{42E20268-74D9-4D52-A140-0D69F9103DE5}" dt="2020-09-29T07:46:42.528" v="376"/>
          <ac:cxnSpMkLst>
            <pc:docMk/>
            <pc:sldMk cId="2113514877" sldId="794"/>
            <ac:cxnSpMk id="101" creationId="{EFC594FA-7B31-4264-899D-D48BE1E870C4}"/>
          </ac:cxnSpMkLst>
        </pc:cxnChg>
        <pc:cxnChg chg="mod">
          <ac:chgData name="Li Jinhong" userId="e4bc563fd39d1bae" providerId="LiveId" clId="{42E20268-74D9-4D52-A140-0D69F9103DE5}" dt="2020-09-29T07:46:42.528" v="376"/>
          <ac:cxnSpMkLst>
            <pc:docMk/>
            <pc:sldMk cId="2113514877" sldId="794"/>
            <ac:cxnSpMk id="103" creationId="{60EB9B35-4788-48F8-AB31-674C3C499874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04" creationId="{26B11A05-51CA-455A-81A3-C6EE902AAB1B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05" creationId="{B78DDD24-ABF5-49B4-A44D-B38D86B22308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08" creationId="{F3EBAC1E-4171-4BBE-96E3-23E0589E7D4C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11" creationId="{A14A0CBD-D6C1-4107-B316-0849F1A154CF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14" creationId="{1EBD539C-C6EA-4ED2-8F09-BA68D3CEA176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17" creationId="{4C377862-BDFF-42C1-98C5-51CF36084900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18" creationId="{E2B821B8-E2A4-4B0D-A7C9-92C4E0A3252D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19" creationId="{9BA546FE-9E16-46B9-B872-63FBA4FC9BA0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21" creationId="{FA1ABD1C-E7B0-472D-A63B-7C2F8C238376}"/>
          </ac:cxnSpMkLst>
        </pc:cxnChg>
        <pc:cxnChg chg="add del mod">
          <ac:chgData name="Li Jinhong" userId="e4bc563fd39d1bae" providerId="LiveId" clId="{42E20268-74D9-4D52-A140-0D69F9103DE5}" dt="2020-09-29T07:46:45.403" v="379"/>
          <ac:cxnSpMkLst>
            <pc:docMk/>
            <pc:sldMk cId="2113514877" sldId="794"/>
            <ac:cxnSpMk id="124" creationId="{D16E35A1-E789-40B0-90E4-044214FD3248}"/>
          </ac:cxnSpMkLst>
        </pc:cxnChg>
        <pc:cxnChg chg="mod">
          <ac:chgData name="Li Jinhong" userId="e4bc563fd39d1bae" providerId="LiveId" clId="{42E20268-74D9-4D52-A140-0D69F9103DE5}" dt="2020-09-29T07:46:45.412" v="380"/>
          <ac:cxnSpMkLst>
            <pc:docMk/>
            <pc:sldMk cId="2113514877" sldId="794"/>
            <ac:cxnSpMk id="132" creationId="{D08EDF4E-28EB-4DEE-90EB-FC3E60EA0BBE}"/>
          </ac:cxnSpMkLst>
        </pc:cxnChg>
        <pc:cxnChg chg="mod">
          <ac:chgData name="Li Jinhong" userId="e4bc563fd39d1bae" providerId="LiveId" clId="{42E20268-74D9-4D52-A140-0D69F9103DE5}" dt="2020-09-29T07:46:45.412" v="380"/>
          <ac:cxnSpMkLst>
            <pc:docMk/>
            <pc:sldMk cId="2113514877" sldId="794"/>
            <ac:cxnSpMk id="134" creationId="{A5316183-8141-4800-B39A-2B19BB1D8FAF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35" creationId="{C79FA654-128B-4ED7-A84E-B53AE166115D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36" creationId="{1B8CBD6E-873E-4D68-9476-F0333615114D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39" creationId="{F319A39B-675E-4EF3-A5FA-72C17DE3ABFE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42" creationId="{901D33A2-7518-4E37-BA2D-F846DFA92831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45" creationId="{D8266509-DB0A-47DE-9A79-B30373D0F2CF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48" creationId="{DCA6DB64-2C07-456A-B63C-952C5930A462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49" creationId="{69B7627B-34E1-4465-95D9-11EF358C07A0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50" creationId="{953D239B-4C0C-489E-9F4E-A3B8DE16D5A8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52" creationId="{6E9172EF-5FDD-4847-B13F-5EF4332E3D93}"/>
          </ac:cxnSpMkLst>
        </pc:cxnChg>
        <pc:cxnChg chg="add mod">
          <ac:chgData name="Li Jinhong" userId="e4bc563fd39d1bae" providerId="LiveId" clId="{42E20268-74D9-4D52-A140-0D69F9103DE5}" dt="2020-09-29T07:46:49.147" v="381" actId="1076"/>
          <ac:cxnSpMkLst>
            <pc:docMk/>
            <pc:sldMk cId="2113514877" sldId="794"/>
            <ac:cxnSpMk id="155" creationId="{5874D0D1-6642-4E3C-9022-45602D02D7CE}"/>
          </ac:cxnSpMkLst>
        </pc:cxnChg>
      </pc:sldChg>
      <pc:sldChg chg="del mod modShow">
        <pc:chgData name="Li Jinhong" userId="e4bc563fd39d1bae" providerId="LiveId" clId="{42E20268-74D9-4D52-A140-0D69F9103DE5}" dt="2020-09-29T09:12:23.332" v="2068" actId="47"/>
        <pc:sldMkLst>
          <pc:docMk/>
          <pc:sldMk cId="142518339" sldId="795"/>
        </pc:sldMkLst>
      </pc:sldChg>
      <pc:sldChg chg="del">
        <pc:chgData name="Li Jinhong" userId="e4bc563fd39d1bae" providerId="LiveId" clId="{42E20268-74D9-4D52-A140-0D69F9103DE5}" dt="2020-09-29T07:50:27.893" v="648" actId="47"/>
        <pc:sldMkLst>
          <pc:docMk/>
          <pc:sldMk cId="3299008212" sldId="796"/>
        </pc:sldMkLst>
      </pc:sldChg>
      <pc:sldChg chg="addSp delSp modSp mod modAnim modNotesTx">
        <pc:chgData name="Li Jinhong" userId="e4bc563fd39d1bae" providerId="LiveId" clId="{42E20268-74D9-4D52-A140-0D69F9103DE5}" dt="2020-09-29T15:25:55.917" v="7828"/>
        <pc:sldMkLst>
          <pc:docMk/>
          <pc:sldMk cId="2028957617" sldId="797"/>
        </pc:sldMkLst>
        <pc:spChg chg="del">
          <ac:chgData name="Li Jinhong" userId="e4bc563fd39d1bae" providerId="LiveId" clId="{42E20268-74D9-4D52-A140-0D69F9103DE5}" dt="2020-09-29T12:56:43.288" v="2485" actId="478"/>
          <ac:spMkLst>
            <pc:docMk/>
            <pc:sldMk cId="2028957617" sldId="797"/>
            <ac:spMk id="2" creationId="{0D0EF313-FCE6-BB44-A9C9-0FC4DD9D2531}"/>
          </ac:spMkLst>
        </pc:spChg>
        <pc:spChg chg="add del mod">
          <ac:chgData name="Li Jinhong" userId="e4bc563fd39d1bae" providerId="LiveId" clId="{42E20268-74D9-4D52-A140-0D69F9103DE5}" dt="2020-09-29T12:56:44.248" v="2486" actId="478"/>
          <ac:spMkLst>
            <pc:docMk/>
            <pc:sldMk cId="2028957617" sldId="797"/>
            <ac:spMk id="3" creationId="{4A6415CB-52AE-4081-A0B4-4DFA607BAE6D}"/>
          </ac:spMkLst>
        </pc:spChg>
        <pc:spChg chg="add mod">
          <ac:chgData name="Li Jinhong" userId="e4bc563fd39d1bae" providerId="LiveId" clId="{42E20268-74D9-4D52-A140-0D69F9103DE5}" dt="2020-09-29T12:56:53.639" v="2505" actId="20577"/>
          <ac:spMkLst>
            <pc:docMk/>
            <pc:sldMk cId="2028957617" sldId="797"/>
            <ac:spMk id="5" creationId="{23FAF37C-F2A7-49AE-B387-2396D80090A1}"/>
          </ac:spMkLst>
        </pc:spChg>
        <pc:spChg chg="mod">
          <ac:chgData name="Li Jinhong" userId="e4bc563fd39d1bae" providerId="LiveId" clId="{42E20268-74D9-4D52-A140-0D69F9103DE5}" dt="2020-09-29T14:01:56.944" v="4635" actId="20577"/>
          <ac:spMkLst>
            <pc:docMk/>
            <pc:sldMk cId="2028957617" sldId="797"/>
            <ac:spMk id="8" creationId="{F91376F9-F67B-ED49-95E0-6DDA3043D20F}"/>
          </ac:spMkLst>
        </pc:spChg>
      </pc:sldChg>
      <pc:sldChg chg="del">
        <pc:chgData name="Li Jinhong" userId="e4bc563fd39d1bae" providerId="LiveId" clId="{42E20268-74D9-4D52-A140-0D69F9103DE5}" dt="2020-09-29T13:47:02.897" v="4041" actId="47"/>
        <pc:sldMkLst>
          <pc:docMk/>
          <pc:sldMk cId="3430381335" sldId="798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540730015" sldId="800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3660110973" sldId="801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3152531349" sldId="802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3591713581" sldId="804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1698276816" sldId="806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2317788548" sldId="810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445788171" sldId="816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1717371633" sldId="817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2871543584" sldId="821"/>
        </pc:sldMkLst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3503263109" sldId="832"/>
        </pc:sldMkLst>
      </pc:sldChg>
      <pc:sldChg chg="modSp mod modNotesTx">
        <pc:chgData name="Li Jinhong" userId="e4bc563fd39d1bae" providerId="LiveId" clId="{42E20268-74D9-4D52-A140-0D69F9103DE5}" dt="2020-09-29T15:20:58.656" v="7819" actId="5793"/>
        <pc:sldMkLst>
          <pc:docMk/>
          <pc:sldMk cId="4119376976" sldId="837"/>
        </pc:sldMkLst>
        <pc:spChg chg="mod">
          <ac:chgData name="Li Jinhong" userId="e4bc563fd39d1bae" providerId="LiveId" clId="{42E20268-74D9-4D52-A140-0D69F9103DE5}" dt="2020-09-29T15:20:54.639" v="7816" actId="20577"/>
          <ac:spMkLst>
            <pc:docMk/>
            <pc:sldMk cId="4119376976" sldId="837"/>
            <ac:spMk id="6" creationId="{19AFBA35-35D9-3B40-ABD7-F41CBEEC2183}"/>
          </ac:spMkLst>
        </pc:spChg>
      </pc:sldChg>
      <pc:sldChg chg="del">
        <pc:chgData name="Li Jinhong" userId="e4bc563fd39d1bae" providerId="LiveId" clId="{42E20268-74D9-4D52-A140-0D69F9103DE5}" dt="2020-09-29T13:43:02.847" v="3684" actId="47"/>
        <pc:sldMkLst>
          <pc:docMk/>
          <pc:sldMk cId="875582997" sldId="839"/>
        </pc:sldMkLst>
      </pc:sldChg>
      <pc:sldChg chg="addSp delSp modSp add mod ord modAnim modNotesTx">
        <pc:chgData name="Li Jinhong" userId="e4bc563fd39d1bae" providerId="LiveId" clId="{42E20268-74D9-4D52-A140-0D69F9103DE5}" dt="2020-09-29T15:48:07.282" v="7993" actId="1076"/>
        <pc:sldMkLst>
          <pc:docMk/>
          <pc:sldMk cId="2404026775" sldId="840"/>
        </pc:sldMkLst>
        <pc:spChg chg="del mod">
          <ac:chgData name="Li Jinhong" userId="e4bc563fd39d1bae" providerId="LiveId" clId="{42E20268-74D9-4D52-A140-0D69F9103DE5}" dt="2020-09-29T12:54:03.683" v="2385" actId="478"/>
          <ac:spMkLst>
            <pc:docMk/>
            <pc:sldMk cId="2404026775" sldId="840"/>
            <ac:spMk id="2" creationId="{0D0EF313-FCE6-BB44-A9C9-0FC4DD9D2531}"/>
          </ac:spMkLst>
        </pc:spChg>
        <pc:spChg chg="mod">
          <ac:chgData name="Li Jinhong" userId="e4bc563fd39d1bae" providerId="LiveId" clId="{42E20268-74D9-4D52-A140-0D69F9103DE5}" dt="2020-09-29T15:48:07.282" v="7993" actId="1076"/>
          <ac:spMkLst>
            <pc:docMk/>
            <pc:sldMk cId="2404026775" sldId="840"/>
            <ac:spMk id="3" creationId="{ABD834EA-FE3E-E54B-A852-799E7770EB58}"/>
          </ac:spMkLst>
        </pc:spChg>
        <pc:spChg chg="add del mod">
          <ac:chgData name="Li Jinhong" userId="e4bc563fd39d1bae" providerId="LiveId" clId="{42E20268-74D9-4D52-A140-0D69F9103DE5}" dt="2020-09-29T12:54:10.034" v="2387" actId="478"/>
          <ac:spMkLst>
            <pc:docMk/>
            <pc:sldMk cId="2404026775" sldId="840"/>
            <ac:spMk id="5" creationId="{3FC89815-0967-4B02-809B-15C2FCA08AA4}"/>
          </ac:spMkLst>
        </pc:spChg>
        <pc:spChg chg="add mod">
          <ac:chgData name="Li Jinhong" userId="e4bc563fd39d1bae" providerId="LiveId" clId="{42E20268-74D9-4D52-A140-0D69F9103DE5}" dt="2020-09-29T12:54:23.296" v="2414" actId="20577"/>
          <ac:spMkLst>
            <pc:docMk/>
            <pc:sldMk cId="2404026775" sldId="840"/>
            <ac:spMk id="6" creationId="{30658039-9BF8-483A-8960-A68652A3BF22}"/>
          </ac:spMkLst>
        </pc:spChg>
      </pc:sldChg>
      <pc:sldChg chg="addSp delSp modSp add mod modAnim modNotesTx">
        <pc:chgData name="Li Jinhong" userId="e4bc563fd39d1bae" providerId="LiveId" clId="{42E20268-74D9-4D52-A140-0D69F9103DE5}" dt="2020-09-29T15:27:59.219" v="7835"/>
        <pc:sldMkLst>
          <pc:docMk/>
          <pc:sldMk cId="3592599083" sldId="841"/>
        </pc:sldMkLst>
        <pc:spChg chg="del mod">
          <ac:chgData name="Li Jinhong" userId="e4bc563fd39d1bae" providerId="LiveId" clId="{42E20268-74D9-4D52-A140-0D69F9103DE5}" dt="2020-09-29T09:18:45.452" v="2315" actId="478"/>
          <ac:spMkLst>
            <pc:docMk/>
            <pc:sldMk cId="3592599083" sldId="841"/>
            <ac:spMk id="2" creationId="{1558E410-D951-BE44-ABF1-72639E80969C}"/>
          </ac:spMkLst>
        </pc:spChg>
        <pc:spChg chg="mod">
          <ac:chgData name="Li Jinhong" userId="e4bc563fd39d1bae" providerId="LiveId" clId="{42E20268-74D9-4D52-A140-0D69F9103DE5}" dt="2020-09-29T14:06:16.348" v="4677" actId="20577"/>
          <ac:spMkLst>
            <pc:docMk/>
            <pc:sldMk cId="3592599083" sldId="841"/>
            <ac:spMk id="3" creationId="{BF16A1D1-6A07-EC4B-89A2-BC294D84C6E2}"/>
          </ac:spMkLst>
        </pc:spChg>
        <pc:spChg chg="del">
          <ac:chgData name="Li Jinhong" userId="e4bc563fd39d1bae" providerId="LiveId" clId="{42E20268-74D9-4D52-A140-0D69F9103DE5}" dt="2020-09-29T13:00:00.383" v="2554" actId="478"/>
          <ac:spMkLst>
            <pc:docMk/>
            <pc:sldMk cId="3592599083" sldId="841"/>
            <ac:spMk id="4" creationId="{7201C8C4-98B2-5D48-B28F-6032A08EF466}"/>
          </ac:spMkLst>
        </pc:spChg>
        <pc:spChg chg="add del mod">
          <ac:chgData name="Li Jinhong" userId="e4bc563fd39d1bae" providerId="LiveId" clId="{42E20268-74D9-4D52-A140-0D69F9103DE5}" dt="2020-09-29T09:18:51.149" v="2316" actId="478"/>
          <ac:spMkLst>
            <pc:docMk/>
            <pc:sldMk cId="3592599083" sldId="841"/>
            <ac:spMk id="6" creationId="{DFA5D981-DBE2-46D7-A31B-58B36D6D0088}"/>
          </ac:spMkLst>
        </pc:spChg>
        <pc:spChg chg="add del mod">
          <ac:chgData name="Li Jinhong" userId="e4bc563fd39d1bae" providerId="LiveId" clId="{42E20268-74D9-4D52-A140-0D69F9103DE5}" dt="2020-09-29T13:03:31.014" v="2557" actId="478"/>
          <ac:spMkLst>
            <pc:docMk/>
            <pc:sldMk cId="3592599083" sldId="841"/>
            <ac:spMk id="7" creationId="{F0F49BE6-434E-43DF-92F8-356BBA2F78EF}"/>
          </ac:spMkLst>
        </pc:spChg>
        <pc:spChg chg="add mod">
          <ac:chgData name="Li Jinhong" userId="e4bc563fd39d1bae" providerId="LiveId" clId="{42E20268-74D9-4D52-A140-0D69F9103DE5}" dt="2020-09-29T13:03:38.340" v="2587" actId="20577"/>
          <ac:spMkLst>
            <pc:docMk/>
            <pc:sldMk cId="3592599083" sldId="841"/>
            <ac:spMk id="8" creationId="{10BFB752-C6DE-4A74-8FB3-6FD84E64D583}"/>
          </ac:spMkLst>
        </pc:spChg>
        <pc:spChg chg="add del mod">
          <ac:chgData name="Li Jinhong" userId="e4bc563fd39d1bae" providerId="LiveId" clId="{42E20268-74D9-4D52-A140-0D69F9103DE5}" dt="2020-09-29T13:03:29.049" v="2556" actId="478"/>
          <ac:spMkLst>
            <pc:docMk/>
            <pc:sldMk cId="3592599083" sldId="841"/>
            <ac:spMk id="16" creationId="{9BA17037-0635-427B-BD81-D3D96224FDBA}"/>
          </ac:spMkLst>
        </pc:spChg>
        <pc:spChg chg="add mod">
          <ac:chgData name="Li Jinhong" userId="e4bc563fd39d1bae" providerId="LiveId" clId="{42E20268-74D9-4D52-A140-0D69F9103DE5}" dt="2020-09-29T13:00:01.299" v="2555"/>
          <ac:spMkLst>
            <pc:docMk/>
            <pc:sldMk cId="3592599083" sldId="841"/>
            <ac:spMk id="17" creationId="{1358DFC5-2BCB-49B4-AD27-6FC10EF5A8BB}"/>
          </ac:spMkLst>
        </pc:spChg>
        <pc:spChg chg="del">
          <ac:chgData name="Li Jinhong" userId="e4bc563fd39d1bae" providerId="LiveId" clId="{42E20268-74D9-4D52-A140-0D69F9103DE5}" dt="2020-09-29T09:17:46.716" v="2258" actId="478"/>
          <ac:spMkLst>
            <pc:docMk/>
            <pc:sldMk cId="3592599083" sldId="841"/>
            <ac:spMk id="35" creationId="{08F78E2F-C46C-1142-8254-CEBD40E00367}"/>
          </ac:spMkLst>
        </pc:spChg>
        <pc:spChg chg="del">
          <ac:chgData name="Li Jinhong" userId="e4bc563fd39d1bae" providerId="LiveId" clId="{42E20268-74D9-4D52-A140-0D69F9103DE5}" dt="2020-09-29T09:17:46.716" v="2258" actId="478"/>
          <ac:spMkLst>
            <pc:docMk/>
            <pc:sldMk cId="3592599083" sldId="841"/>
            <ac:spMk id="49" creationId="{F2416380-66BE-5246-AA64-8E1209C236B9}"/>
          </ac:spMkLst>
        </pc:spChg>
        <pc:spChg chg="del">
          <ac:chgData name="Li Jinhong" userId="e4bc563fd39d1bae" providerId="LiveId" clId="{42E20268-74D9-4D52-A140-0D69F9103DE5}" dt="2020-09-29T09:17:46.716" v="2258" actId="478"/>
          <ac:spMkLst>
            <pc:docMk/>
            <pc:sldMk cId="3592599083" sldId="841"/>
            <ac:spMk id="53" creationId="{8D0D08C6-8156-2841-AE1D-5403A7EDB511}"/>
          </ac:spMkLst>
        </pc:spChg>
        <pc:graphicFrameChg chg="del">
          <ac:chgData name="Li Jinhong" userId="e4bc563fd39d1bae" providerId="LiveId" clId="{42E20268-74D9-4D52-A140-0D69F9103DE5}" dt="2020-09-29T09:17:46.716" v="2258" actId="478"/>
          <ac:graphicFrameMkLst>
            <pc:docMk/>
            <pc:sldMk cId="3592599083" sldId="841"/>
            <ac:graphicFrameMk id="13" creationId="{DA7BDF47-7FDE-7E4E-AD5B-F85EF9DE6C1B}"/>
          </ac:graphicFrameMkLst>
        </pc:graphicFrameChg>
        <pc:graphicFrameChg chg="del">
          <ac:chgData name="Li Jinhong" userId="e4bc563fd39d1bae" providerId="LiveId" clId="{42E20268-74D9-4D52-A140-0D69F9103DE5}" dt="2020-09-29T09:17:46.716" v="2258" actId="478"/>
          <ac:graphicFrameMkLst>
            <pc:docMk/>
            <pc:sldMk cId="3592599083" sldId="841"/>
            <ac:graphicFrameMk id="45" creationId="{93558726-EC92-0349-A073-FC33B72124FE}"/>
          </ac:graphicFrameMkLst>
        </pc:graphicFrameChg>
        <pc:graphicFrameChg chg="del">
          <ac:chgData name="Li Jinhong" userId="e4bc563fd39d1bae" providerId="LiveId" clId="{42E20268-74D9-4D52-A140-0D69F9103DE5}" dt="2020-09-29T09:17:46.716" v="2258" actId="478"/>
          <ac:graphicFrameMkLst>
            <pc:docMk/>
            <pc:sldMk cId="3592599083" sldId="841"/>
            <ac:graphicFrameMk id="52" creationId="{5E8A0A9E-DC83-EB49-A9E5-410A940EF944}"/>
          </ac:graphicFrameMkLst>
        </pc:graphicFrameChg>
        <pc:picChg chg="add mod">
          <ac:chgData name="Li Jinhong" userId="e4bc563fd39d1bae" providerId="LiveId" clId="{42E20268-74D9-4D52-A140-0D69F9103DE5}" dt="2020-09-29T14:06:40.199" v="4685" actId="1076"/>
          <ac:picMkLst>
            <pc:docMk/>
            <pc:sldMk cId="3592599083" sldId="841"/>
            <ac:picMk id="5" creationId="{77BCA462-DB6A-4811-BE63-1A407B61F06F}"/>
          </ac:picMkLst>
        </pc:picChg>
        <pc:picChg chg="add mod">
          <ac:chgData name="Li Jinhong" userId="e4bc563fd39d1bae" providerId="LiveId" clId="{42E20268-74D9-4D52-A140-0D69F9103DE5}" dt="2020-09-29T14:06:40.575" v="4686" actId="1076"/>
          <ac:picMkLst>
            <pc:docMk/>
            <pc:sldMk cId="3592599083" sldId="841"/>
            <ac:picMk id="21" creationId="{38E141CD-C336-45A1-8016-A8FA1D974FDD}"/>
          </ac:picMkLst>
        </pc:picChg>
        <pc:cxnChg chg="del">
          <ac:chgData name="Li Jinhong" userId="e4bc563fd39d1bae" providerId="LiveId" clId="{42E20268-74D9-4D52-A140-0D69F9103DE5}" dt="2020-09-29T09:17:46.716" v="2258" actId="478"/>
          <ac:cxnSpMkLst>
            <pc:docMk/>
            <pc:sldMk cId="3592599083" sldId="841"/>
            <ac:cxnSpMk id="54" creationId="{FCF5593E-EDF5-D142-955D-6B5503799F42}"/>
          </ac:cxnSpMkLst>
        </pc:cxnChg>
        <pc:cxnChg chg="del">
          <ac:chgData name="Li Jinhong" userId="e4bc563fd39d1bae" providerId="LiveId" clId="{42E20268-74D9-4D52-A140-0D69F9103DE5}" dt="2020-09-29T09:17:46.716" v="2258" actId="478"/>
          <ac:cxnSpMkLst>
            <pc:docMk/>
            <pc:sldMk cId="3592599083" sldId="841"/>
            <ac:cxnSpMk id="55" creationId="{FE89556D-7EE5-954F-8052-85C27D59D550}"/>
          </ac:cxnSpMkLst>
        </pc:cxnChg>
      </pc:sldChg>
      <pc:sldChg chg="addSp delSp modSp add mod modAnim modNotesTx">
        <pc:chgData name="Li Jinhong" userId="e4bc563fd39d1bae" providerId="LiveId" clId="{42E20268-74D9-4D52-A140-0D69F9103DE5}" dt="2020-09-29T15:47:47.931" v="7992" actId="1076"/>
        <pc:sldMkLst>
          <pc:docMk/>
          <pc:sldMk cId="505799817" sldId="842"/>
        </pc:sldMkLst>
        <pc:spChg chg="mod">
          <ac:chgData name="Li Jinhong" userId="e4bc563fd39d1bae" providerId="LiveId" clId="{42E20268-74D9-4D52-A140-0D69F9103DE5}" dt="2020-09-29T15:47:44.220" v="7991" actId="20577"/>
          <ac:spMkLst>
            <pc:docMk/>
            <pc:sldMk cId="505799817" sldId="842"/>
            <ac:spMk id="3" creationId="{BF16A1D1-6A07-EC4B-89A2-BC294D84C6E2}"/>
          </ac:spMkLst>
        </pc:spChg>
        <pc:spChg chg="mod">
          <ac:chgData name="Li Jinhong" userId="e4bc563fd39d1bae" providerId="LiveId" clId="{42E20268-74D9-4D52-A140-0D69F9103DE5}" dt="2020-09-29T15:29:20.670" v="7839" actId="1076"/>
          <ac:spMkLst>
            <pc:docMk/>
            <pc:sldMk cId="505799817" sldId="842"/>
            <ac:spMk id="8" creationId="{10BFB752-C6DE-4A74-8FB3-6FD84E64D583}"/>
          </ac:spMkLst>
        </pc:spChg>
        <pc:picChg chg="add mod">
          <ac:chgData name="Li Jinhong" userId="e4bc563fd39d1bae" providerId="LiveId" clId="{42E20268-74D9-4D52-A140-0D69F9103DE5}" dt="2020-09-29T15:47:47.931" v="7992" actId="1076"/>
          <ac:picMkLst>
            <pc:docMk/>
            <pc:sldMk cId="505799817" sldId="842"/>
            <ac:picMk id="2" creationId="{A1094D28-0237-4613-996A-175E91325BEE}"/>
          </ac:picMkLst>
        </pc:picChg>
        <pc:picChg chg="add mod">
          <ac:chgData name="Li Jinhong" userId="e4bc563fd39d1bae" providerId="LiveId" clId="{42E20268-74D9-4D52-A140-0D69F9103DE5}" dt="2020-09-29T15:47:47.931" v="7992" actId="1076"/>
          <ac:picMkLst>
            <pc:docMk/>
            <pc:sldMk cId="505799817" sldId="842"/>
            <ac:picMk id="4" creationId="{51CA5896-C76D-415B-8EBF-6AB1917F4231}"/>
          </ac:picMkLst>
        </pc:picChg>
        <pc:picChg chg="add mod">
          <ac:chgData name="Li Jinhong" userId="e4bc563fd39d1bae" providerId="LiveId" clId="{42E20268-74D9-4D52-A140-0D69F9103DE5}" dt="2020-09-29T15:47:47.931" v="7992" actId="1076"/>
          <ac:picMkLst>
            <pc:docMk/>
            <pc:sldMk cId="505799817" sldId="842"/>
            <ac:picMk id="5" creationId="{6E46DC39-9A3C-40D2-BB5C-0AAF14E491A7}"/>
          </ac:picMkLst>
        </pc:picChg>
        <pc:picChg chg="del">
          <ac:chgData name="Li Jinhong" userId="e4bc563fd39d1bae" providerId="LiveId" clId="{42E20268-74D9-4D52-A140-0D69F9103DE5}" dt="2020-09-29T13:03:56.435" v="2590" actId="478"/>
          <ac:picMkLst>
            <pc:docMk/>
            <pc:sldMk cId="505799817" sldId="842"/>
            <ac:picMk id="5" creationId="{77BCA462-DB6A-4811-BE63-1A407B61F06F}"/>
          </ac:picMkLst>
        </pc:picChg>
        <pc:picChg chg="add del mod">
          <ac:chgData name="Li Jinhong" userId="e4bc563fd39d1bae" providerId="LiveId" clId="{42E20268-74D9-4D52-A140-0D69F9103DE5}" dt="2020-09-29T15:35:05.933" v="7874" actId="478"/>
          <ac:picMkLst>
            <pc:docMk/>
            <pc:sldMk cId="505799817" sldId="842"/>
            <ac:picMk id="6" creationId="{3D1EECD3-F94A-4ADD-880A-FF1D9CD7F4E5}"/>
          </ac:picMkLst>
        </pc:picChg>
      </pc:sldChg>
      <pc:sldChg chg="addSp delSp modSp add mod delAnim modAnim modNotesTx">
        <pc:chgData name="Li Jinhong" userId="e4bc563fd39d1bae" providerId="LiveId" clId="{42E20268-74D9-4D52-A140-0D69F9103DE5}" dt="2020-09-29T15:47:30.051" v="7983" actId="1076"/>
        <pc:sldMkLst>
          <pc:docMk/>
          <pc:sldMk cId="3497893163" sldId="843"/>
        </pc:sldMkLst>
        <pc:spChg chg="mod">
          <ac:chgData name="Li Jinhong" userId="e4bc563fd39d1bae" providerId="LiveId" clId="{42E20268-74D9-4D52-A140-0D69F9103DE5}" dt="2020-09-29T15:47:28.618" v="7982" actId="1076"/>
          <ac:spMkLst>
            <pc:docMk/>
            <pc:sldMk cId="3497893163" sldId="843"/>
            <ac:spMk id="3" creationId="{BF16A1D1-6A07-EC4B-89A2-BC294D84C6E2}"/>
          </ac:spMkLst>
        </pc:spChg>
        <pc:spChg chg="mod">
          <ac:chgData name="Li Jinhong" userId="e4bc563fd39d1bae" providerId="LiveId" clId="{42E20268-74D9-4D52-A140-0D69F9103DE5}" dt="2020-09-29T15:47:24.981" v="7981" actId="1076"/>
          <ac:spMkLst>
            <pc:docMk/>
            <pc:sldMk cId="3497893163" sldId="843"/>
            <ac:spMk id="8" creationId="{10BFB752-C6DE-4A74-8FB3-6FD84E64D583}"/>
          </ac:spMkLst>
        </pc:spChg>
        <pc:picChg chg="del mod">
          <ac:chgData name="Li Jinhong" userId="e4bc563fd39d1bae" providerId="LiveId" clId="{42E20268-74D9-4D52-A140-0D69F9103DE5}" dt="2020-09-29T13:15:15.887" v="2999" actId="478"/>
          <ac:picMkLst>
            <pc:docMk/>
            <pc:sldMk cId="3497893163" sldId="843"/>
            <ac:picMk id="6" creationId="{3D1EECD3-F94A-4ADD-880A-FF1D9CD7F4E5}"/>
          </ac:picMkLst>
        </pc:picChg>
        <pc:picChg chg="add mod">
          <ac:chgData name="Li Jinhong" userId="e4bc563fd39d1bae" providerId="LiveId" clId="{42E20268-74D9-4D52-A140-0D69F9103DE5}" dt="2020-09-29T15:47:30.051" v="7983" actId="1076"/>
          <ac:picMkLst>
            <pc:docMk/>
            <pc:sldMk cId="3497893163" sldId="843"/>
            <ac:picMk id="7" creationId="{7C3ABB89-4E9F-41FE-B4F0-D6B59F731512}"/>
          </ac:picMkLst>
        </pc:picChg>
      </pc:sldChg>
      <pc:sldChg chg="addSp delSp modSp add del mod delAnim modAnim addCm delCm modCm">
        <pc:chgData name="Li Jinhong" userId="e4bc563fd39d1bae" providerId="LiveId" clId="{42E20268-74D9-4D52-A140-0D69F9103DE5}" dt="2020-09-29T14:07:18.322" v="4692" actId="47"/>
        <pc:sldMkLst>
          <pc:docMk/>
          <pc:sldMk cId="1644075652" sldId="844"/>
        </pc:sldMkLst>
        <pc:spChg chg="mod">
          <ac:chgData name="Li Jinhong" userId="e4bc563fd39d1bae" providerId="LiveId" clId="{42E20268-74D9-4D52-A140-0D69F9103DE5}" dt="2020-09-29T14:06:50.836" v="4687" actId="21"/>
          <ac:spMkLst>
            <pc:docMk/>
            <pc:sldMk cId="1644075652" sldId="844"/>
            <ac:spMk id="3" creationId="{BF16A1D1-6A07-EC4B-89A2-BC294D84C6E2}"/>
          </ac:spMkLst>
        </pc:spChg>
        <pc:picChg chg="add mod">
          <ac:chgData name="Li Jinhong" userId="e4bc563fd39d1bae" providerId="LiveId" clId="{42E20268-74D9-4D52-A140-0D69F9103DE5}" dt="2020-09-29T13:35:01.298" v="3057" actId="1076"/>
          <ac:picMkLst>
            <pc:docMk/>
            <pc:sldMk cId="1644075652" sldId="844"/>
            <ac:picMk id="6" creationId="{7D4B7547-080C-46DC-B0BB-79031C3BB735}"/>
          </ac:picMkLst>
        </pc:picChg>
        <pc:picChg chg="del">
          <ac:chgData name="Li Jinhong" userId="e4bc563fd39d1bae" providerId="LiveId" clId="{42E20268-74D9-4D52-A140-0D69F9103DE5}" dt="2020-09-29T13:23:31.071" v="3043" actId="478"/>
          <ac:picMkLst>
            <pc:docMk/>
            <pc:sldMk cId="1644075652" sldId="844"/>
            <ac:picMk id="7" creationId="{7C3ABB89-4E9F-41FE-B4F0-D6B59F731512}"/>
          </ac:picMkLst>
        </pc:picChg>
        <pc:picChg chg="add mod">
          <ac:chgData name="Li Jinhong" userId="e4bc563fd39d1bae" providerId="LiveId" clId="{42E20268-74D9-4D52-A140-0D69F9103DE5}" dt="2020-09-29T13:35:00.594" v="3056" actId="1076"/>
          <ac:picMkLst>
            <pc:docMk/>
            <pc:sldMk cId="1644075652" sldId="844"/>
            <ac:picMk id="9" creationId="{63BE47CB-C65D-464C-8DE3-2C8F80B084D1}"/>
          </ac:picMkLst>
        </pc:picChg>
      </pc:sldChg>
      <pc:sldChg chg="addSp delSp modSp add mod delAnim modNotesTx">
        <pc:chgData name="Li Jinhong" userId="e4bc563fd39d1bae" providerId="LiveId" clId="{42E20268-74D9-4D52-A140-0D69F9103DE5}" dt="2020-09-29T15:50:46.824" v="8303" actId="20577"/>
        <pc:sldMkLst>
          <pc:docMk/>
          <pc:sldMk cId="2434851787" sldId="845"/>
        </pc:sldMkLst>
        <pc:spChg chg="mod">
          <ac:chgData name="Li Jinhong" userId="e4bc563fd39d1bae" providerId="LiveId" clId="{42E20268-74D9-4D52-A140-0D69F9103DE5}" dt="2020-09-29T15:50:46.824" v="8303" actId="20577"/>
          <ac:spMkLst>
            <pc:docMk/>
            <pc:sldMk cId="2434851787" sldId="845"/>
            <ac:spMk id="3" creationId="{BF16A1D1-6A07-EC4B-89A2-BC294D84C6E2}"/>
          </ac:spMkLst>
        </pc:spChg>
        <pc:spChg chg="mod">
          <ac:chgData name="Li Jinhong" userId="e4bc563fd39d1bae" providerId="LiveId" clId="{42E20268-74D9-4D52-A140-0D69F9103DE5}" dt="2020-09-29T13:36:43.152" v="3127" actId="20577"/>
          <ac:spMkLst>
            <pc:docMk/>
            <pc:sldMk cId="2434851787" sldId="845"/>
            <ac:spMk id="8" creationId="{10BFB752-C6DE-4A74-8FB3-6FD84E64D583}"/>
          </ac:spMkLst>
        </pc:spChg>
        <pc:picChg chg="add del mod">
          <ac:chgData name="Li Jinhong" userId="e4bc563fd39d1bae" providerId="LiveId" clId="{42E20268-74D9-4D52-A140-0D69F9103DE5}" dt="2020-09-29T14:07:28.105" v="4693" actId="478"/>
          <ac:picMkLst>
            <pc:docMk/>
            <pc:sldMk cId="2434851787" sldId="845"/>
            <ac:picMk id="2" creationId="{71B64D40-9D9D-48EE-82BB-3BDF75CC5D48}"/>
          </ac:picMkLst>
        </pc:picChg>
        <pc:picChg chg="del">
          <ac:chgData name="Li Jinhong" userId="e4bc563fd39d1bae" providerId="LiveId" clId="{42E20268-74D9-4D52-A140-0D69F9103DE5}" dt="2020-09-29T13:36:45.992" v="3128" actId="478"/>
          <ac:picMkLst>
            <pc:docMk/>
            <pc:sldMk cId="2434851787" sldId="845"/>
            <ac:picMk id="6" creationId="{7D4B7547-080C-46DC-B0BB-79031C3BB735}"/>
          </ac:picMkLst>
        </pc:picChg>
        <pc:picChg chg="del">
          <ac:chgData name="Li Jinhong" userId="e4bc563fd39d1bae" providerId="LiveId" clId="{42E20268-74D9-4D52-A140-0D69F9103DE5}" dt="2020-09-29T13:36:46.313" v="3129" actId="478"/>
          <ac:picMkLst>
            <pc:docMk/>
            <pc:sldMk cId="2434851787" sldId="845"/>
            <ac:picMk id="9" creationId="{63BE47CB-C65D-464C-8DE3-2C8F80B084D1}"/>
          </ac:picMkLst>
        </pc:picChg>
      </pc:sldChg>
      <pc:sldChg chg="addSp delSp modSp add mod modAnim modNotesTx">
        <pc:chgData name="Li Jinhong" userId="e4bc563fd39d1bae" providerId="LiveId" clId="{42E20268-74D9-4D52-A140-0D69F9103DE5}" dt="2020-09-29T15:56:55.634" v="8334"/>
        <pc:sldMkLst>
          <pc:docMk/>
          <pc:sldMk cId="242669995" sldId="846"/>
        </pc:sldMkLst>
        <pc:spChg chg="mod">
          <ac:chgData name="Li Jinhong" userId="e4bc563fd39d1bae" providerId="LiveId" clId="{42E20268-74D9-4D52-A140-0D69F9103DE5}" dt="2020-09-29T15:43:36.260" v="7933" actId="1076"/>
          <ac:spMkLst>
            <pc:docMk/>
            <pc:sldMk cId="242669995" sldId="846"/>
            <ac:spMk id="3" creationId="{BF16A1D1-6A07-EC4B-89A2-BC294D84C6E2}"/>
          </ac:spMkLst>
        </pc:spChg>
        <pc:spChg chg="mod">
          <ac:chgData name="Li Jinhong" userId="e4bc563fd39d1bae" providerId="LiveId" clId="{42E20268-74D9-4D52-A140-0D69F9103DE5}" dt="2020-09-29T15:43:31.116" v="7932" actId="1076"/>
          <ac:spMkLst>
            <pc:docMk/>
            <pc:sldMk cId="242669995" sldId="846"/>
            <ac:spMk id="8" creationId="{10BFB752-C6DE-4A74-8FB3-6FD84E64D583}"/>
          </ac:spMkLst>
        </pc:spChg>
        <pc:picChg chg="add mod">
          <ac:chgData name="Li Jinhong" userId="e4bc563fd39d1bae" providerId="LiveId" clId="{42E20268-74D9-4D52-A140-0D69F9103DE5}" dt="2020-09-29T15:43:39.028" v="7934" actId="1076"/>
          <ac:picMkLst>
            <pc:docMk/>
            <pc:sldMk cId="242669995" sldId="846"/>
            <ac:picMk id="2" creationId="{27DC210A-8FA2-4563-85FB-024F11AF0E47}"/>
          </ac:picMkLst>
        </pc:picChg>
        <pc:picChg chg="del">
          <ac:chgData name="Li Jinhong" userId="e4bc563fd39d1bae" providerId="LiveId" clId="{42E20268-74D9-4D52-A140-0D69F9103DE5}" dt="2020-09-29T13:38:39.640" v="3262" actId="478"/>
          <ac:picMkLst>
            <pc:docMk/>
            <pc:sldMk cId="242669995" sldId="846"/>
            <ac:picMk id="2" creationId="{71B64D40-9D9D-48EE-82BB-3BDF75CC5D48}"/>
          </ac:picMkLst>
        </pc:picChg>
        <pc:picChg chg="add mod">
          <ac:chgData name="Li Jinhong" userId="e4bc563fd39d1bae" providerId="LiveId" clId="{42E20268-74D9-4D52-A140-0D69F9103DE5}" dt="2020-09-29T15:43:39.028" v="7934" actId="1076"/>
          <ac:picMkLst>
            <pc:docMk/>
            <pc:sldMk cId="242669995" sldId="846"/>
            <ac:picMk id="4" creationId="{8B3107A1-5F7A-489A-9BC5-13002BDE679D}"/>
          </ac:picMkLst>
        </pc:picChg>
        <pc:picChg chg="add del mod">
          <ac:chgData name="Li Jinhong" userId="e4bc563fd39d1bae" providerId="LiveId" clId="{42E20268-74D9-4D52-A140-0D69F9103DE5}" dt="2020-09-29T15:32:11.394" v="7855" actId="478"/>
          <ac:picMkLst>
            <pc:docMk/>
            <pc:sldMk cId="242669995" sldId="846"/>
            <ac:picMk id="6" creationId="{2F40E346-A6C9-4F72-9850-096F00D59F9C}"/>
          </ac:picMkLst>
        </pc:picChg>
      </pc:sldChg>
      <pc:sldChg chg="addSp delSp modSp add mod delAnim modAnim modNotesTx">
        <pc:chgData name="Li Jinhong" userId="e4bc563fd39d1bae" providerId="LiveId" clId="{42E20268-74D9-4D52-A140-0D69F9103DE5}" dt="2020-09-29T15:57:10.057" v="8336"/>
        <pc:sldMkLst>
          <pc:docMk/>
          <pc:sldMk cId="2162912064" sldId="847"/>
        </pc:sldMkLst>
        <pc:spChg chg="mod">
          <ac:chgData name="Li Jinhong" userId="e4bc563fd39d1bae" providerId="LiveId" clId="{42E20268-74D9-4D52-A140-0D69F9103DE5}" dt="2020-09-29T15:42:27.068" v="7919" actId="1076"/>
          <ac:spMkLst>
            <pc:docMk/>
            <pc:sldMk cId="2162912064" sldId="847"/>
            <ac:spMk id="3" creationId="{BF16A1D1-6A07-EC4B-89A2-BC294D84C6E2}"/>
          </ac:spMkLst>
        </pc:spChg>
        <pc:graphicFrameChg chg="add del mod">
          <ac:chgData name="Li Jinhong" userId="e4bc563fd39d1bae" providerId="LiveId" clId="{42E20268-74D9-4D52-A140-0D69F9103DE5}" dt="2020-09-29T13:44:59.842" v="3888"/>
          <ac:graphicFrameMkLst>
            <pc:docMk/>
            <pc:sldMk cId="2162912064" sldId="847"/>
            <ac:graphicFrameMk id="7" creationId="{5B02FCCA-3E3F-4F3E-B2C5-4516FA531019}"/>
          </ac:graphicFrameMkLst>
        </pc:graphicFrameChg>
        <pc:graphicFrameChg chg="add del mod">
          <ac:chgData name="Li Jinhong" userId="e4bc563fd39d1bae" providerId="LiveId" clId="{42E20268-74D9-4D52-A140-0D69F9103DE5}" dt="2020-09-29T13:46:03.882" v="3910" actId="478"/>
          <ac:graphicFrameMkLst>
            <pc:docMk/>
            <pc:sldMk cId="2162912064" sldId="847"/>
            <ac:graphicFrameMk id="10" creationId="{A8070448-36F2-430A-AC88-7D0334811D67}"/>
          </ac:graphicFrameMkLst>
        </pc:graphicFrameChg>
        <pc:picChg chg="del">
          <ac:chgData name="Li Jinhong" userId="e4bc563fd39d1bae" providerId="LiveId" clId="{42E20268-74D9-4D52-A140-0D69F9103DE5}" dt="2020-09-29T13:44:50.682" v="3884" actId="478"/>
          <ac:picMkLst>
            <pc:docMk/>
            <pc:sldMk cId="2162912064" sldId="847"/>
            <ac:picMk id="6" creationId="{2F40E346-A6C9-4F72-9850-096F00D59F9C}"/>
          </ac:picMkLst>
        </pc:picChg>
        <pc:picChg chg="add del mod">
          <ac:chgData name="Li Jinhong" userId="e4bc563fd39d1bae" providerId="LiveId" clId="{42E20268-74D9-4D52-A140-0D69F9103DE5}" dt="2020-09-29T13:44:59.842" v="3888"/>
          <ac:picMkLst>
            <pc:docMk/>
            <pc:sldMk cId="2162912064" sldId="847"/>
            <ac:picMk id="9" creationId="{F27086B7-AD34-4DF4-A77C-605D57EA7164}"/>
          </ac:picMkLst>
        </pc:picChg>
        <pc:picChg chg="add mod">
          <ac:chgData name="Li Jinhong" userId="e4bc563fd39d1bae" providerId="LiveId" clId="{42E20268-74D9-4D52-A140-0D69F9103DE5}" dt="2020-09-29T15:42:20.717" v="7916" actId="1076"/>
          <ac:picMkLst>
            <pc:docMk/>
            <pc:sldMk cId="2162912064" sldId="847"/>
            <ac:picMk id="11" creationId="{C03C231C-1A98-42A3-A657-A8A07DF3EBE1}"/>
          </ac:picMkLst>
        </pc:picChg>
        <pc:picChg chg="add mod">
          <ac:chgData name="Li Jinhong" userId="e4bc563fd39d1bae" providerId="LiveId" clId="{42E20268-74D9-4D52-A140-0D69F9103DE5}" dt="2020-09-29T15:42:22.905" v="7918" actId="1076"/>
          <ac:picMkLst>
            <pc:docMk/>
            <pc:sldMk cId="2162912064" sldId="847"/>
            <ac:picMk id="12" creationId="{19A3D9E0-F032-4073-B506-5103A0C37183}"/>
          </ac:picMkLst>
        </pc:picChg>
      </pc:sldChg>
      <pc:sldChg chg="addSp delSp modSp add mod delAnim modAnim modNotesTx">
        <pc:chgData name="Li Jinhong" userId="e4bc563fd39d1bae" providerId="LiveId" clId="{42E20268-74D9-4D52-A140-0D69F9103DE5}" dt="2020-09-29T15:57:23.891" v="8339"/>
        <pc:sldMkLst>
          <pc:docMk/>
          <pc:sldMk cId="1138752181" sldId="848"/>
        </pc:sldMkLst>
        <pc:spChg chg="mod">
          <ac:chgData name="Li Jinhong" userId="e4bc563fd39d1bae" providerId="LiveId" clId="{42E20268-74D9-4D52-A140-0D69F9103DE5}" dt="2020-09-29T15:45:07.155" v="7952" actId="1076"/>
          <ac:spMkLst>
            <pc:docMk/>
            <pc:sldMk cId="1138752181" sldId="848"/>
            <ac:spMk id="3" creationId="{BF16A1D1-6A07-EC4B-89A2-BC294D84C6E2}"/>
          </ac:spMkLst>
        </pc:spChg>
        <pc:spChg chg="mod">
          <ac:chgData name="Li Jinhong" userId="e4bc563fd39d1bae" providerId="LiveId" clId="{42E20268-74D9-4D52-A140-0D69F9103DE5}" dt="2020-09-29T15:44:55.710" v="7949" actId="1076"/>
          <ac:spMkLst>
            <pc:docMk/>
            <pc:sldMk cId="1138752181" sldId="848"/>
            <ac:spMk id="8" creationId="{10BFB752-C6DE-4A74-8FB3-6FD84E64D583}"/>
          </ac:spMkLst>
        </pc:spChg>
        <pc:picChg chg="add mod">
          <ac:chgData name="Li Jinhong" userId="e4bc563fd39d1bae" providerId="LiveId" clId="{42E20268-74D9-4D52-A140-0D69F9103DE5}" dt="2020-09-29T15:45:03.371" v="7951" actId="1076"/>
          <ac:picMkLst>
            <pc:docMk/>
            <pc:sldMk cId="1138752181" sldId="848"/>
            <ac:picMk id="6" creationId="{1E7C1F30-F509-4732-963F-237D8ECB14D3}"/>
          </ac:picMkLst>
        </pc:picChg>
        <pc:picChg chg="add mod">
          <ac:chgData name="Li Jinhong" userId="e4bc563fd39d1bae" providerId="LiveId" clId="{42E20268-74D9-4D52-A140-0D69F9103DE5}" dt="2020-09-29T15:45:03.371" v="7951" actId="1076"/>
          <ac:picMkLst>
            <pc:docMk/>
            <pc:sldMk cId="1138752181" sldId="848"/>
            <ac:picMk id="7" creationId="{94C2B06A-33FB-49DB-9340-9CA526CD97DB}"/>
          </ac:picMkLst>
        </pc:picChg>
        <pc:picChg chg="del mod">
          <ac:chgData name="Li Jinhong" userId="e4bc563fd39d1bae" providerId="LiveId" clId="{42E20268-74D9-4D52-A140-0D69F9103DE5}" dt="2020-09-29T14:19:54.174" v="4740" actId="478"/>
          <ac:picMkLst>
            <pc:docMk/>
            <pc:sldMk cId="1138752181" sldId="848"/>
            <ac:picMk id="11" creationId="{C03C231C-1A98-42A3-A657-A8A07DF3EBE1}"/>
          </ac:picMkLst>
        </pc:picChg>
      </pc:sldChg>
      <pc:sldChg chg="addSp delSp modSp add mod delAnim modAnim modNotesTx">
        <pc:chgData name="Li Jinhong" userId="e4bc563fd39d1bae" providerId="LiveId" clId="{42E20268-74D9-4D52-A140-0D69F9103DE5}" dt="2020-09-29T15:57:14.700" v="8337"/>
        <pc:sldMkLst>
          <pc:docMk/>
          <pc:sldMk cId="537115603" sldId="849"/>
        </pc:sldMkLst>
        <pc:spChg chg="mod">
          <ac:chgData name="Li Jinhong" userId="e4bc563fd39d1bae" providerId="LiveId" clId="{42E20268-74D9-4D52-A140-0D69F9103DE5}" dt="2020-09-29T15:44:15.235" v="7938" actId="1076"/>
          <ac:spMkLst>
            <pc:docMk/>
            <pc:sldMk cId="537115603" sldId="849"/>
            <ac:spMk id="3" creationId="{BF16A1D1-6A07-EC4B-89A2-BC294D84C6E2}"/>
          </ac:spMkLst>
        </pc:spChg>
        <pc:spChg chg="mod">
          <ac:chgData name="Li Jinhong" userId="e4bc563fd39d1bae" providerId="LiveId" clId="{42E20268-74D9-4D52-A140-0D69F9103DE5}" dt="2020-09-29T15:44:11.872" v="7937" actId="1076"/>
          <ac:spMkLst>
            <pc:docMk/>
            <pc:sldMk cId="537115603" sldId="849"/>
            <ac:spMk id="8" creationId="{10BFB752-C6DE-4A74-8FB3-6FD84E64D583}"/>
          </ac:spMkLst>
        </pc:spChg>
        <pc:picChg chg="add mod">
          <ac:chgData name="Li Jinhong" userId="e4bc563fd39d1bae" providerId="LiveId" clId="{42E20268-74D9-4D52-A140-0D69F9103DE5}" dt="2020-09-29T15:44:22.716" v="7942" actId="14100"/>
          <ac:picMkLst>
            <pc:docMk/>
            <pc:sldMk cId="537115603" sldId="849"/>
            <ac:picMk id="2" creationId="{DBD2847B-3482-4794-AF88-751F10602DB2}"/>
          </ac:picMkLst>
        </pc:picChg>
        <pc:picChg chg="add mod">
          <ac:chgData name="Li Jinhong" userId="e4bc563fd39d1bae" providerId="LiveId" clId="{42E20268-74D9-4D52-A140-0D69F9103DE5}" dt="2020-09-29T15:44:40.692" v="7947" actId="14100"/>
          <ac:picMkLst>
            <pc:docMk/>
            <pc:sldMk cId="537115603" sldId="849"/>
            <ac:picMk id="4" creationId="{3A18501B-2B76-41AF-A40A-73AC20311AA8}"/>
          </ac:picMkLst>
        </pc:picChg>
        <pc:picChg chg="add del mod">
          <ac:chgData name="Li Jinhong" userId="e4bc563fd39d1bae" providerId="LiveId" clId="{42E20268-74D9-4D52-A140-0D69F9103DE5}" dt="2020-09-29T15:43:49.022" v="7935" actId="478"/>
          <ac:picMkLst>
            <pc:docMk/>
            <pc:sldMk cId="537115603" sldId="849"/>
            <ac:picMk id="6" creationId="{C8F534F8-A3E0-43D9-8644-652B8991BB58}"/>
          </ac:picMkLst>
        </pc:picChg>
        <pc:picChg chg="del">
          <ac:chgData name="Li Jinhong" userId="e4bc563fd39d1bae" providerId="LiveId" clId="{42E20268-74D9-4D52-A140-0D69F9103DE5}" dt="2020-09-29T13:49:09.893" v="4160" actId="478"/>
          <ac:picMkLst>
            <pc:docMk/>
            <pc:sldMk cId="537115603" sldId="849"/>
            <ac:picMk id="11" creationId="{C03C231C-1A98-42A3-A657-A8A07DF3EBE1}"/>
          </ac:picMkLst>
        </pc:picChg>
      </pc:sldChg>
      <pc:sldChg chg="add del">
        <pc:chgData name="Li Jinhong" userId="e4bc563fd39d1bae" providerId="LiveId" clId="{42E20268-74D9-4D52-A140-0D69F9103DE5}" dt="2020-09-29T14:27:40.318" v="4760" actId="47"/>
        <pc:sldMkLst>
          <pc:docMk/>
          <pc:sldMk cId="1750466579" sldId="850"/>
        </pc:sldMkLst>
      </pc:sldChg>
      <pc:sldChg chg="modSp add mod modAnim modNotesTx">
        <pc:chgData name="Li Jinhong" userId="e4bc563fd39d1bae" providerId="LiveId" clId="{42E20268-74D9-4D52-A140-0D69F9103DE5}" dt="2020-09-29T16:04:03.381" v="8438"/>
        <pc:sldMkLst>
          <pc:docMk/>
          <pc:sldMk cId="3295695656" sldId="850"/>
        </pc:sldMkLst>
        <pc:spChg chg="mod">
          <ac:chgData name="Li Jinhong" userId="e4bc563fd39d1bae" providerId="LiveId" clId="{42E20268-74D9-4D52-A140-0D69F9103DE5}" dt="2020-09-29T15:51:45.121" v="8312" actId="14100"/>
          <ac:spMkLst>
            <pc:docMk/>
            <pc:sldMk cId="3295695656" sldId="850"/>
            <ac:spMk id="3" creationId="{BF16A1D1-6A07-EC4B-89A2-BC294D84C6E2}"/>
          </ac:spMkLst>
        </pc:spChg>
        <pc:picChg chg="mod">
          <ac:chgData name="Li Jinhong" userId="e4bc563fd39d1bae" providerId="LiveId" clId="{42E20268-74D9-4D52-A140-0D69F9103DE5}" dt="2020-09-29T15:51:47.753" v="8313" actId="1076"/>
          <ac:picMkLst>
            <pc:docMk/>
            <pc:sldMk cId="3295695656" sldId="850"/>
            <ac:picMk id="6" creationId="{1E7C1F30-F509-4732-963F-237D8ECB14D3}"/>
          </ac:picMkLst>
        </pc:picChg>
        <pc:picChg chg="mod">
          <ac:chgData name="Li Jinhong" userId="e4bc563fd39d1bae" providerId="LiveId" clId="{42E20268-74D9-4D52-A140-0D69F9103DE5}" dt="2020-09-29T15:51:47.753" v="8313" actId="1076"/>
          <ac:picMkLst>
            <pc:docMk/>
            <pc:sldMk cId="3295695656" sldId="850"/>
            <ac:picMk id="7" creationId="{94C2B06A-33FB-49DB-9340-9CA526CD97DB}"/>
          </ac:picMkLst>
        </pc:picChg>
      </pc:sldChg>
      <pc:sldChg chg="addSp delSp modSp add mod delAnim modAnim modNotesTx">
        <pc:chgData name="Li Jinhong" userId="e4bc563fd39d1bae" providerId="LiveId" clId="{42E20268-74D9-4D52-A140-0D69F9103DE5}" dt="2020-09-29T15:57:34.725" v="8340"/>
        <pc:sldMkLst>
          <pc:docMk/>
          <pc:sldMk cId="1944172220" sldId="851"/>
        </pc:sldMkLst>
        <pc:spChg chg="mod">
          <ac:chgData name="Li Jinhong" userId="e4bc563fd39d1bae" providerId="LiveId" clId="{42E20268-74D9-4D52-A140-0D69F9103DE5}" dt="2020-09-29T15:51:34.880" v="8310" actId="1076"/>
          <ac:spMkLst>
            <pc:docMk/>
            <pc:sldMk cId="1944172220" sldId="851"/>
            <ac:spMk id="3" creationId="{BF16A1D1-6A07-EC4B-89A2-BC294D84C6E2}"/>
          </ac:spMkLst>
        </pc:spChg>
        <pc:spChg chg="mod">
          <ac:chgData name="Li Jinhong" userId="e4bc563fd39d1bae" providerId="LiveId" clId="{42E20268-74D9-4D52-A140-0D69F9103DE5}" dt="2020-09-29T15:51:32.489" v="8309" actId="1076"/>
          <ac:spMkLst>
            <pc:docMk/>
            <pc:sldMk cId="1944172220" sldId="851"/>
            <ac:spMk id="8" creationId="{10BFB752-C6DE-4A74-8FB3-6FD84E64D583}"/>
          </ac:spMkLst>
        </pc:spChg>
        <pc:picChg chg="del">
          <ac:chgData name="Li Jinhong" userId="e4bc563fd39d1bae" providerId="LiveId" clId="{42E20268-74D9-4D52-A140-0D69F9103DE5}" dt="2020-09-29T14:33:24.604" v="5238" actId="478"/>
          <ac:picMkLst>
            <pc:docMk/>
            <pc:sldMk cId="1944172220" sldId="851"/>
            <ac:picMk id="6" creationId="{1E7C1F30-F509-4732-963F-237D8ECB14D3}"/>
          </ac:picMkLst>
        </pc:picChg>
        <pc:picChg chg="del">
          <ac:chgData name="Li Jinhong" userId="e4bc563fd39d1bae" providerId="LiveId" clId="{42E20268-74D9-4D52-A140-0D69F9103DE5}" dt="2020-09-29T14:33:24.604" v="5238" actId="478"/>
          <ac:picMkLst>
            <pc:docMk/>
            <pc:sldMk cId="1944172220" sldId="851"/>
            <ac:picMk id="7" creationId="{94C2B06A-33FB-49DB-9340-9CA526CD97DB}"/>
          </ac:picMkLst>
        </pc:picChg>
        <pc:picChg chg="add mod">
          <ac:chgData name="Li Jinhong" userId="e4bc563fd39d1bae" providerId="LiveId" clId="{42E20268-74D9-4D52-A140-0D69F9103DE5}" dt="2020-09-29T15:51:37.881" v="8311" actId="1076"/>
          <ac:picMkLst>
            <pc:docMk/>
            <pc:sldMk cId="1944172220" sldId="851"/>
            <ac:picMk id="9" creationId="{A44850CE-2F34-4413-8AA7-31E7862496BE}"/>
          </ac:picMkLst>
        </pc:picChg>
        <pc:picChg chg="add mod">
          <ac:chgData name="Li Jinhong" userId="e4bc563fd39d1bae" providerId="LiveId" clId="{42E20268-74D9-4D52-A140-0D69F9103DE5}" dt="2020-09-29T15:51:37.881" v="8311" actId="1076"/>
          <ac:picMkLst>
            <pc:docMk/>
            <pc:sldMk cId="1944172220" sldId="851"/>
            <ac:picMk id="10" creationId="{A016F3CB-8CD6-4939-88B7-24A9A8FD1388}"/>
          </ac:picMkLst>
        </pc:picChg>
      </pc:sldChg>
      <pc:sldChg chg="delSp modSp add mod delAnim modAnim modNotesTx">
        <pc:chgData name="Li Jinhong" userId="e4bc563fd39d1bae" providerId="LiveId" clId="{42E20268-74D9-4D52-A140-0D69F9103DE5}" dt="2020-09-29T15:57:54.146" v="8342"/>
        <pc:sldMkLst>
          <pc:docMk/>
          <pc:sldMk cId="398992124" sldId="852"/>
        </pc:sldMkLst>
        <pc:spChg chg="mod">
          <ac:chgData name="Li Jinhong" userId="e4bc563fd39d1bae" providerId="LiveId" clId="{42E20268-74D9-4D52-A140-0D69F9103DE5}" dt="2020-09-29T14:47:45.318" v="5896" actId="20577"/>
          <ac:spMkLst>
            <pc:docMk/>
            <pc:sldMk cId="398992124" sldId="852"/>
            <ac:spMk id="3" creationId="{BF16A1D1-6A07-EC4B-89A2-BC294D84C6E2}"/>
          </ac:spMkLst>
        </pc:spChg>
        <pc:picChg chg="del">
          <ac:chgData name="Li Jinhong" userId="e4bc563fd39d1bae" providerId="LiveId" clId="{42E20268-74D9-4D52-A140-0D69F9103DE5}" dt="2020-09-29T14:38:52.259" v="5770" actId="478"/>
          <ac:picMkLst>
            <pc:docMk/>
            <pc:sldMk cId="398992124" sldId="852"/>
            <ac:picMk id="9" creationId="{A44850CE-2F34-4413-8AA7-31E7862496BE}"/>
          </ac:picMkLst>
        </pc:picChg>
        <pc:picChg chg="del">
          <ac:chgData name="Li Jinhong" userId="e4bc563fd39d1bae" providerId="LiveId" clId="{42E20268-74D9-4D52-A140-0D69F9103DE5}" dt="2020-09-29T14:38:52.569" v="5771" actId="478"/>
          <ac:picMkLst>
            <pc:docMk/>
            <pc:sldMk cId="398992124" sldId="852"/>
            <ac:picMk id="10" creationId="{A016F3CB-8CD6-4939-88B7-24A9A8FD1388}"/>
          </ac:picMkLst>
        </pc:picChg>
      </pc:sldChg>
      <pc:sldChg chg="addSp delSp modSp add mod delAnim modAnim modNotesTx">
        <pc:chgData name="Li Jinhong" userId="e4bc563fd39d1bae" providerId="LiveId" clId="{42E20268-74D9-4D52-A140-0D69F9103DE5}" dt="2020-09-29T15:58:01.773" v="8343"/>
        <pc:sldMkLst>
          <pc:docMk/>
          <pc:sldMk cId="2127265262" sldId="853"/>
        </pc:sldMkLst>
        <pc:spChg chg="mod">
          <ac:chgData name="Li Jinhong" userId="e4bc563fd39d1bae" providerId="LiveId" clId="{42E20268-74D9-4D52-A140-0D69F9103DE5}" dt="2020-09-29T15:54:31.743" v="8325" actId="1076"/>
          <ac:spMkLst>
            <pc:docMk/>
            <pc:sldMk cId="2127265262" sldId="853"/>
            <ac:spMk id="3" creationId="{BF16A1D1-6A07-EC4B-89A2-BC294D84C6E2}"/>
          </ac:spMkLst>
        </pc:spChg>
        <pc:spChg chg="mod">
          <ac:chgData name="Li Jinhong" userId="e4bc563fd39d1bae" providerId="LiveId" clId="{42E20268-74D9-4D52-A140-0D69F9103DE5}" dt="2020-09-29T14:50:31.993" v="6038" actId="1076"/>
          <ac:spMkLst>
            <pc:docMk/>
            <pc:sldMk cId="2127265262" sldId="853"/>
            <ac:spMk id="17" creationId="{1358DFC5-2BCB-49B4-AD27-6FC10EF5A8BB}"/>
          </ac:spMkLst>
        </pc:spChg>
        <pc:picChg chg="add mod">
          <ac:chgData name="Li Jinhong" userId="e4bc563fd39d1bae" providerId="LiveId" clId="{42E20268-74D9-4D52-A140-0D69F9103DE5}" dt="2020-09-29T15:54:42.080" v="8328" actId="1076"/>
          <ac:picMkLst>
            <pc:docMk/>
            <pc:sldMk cId="2127265262" sldId="853"/>
            <ac:picMk id="2" creationId="{964A1575-944D-4BF6-AE79-41976DAC677B}"/>
          </ac:picMkLst>
        </pc:picChg>
        <pc:picChg chg="add mod">
          <ac:chgData name="Li Jinhong" userId="e4bc563fd39d1bae" providerId="LiveId" clId="{42E20268-74D9-4D52-A140-0D69F9103DE5}" dt="2020-09-29T15:54:51.560" v="8332" actId="14100"/>
          <ac:picMkLst>
            <pc:docMk/>
            <pc:sldMk cId="2127265262" sldId="853"/>
            <ac:picMk id="4" creationId="{8B2042A0-F820-4DBE-8E29-3A5A45D9FCE9}"/>
          </ac:picMkLst>
        </pc:picChg>
        <pc:picChg chg="add del mod">
          <ac:chgData name="Li Jinhong" userId="e4bc563fd39d1bae" providerId="LiveId" clId="{42E20268-74D9-4D52-A140-0D69F9103DE5}" dt="2020-09-29T15:54:25.762" v="8321" actId="478"/>
          <ac:picMkLst>
            <pc:docMk/>
            <pc:sldMk cId="2127265262" sldId="853"/>
            <ac:picMk id="5" creationId="{4489F589-CD95-4296-B01D-B8DFF1C5BE93}"/>
          </ac:picMkLst>
        </pc:picChg>
      </pc:sldChg>
      <pc:sldChg chg="addSp delSp modSp add mod delAnim modAnim modNotesTx">
        <pc:chgData name="Li Jinhong" userId="e4bc563fd39d1bae" providerId="LiveId" clId="{42E20268-74D9-4D52-A140-0D69F9103DE5}" dt="2020-09-29T16:02:51.407" v="8435"/>
        <pc:sldMkLst>
          <pc:docMk/>
          <pc:sldMk cId="746381391" sldId="854"/>
        </pc:sldMkLst>
        <pc:spChg chg="mod">
          <ac:chgData name="Li Jinhong" userId="e4bc563fd39d1bae" providerId="LiveId" clId="{42E20268-74D9-4D52-A140-0D69F9103DE5}" dt="2020-09-29T16:00:15.853" v="8376" actId="1076"/>
          <ac:spMkLst>
            <pc:docMk/>
            <pc:sldMk cId="746381391" sldId="854"/>
            <ac:spMk id="3" creationId="{BF16A1D1-6A07-EC4B-89A2-BC294D84C6E2}"/>
          </ac:spMkLst>
        </pc:spChg>
        <pc:picChg chg="add del mod">
          <ac:chgData name="Li Jinhong" userId="e4bc563fd39d1bae" providerId="LiveId" clId="{42E20268-74D9-4D52-A140-0D69F9103DE5}" dt="2020-09-29T15:58:14.740" v="8346" actId="478"/>
          <ac:picMkLst>
            <pc:docMk/>
            <pc:sldMk cId="746381391" sldId="854"/>
            <ac:picMk id="2" creationId="{D25014F4-404A-4F8B-8F5A-C0B7F1ABDE22}"/>
          </ac:picMkLst>
        </pc:picChg>
        <pc:picChg chg="add mod">
          <ac:chgData name="Li Jinhong" userId="e4bc563fd39d1bae" providerId="LiveId" clId="{42E20268-74D9-4D52-A140-0D69F9103DE5}" dt="2020-09-29T16:00:17.853" v="8377" actId="14100"/>
          <ac:picMkLst>
            <pc:docMk/>
            <pc:sldMk cId="746381391" sldId="854"/>
            <ac:picMk id="4" creationId="{7EF54DE3-12A5-41D1-84D0-7A22F2DE141D}"/>
          </ac:picMkLst>
        </pc:picChg>
        <pc:picChg chg="del">
          <ac:chgData name="Li Jinhong" userId="e4bc563fd39d1bae" providerId="LiveId" clId="{42E20268-74D9-4D52-A140-0D69F9103DE5}" dt="2020-09-29T14:52:18.150" v="6056" actId="478"/>
          <ac:picMkLst>
            <pc:docMk/>
            <pc:sldMk cId="746381391" sldId="854"/>
            <ac:picMk id="5" creationId="{4489F589-CD95-4296-B01D-B8DFF1C5BE93}"/>
          </ac:picMkLst>
        </pc:picChg>
        <pc:picChg chg="add mod">
          <ac:chgData name="Li Jinhong" userId="e4bc563fd39d1bae" providerId="LiveId" clId="{42E20268-74D9-4D52-A140-0D69F9103DE5}" dt="2020-09-29T16:00:19.885" v="8378" actId="14100"/>
          <ac:picMkLst>
            <pc:docMk/>
            <pc:sldMk cId="746381391" sldId="854"/>
            <ac:picMk id="5" creationId="{8CACFB51-5DE5-4024-A0FB-A194DA0A4480}"/>
          </ac:picMkLst>
        </pc:picChg>
      </pc:sldChg>
      <pc:sldChg chg="addSp delSp modSp add mod modAnim modNotesTx">
        <pc:chgData name="Li Jinhong" userId="e4bc563fd39d1bae" providerId="LiveId" clId="{42E20268-74D9-4D52-A140-0D69F9103DE5}" dt="2020-09-29T16:02:32.993" v="8433" actId="20577"/>
        <pc:sldMkLst>
          <pc:docMk/>
          <pc:sldMk cId="44557824" sldId="855"/>
        </pc:sldMkLst>
        <pc:spChg chg="mod">
          <ac:chgData name="Li Jinhong" userId="e4bc563fd39d1bae" providerId="LiveId" clId="{42E20268-74D9-4D52-A140-0D69F9103DE5}" dt="2020-09-29T16:02:32.993" v="8433" actId="20577"/>
          <ac:spMkLst>
            <pc:docMk/>
            <pc:sldMk cId="44557824" sldId="855"/>
            <ac:spMk id="3" creationId="{BF16A1D1-6A07-EC4B-89A2-BC294D84C6E2}"/>
          </ac:spMkLst>
        </pc:spChg>
        <pc:picChg chg="add mod">
          <ac:chgData name="Li Jinhong" userId="e4bc563fd39d1bae" providerId="LiveId" clId="{42E20268-74D9-4D52-A140-0D69F9103DE5}" dt="2020-09-29T16:00:10.142" v="8375" actId="1076"/>
          <ac:picMkLst>
            <pc:docMk/>
            <pc:sldMk cId="44557824" sldId="855"/>
            <ac:picMk id="2" creationId="{78BBC947-B02E-4D74-AAAF-42D9545DC975}"/>
          </ac:picMkLst>
        </pc:picChg>
        <pc:picChg chg="del">
          <ac:chgData name="Li Jinhong" userId="e4bc563fd39d1bae" providerId="LiveId" clId="{42E20268-74D9-4D52-A140-0D69F9103DE5}" dt="2020-09-29T14:55:11.064" v="6333" actId="478"/>
          <ac:picMkLst>
            <pc:docMk/>
            <pc:sldMk cId="44557824" sldId="855"/>
            <ac:picMk id="2" creationId="{D25014F4-404A-4F8B-8F5A-C0B7F1ABDE22}"/>
          </ac:picMkLst>
        </pc:picChg>
        <pc:picChg chg="add del mod">
          <ac:chgData name="Li Jinhong" userId="e4bc563fd39d1bae" providerId="LiveId" clId="{42E20268-74D9-4D52-A140-0D69F9103DE5}" dt="2020-09-29T15:59:12.461" v="8364" actId="478"/>
          <ac:picMkLst>
            <pc:docMk/>
            <pc:sldMk cId="44557824" sldId="855"/>
            <ac:picMk id="4" creationId="{1C904F4A-4C25-4926-8DCB-F01E8FA83A3C}"/>
          </ac:picMkLst>
        </pc:picChg>
        <pc:picChg chg="add mod">
          <ac:chgData name="Li Jinhong" userId="e4bc563fd39d1bae" providerId="LiveId" clId="{42E20268-74D9-4D52-A140-0D69F9103DE5}" dt="2020-09-29T16:00:07.758" v="8374" actId="1076"/>
          <ac:picMkLst>
            <pc:docMk/>
            <pc:sldMk cId="44557824" sldId="855"/>
            <ac:picMk id="5" creationId="{4172E778-9678-438C-8A09-4BE8A0E69E95}"/>
          </ac:picMkLst>
        </pc:picChg>
      </pc:sldChg>
      <pc:sldChg chg="addSp delSp modSp add mod delAnim modAnim">
        <pc:chgData name="Li Jinhong" userId="e4bc563fd39d1bae" providerId="LiveId" clId="{42E20268-74D9-4D52-A140-0D69F9103DE5}" dt="2020-09-29T16:02:14.944" v="8428"/>
        <pc:sldMkLst>
          <pc:docMk/>
          <pc:sldMk cId="3057010476" sldId="856"/>
        </pc:sldMkLst>
        <pc:spChg chg="mod">
          <ac:chgData name="Li Jinhong" userId="e4bc563fd39d1bae" providerId="LiveId" clId="{42E20268-74D9-4D52-A140-0D69F9103DE5}" dt="2020-09-29T16:02:08.364" v="8426" actId="1076"/>
          <ac:spMkLst>
            <pc:docMk/>
            <pc:sldMk cId="3057010476" sldId="856"/>
            <ac:spMk id="3" creationId="{BF16A1D1-6A07-EC4B-89A2-BC294D84C6E2}"/>
          </ac:spMkLst>
        </pc:spChg>
        <pc:picChg chg="add mod">
          <ac:chgData name="Li Jinhong" userId="e4bc563fd39d1bae" providerId="LiveId" clId="{42E20268-74D9-4D52-A140-0D69F9103DE5}" dt="2020-09-29T16:01:37.637" v="8417" actId="14100"/>
          <ac:picMkLst>
            <pc:docMk/>
            <pc:sldMk cId="3057010476" sldId="856"/>
            <ac:picMk id="2" creationId="{4065C53D-BA0A-4FE1-B6AD-D578F9AD67F4}"/>
          </ac:picMkLst>
        </pc:picChg>
        <pc:picChg chg="del mod">
          <ac:chgData name="Li Jinhong" userId="e4bc563fd39d1bae" providerId="LiveId" clId="{42E20268-74D9-4D52-A140-0D69F9103DE5}" dt="2020-09-29T15:12:48.661" v="6830" actId="478"/>
          <ac:picMkLst>
            <pc:docMk/>
            <pc:sldMk cId="3057010476" sldId="856"/>
            <ac:picMk id="4" creationId="{1C904F4A-4C25-4926-8DCB-F01E8FA83A3C}"/>
          </ac:picMkLst>
        </pc:picChg>
        <pc:picChg chg="add mod">
          <ac:chgData name="Li Jinhong" userId="e4bc563fd39d1bae" providerId="LiveId" clId="{42E20268-74D9-4D52-A140-0D69F9103DE5}" dt="2020-09-29T16:02:05.357" v="8425" actId="1076"/>
          <ac:picMkLst>
            <pc:docMk/>
            <pc:sldMk cId="3057010476" sldId="856"/>
            <ac:picMk id="4" creationId="{79EBA845-91F8-47DB-BF46-81852A1BCD0E}"/>
          </ac:picMkLst>
        </pc:picChg>
        <pc:picChg chg="add del mod">
          <ac:chgData name="Li Jinhong" userId="e4bc563fd39d1bae" providerId="LiveId" clId="{42E20268-74D9-4D52-A140-0D69F9103DE5}" dt="2020-09-29T16:01:06.674" v="8410" actId="478"/>
          <ac:picMkLst>
            <pc:docMk/>
            <pc:sldMk cId="3057010476" sldId="856"/>
            <ac:picMk id="6" creationId="{794A3A1C-438B-4F72-AA33-66D750FCB1D4}"/>
          </ac:picMkLst>
        </pc:picChg>
        <pc:picChg chg="add del mod">
          <ac:chgData name="Li Jinhong" userId="e4bc563fd39d1bae" providerId="LiveId" clId="{42E20268-74D9-4D52-A140-0D69F9103DE5}" dt="2020-09-29T16:01:06.332" v="8409" actId="478"/>
          <ac:picMkLst>
            <pc:docMk/>
            <pc:sldMk cId="3057010476" sldId="856"/>
            <ac:picMk id="7" creationId="{06AA69BC-2EFD-43F7-A887-96E7C60E0B3C}"/>
          </ac:picMkLst>
        </pc:picChg>
      </pc:sldChg>
      <pc:sldChg chg="delSp modSp add mod delAnim modAnim">
        <pc:chgData name="Li Jinhong" userId="e4bc563fd39d1bae" providerId="LiveId" clId="{42E20268-74D9-4D52-A140-0D69F9103DE5}" dt="2020-09-29T16:03:00.687" v="8437"/>
        <pc:sldMkLst>
          <pc:docMk/>
          <pc:sldMk cId="2131109647" sldId="857"/>
        </pc:sldMkLst>
        <pc:spChg chg="mod">
          <ac:chgData name="Li Jinhong" userId="e4bc563fd39d1bae" providerId="LiveId" clId="{42E20268-74D9-4D52-A140-0D69F9103DE5}" dt="2020-09-29T15:20:46.517" v="7815" actId="20577"/>
          <ac:spMkLst>
            <pc:docMk/>
            <pc:sldMk cId="2131109647" sldId="857"/>
            <ac:spMk id="3" creationId="{BF16A1D1-6A07-EC4B-89A2-BC294D84C6E2}"/>
          </ac:spMkLst>
        </pc:spChg>
        <pc:spChg chg="mod">
          <ac:chgData name="Li Jinhong" userId="e4bc563fd39d1bae" providerId="LiveId" clId="{42E20268-74D9-4D52-A140-0D69F9103DE5}" dt="2020-09-29T15:13:32.916" v="6905" actId="20577"/>
          <ac:spMkLst>
            <pc:docMk/>
            <pc:sldMk cId="2131109647" sldId="857"/>
            <ac:spMk id="8" creationId="{10BFB752-C6DE-4A74-8FB3-6FD84E64D583}"/>
          </ac:spMkLst>
        </pc:spChg>
        <pc:picChg chg="del">
          <ac:chgData name="Li Jinhong" userId="e4bc563fd39d1bae" providerId="LiveId" clId="{42E20268-74D9-4D52-A140-0D69F9103DE5}" dt="2020-09-29T15:13:49.488" v="6922" actId="478"/>
          <ac:picMkLst>
            <pc:docMk/>
            <pc:sldMk cId="2131109647" sldId="857"/>
            <ac:picMk id="6" creationId="{794A3A1C-438B-4F72-AA33-66D750FCB1D4}"/>
          </ac:picMkLst>
        </pc:picChg>
        <pc:picChg chg="del">
          <ac:chgData name="Li Jinhong" userId="e4bc563fd39d1bae" providerId="LiveId" clId="{42E20268-74D9-4D52-A140-0D69F9103DE5}" dt="2020-09-29T15:13:49.794" v="6923" actId="478"/>
          <ac:picMkLst>
            <pc:docMk/>
            <pc:sldMk cId="2131109647" sldId="857"/>
            <ac:picMk id="7" creationId="{06AA69BC-2EFD-43F7-A887-96E7C60E0B3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447" y="0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2950"/>
            <a:ext cx="660082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46" y="4705678"/>
            <a:ext cx="5435010" cy="44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447" y="9409718"/>
            <a:ext cx="2944579" cy="49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2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8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7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4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61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16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3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350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6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5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1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98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3340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/>
              <a:t>This is all I got. Thanks for your watching.</a:t>
            </a:r>
          </a:p>
        </p:txBody>
      </p:sp>
    </p:spTree>
    <p:extLst>
      <p:ext uri="{BB962C8B-B14F-4D97-AF65-F5344CB8AC3E}">
        <p14:creationId xmlns:p14="http://schemas.microsoft.com/office/powerpoint/2010/main" val="218042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8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5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4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4000"/>
              </a:lnSpc>
            </a:pPr>
            <a:r>
              <a:rPr lang="en-US" altLang="zh-CN" dirty="0"/>
              <a:t>Reads span only 34.3% of WSS in </a:t>
            </a:r>
            <a:r>
              <a:rPr lang="en-US" altLang="zh-CN" dirty="0" err="1"/>
              <a:t>AliCloud</a:t>
            </a:r>
            <a:r>
              <a:rPr lang="en-US" altLang="zh-CN" dirty="0"/>
              <a:t>, but 98.4% in MSRC</a:t>
            </a:r>
          </a:p>
          <a:p>
            <a:pPr lvl="0">
              <a:lnSpc>
                <a:spcPct val="114000"/>
              </a:lnSpc>
            </a:pPr>
            <a:r>
              <a:rPr lang="en-US" altLang="zh-CN" dirty="0"/>
              <a:t>Writes span 89.4% of WSS in </a:t>
            </a:r>
            <a:r>
              <a:rPr lang="en-US" altLang="zh-CN" dirty="0" err="1"/>
              <a:t>AliCloud</a:t>
            </a:r>
            <a:endParaRPr lang="en-US" altLang="zh-CN" dirty="0"/>
          </a:p>
          <a:p>
            <a:pPr lvl="0">
              <a:lnSpc>
                <a:spcPct val="114000"/>
              </a:lnSpc>
            </a:pPr>
            <a:endParaRPr lang="en-US" altLang="zh-CN" dirty="0"/>
          </a:p>
          <a:p>
            <a:pPr lvl="0"/>
            <a:r>
              <a:rPr lang="en-US" altLang="zh-CN" b="1" dirty="0"/>
              <a:t>Write-to-read ratio</a:t>
            </a:r>
            <a:r>
              <a:rPr lang="en-US" altLang="zh-CN" dirty="0"/>
              <a:t>: the number of writes divided by the number of reads.</a:t>
            </a:r>
          </a:p>
          <a:p>
            <a:pPr lvl="0"/>
            <a:r>
              <a:rPr lang="en-US" altLang="zh-CN" dirty="0"/>
              <a:t>The write-to-read ratio of </a:t>
            </a:r>
            <a:r>
              <a:rPr lang="en-US" altLang="zh-CN" dirty="0" err="1"/>
              <a:t>AliCloud</a:t>
            </a:r>
            <a:r>
              <a:rPr lang="en-US" altLang="zh-CN" dirty="0"/>
              <a:t> (MSRC) is 3:1 (0.42:1)</a:t>
            </a:r>
          </a:p>
          <a:p>
            <a:pPr lvl="0"/>
            <a:r>
              <a:rPr lang="en-US" altLang="zh-CN" dirty="0"/>
              <a:t>91.5% of </a:t>
            </a:r>
            <a:r>
              <a:rPr lang="en-US" altLang="zh-CN" dirty="0" err="1"/>
              <a:t>AliCloud</a:t>
            </a:r>
            <a:r>
              <a:rPr lang="en-US" altLang="zh-CN" dirty="0"/>
              <a:t> volumes are write-dominant, while only 53% of volumes are write dominant in MSRC</a:t>
            </a:r>
          </a:p>
          <a:p>
            <a:pPr lvl="0"/>
            <a:r>
              <a:rPr lang="en-US" altLang="zh-CN" dirty="0"/>
              <a:t>42.4% volumes have write-to-read ratios larger than 100</a:t>
            </a:r>
          </a:p>
          <a:p>
            <a:pPr lvl="1">
              <a:lnSpc>
                <a:spcPct val="114000"/>
              </a:lnSpc>
            </a:pP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7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5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A1F27-C59C-4704-98E0-7336D92A28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1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5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1"/>
            <a:ext cx="12188825" cy="1771651"/>
          </a:xfrm>
        </p:spPr>
        <p:txBody>
          <a:bodyPr/>
          <a:lstStyle/>
          <a:p>
            <a:r>
              <a:rPr lang="en-US" altLang="zh-CN" sz="4000" dirty="0"/>
              <a:t>An In-Depth Analysis of Cloud Block Storage</a:t>
            </a:r>
            <a:br>
              <a:rPr lang="en-US" altLang="zh-CN" sz="4000" dirty="0"/>
            </a:br>
            <a:r>
              <a:rPr lang="en-US" altLang="zh-CN" sz="4000" dirty="0"/>
              <a:t>Workloads in Large-Scale Production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3886200"/>
            <a:ext cx="11376237" cy="2209800"/>
          </a:xfrm>
        </p:spPr>
        <p:txBody>
          <a:bodyPr/>
          <a:lstStyle/>
          <a:p>
            <a:r>
              <a:rPr lang="en-US" altLang="zh-CN" sz="2400" b="1" dirty="0"/>
              <a:t>Jinhong Li</a:t>
            </a:r>
            <a:r>
              <a:rPr lang="en-US" altLang="zh-CN" sz="2400" baseline="30000" dirty="0"/>
              <a:t>*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Qiuping</a:t>
            </a:r>
            <a:r>
              <a:rPr lang="en-US" altLang="zh-CN" sz="2400" dirty="0"/>
              <a:t> Wang</a:t>
            </a:r>
            <a:r>
              <a:rPr lang="en-US" altLang="zh-CN" sz="2400" b="1" baseline="30000" dirty="0"/>
              <a:t>*</a:t>
            </a:r>
            <a:r>
              <a:rPr lang="en-US" altLang="zh-CN" sz="2400" dirty="0"/>
              <a:t>, Patrick P. C. Lee</a:t>
            </a:r>
            <a:r>
              <a:rPr lang="en-US" altLang="zh-CN" sz="2400" baseline="30000" dirty="0"/>
              <a:t>*</a:t>
            </a:r>
            <a:r>
              <a:rPr lang="en-US" altLang="zh-CN" sz="2400" dirty="0"/>
              <a:t>, Chao Shi</a:t>
            </a:r>
            <a:r>
              <a:rPr lang="en-US" altLang="zh-CN" sz="2400" baseline="30000" dirty="0"/>
              <a:t>#</a:t>
            </a:r>
          </a:p>
          <a:p>
            <a:r>
              <a:rPr lang="en-US" sz="2400" baseline="30000" dirty="0"/>
              <a:t>*</a:t>
            </a:r>
            <a:r>
              <a:rPr lang="en-US" sz="2400" dirty="0"/>
              <a:t>The Chinese University of Hong Kong (CUHK)</a:t>
            </a:r>
            <a:br>
              <a:rPr lang="en-US" sz="2400" dirty="0"/>
            </a:br>
            <a:r>
              <a:rPr lang="en-US" altLang="zh-CN" sz="2400" baseline="30000" dirty="0"/>
              <a:t>#</a:t>
            </a:r>
            <a:r>
              <a:rPr lang="en-US" altLang="zh-CN" sz="2400" dirty="0"/>
              <a:t>Alibaba Group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1676400"/>
            <a:ext cx="11207974" cy="4648200"/>
          </a:xfrm>
          <a:effectLst/>
        </p:spPr>
        <p:txBody>
          <a:bodyPr/>
          <a:lstStyle/>
          <a:p>
            <a:r>
              <a:rPr lang="en-US" dirty="0"/>
              <a:t>Commonality:</a:t>
            </a:r>
          </a:p>
          <a:p>
            <a:pPr lvl="1"/>
            <a:r>
              <a:rPr lang="en-US" dirty="0"/>
              <a:t>Small I/</a:t>
            </a:r>
            <a:r>
              <a:rPr lang="en-US" dirty="0" err="1"/>
              <a:t>Os</a:t>
            </a:r>
            <a:r>
              <a:rPr lang="en-US" dirty="0"/>
              <a:t> are dominant</a:t>
            </a:r>
          </a:p>
          <a:p>
            <a:r>
              <a:rPr lang="en-US" altLang="zh-CN" dirty="0"/>
              <a:t>Differences from MSRC:</a:t>
            </a:r>
          </a:p>
          <a:p>
            <a:pPr lvl="1"/>
            <a:r>
              <a:rPr lang="en-US" altLang="zh-CN" dirty="0"/>
              <a:t>A larger scale, in terms of duration, traffic, working set size, and the number of I/O requests</a:t>
            </a:r>
          </a:p>
          <a:p>
            <a:pPr lvl="1"/>
            <a:r>
              <a:rPr lang="en-US" altLang="zh-CN" dirty="0"/>
              <a:t>Smaller read working sets</a:t>
            </a:r>
          </a:p>
          <a:p>
            <a:pPr lvl="1"/>
            <a:r>
              <a:rPr lang="en-US" altLang="zh-CN" dirty="0"/>
              <a:t>Some volumes are active in short time</a:t>
            </a:r>
          </a:p>
          <a:p>
            <a:pPr lvl="1"/>
            <a:r>
              <a:rPr lang="en-US" altLang="zh-CN" dirty="0"/>
              <a:t>Larger write-to-read ratios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High-level Analysis - Summary</a:t>
            </a:r>
          </a:p>
        </p:txBody>
      </p:sp>
    </p:spTree>
    <p:extLst>
      <p:ext uri="{BB962C8B-B14F-4D97-AF65-F5344CB8AC3E}">
        <p14:creationId xmlns:p14="http://schemas.microsoft.com/office/powerpoint/2010/main" val="24348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3886200"/>
            <a:ext cx="11207974" cy="3505200"/>
          </a:xfrm>
          <a:effectLst/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Finding 1</a:t>
            </a:r>
            <a:r>
              <a:rPr lang="en-US" dirty="0"/>
              <a:t>: Both traces have similar load intensities of volumes</a:t>
            </a:r>
          </a:p>
          <a:p>
            <a:r>
              <a:rPr lang="en-US" altLang="zh-CN" dirty="0"/>
              <a:t>Load intensities (req/s):</a:t>
            </a:r>
          </a:p>
          <a:p>
            <a:pPr lvl="1"/>
            <a:r>
              <a:rPr lang="en-US" altLang="zh-CN" b="1" dirty="0"/>
              <a:t>Average intensity</a:t>
            </a:r>
            <a:r>
              <a:rPr lang="en-US" altLang="zh-CN" dirty="0"/>
              <a:t>: The traffic divided by the duration of all requests</a:t>
            </a:r>
          </a:p>
          <a:p>
            <a:pPr lvl="1"/>
            <a:r>
              <a:rPr lang="en-US" altLang="zh-CN" b="1" dirty="0"/>
              <a:t>Peak intensity</a:t>
            </a:r>
            <a:r>
              <a:rPr lang="en-US" altLang="zh-CN" dirty="0"/>
              <a:t>: The maximum traffic in each minute of each volume</a:t>
            </a:r>
          </a:p>
          <a:p>
            <a:pPr lvl="1"/>
            <a:r>
              <a:rPr lang="en-US" altLang="zh-CN" dirty="0"/>
              <a:t>The average intensity and peak intensity is similar in both traces.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Load Intensity</a:t>
            </a:r>
            <a:endParaRPr lang="en-US" kern="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7DC210A-8FA2-4563-85FB-024F11AF0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2" y="1251675"/>
            <a:ext cx="3889093" cy="26336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3107A1-5F7A-489A-9BC5-13002BDE6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012" y="1251675"/>
            <a:ext cx="4038600" cy="26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3733800"/>
            <a:ext cx="11207974" cy="4648200"/>
          </a:xfrm>
          <a:effectLst/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Finding 2</a:t>
            </a:r>
            <a:r>
              <a:rPr lang="en-US" dirty="0"/>
              <a:t>: </a:t>
            </a:r>
            <a:r>
              <a:rPr lang="en-US" altLang="zh-CN" dirty="0"/>
              <a:t>Both traces have high burstiness in some volumes.</a:t>
            </a:r>
            <a:endParaRPr lang="en-US" dirty="0"/>
          </a:p>
          <a:p>
            <a:r>
              <a:rPr lang="en-US" altLang="zh-CN" dirty="0"/>
              <a:t>Burstiness ratios:</a:t>
            </a:r>
          </a:p>
          <a:p>
            <a:pPr lvl="1"/>
            <a:r>
              <a:rPr lang="en-US" altLang="zh-CN" dirty="0"/>
              <a:t>The peak intensity divided by the average intensity</a:t>
            </a:r>
          </a:p>
          <a:p>
            <a:pPr lvl="1"/>
            <a:r>
              <a:rPr lang="en-US" altLang="zh-CN" dirty="0"/>
              <a:t>The overall burstiness ratios are 2.11 (7.39) for </a:t>
            </a:r>
            <a:r>
              <a:rPr lang="en-US" altLang="zh-CN" dirty="0" err="1"/>
              <a:t>AliCloud</a:t>
            </a:r>
            <a:r>
              <a:rPr lang="en-US" altLang="zh-CN" dirty="0"/>
              <a:t> (MSRC).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Finding 3</a:t>
            </a:r>
            <a:r>
              <a:rPr lang="en-US" altLang="zh-CN" dirty="0"/>
              <a:t>: </a:t>
            </a:r>
            <a:r>
              <a:rPr lang="en-US" altLang="zh-CN" dirty="0" err="1"/>
              <a:t>AliCloud</a:t>
            </a:r>
            <a:r>
              <a:rPr lang="en-US" altLang="zh-CN" dirty="0"/>
              <a:t> has more diverse burstiness across volumes.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Load Intensity</a:t>
            </a:r>
            <a:endParaRPr lang="en-US" kern="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03C231C-1A98-42A3-A657-A8A07DF3E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139371"/>
            <a:ext cx="3929274" cy="223429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9A3D9E0-F032-4073-B506-5103A0C37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234" y="1141427"/>
            <a:ext cx="7076978" cy="23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3810000"/>
            <a:ext cx="11055574" cy="4648200"/>
          </a:xfrm>
          <a:effectLst/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Finding </a:t>
            </a:r>
            <a:r>
              <a:rPr lang="en-US" altLang="zh-CN" b="1" dirty="0">
                <a:solidFill>
                  <a:srgbClr val="FF0000"/>
                </a:solidFill>
              </a:rPr>
              <a:t>4</a:t>
            </a:r>
            <a:r>
              <a:rPr lang="en-US" dirty="0"/>
              <a:t>: Both traces have high short-term burstiness from the perspective of inter-arrival times of requests.</a:t>
            </a:r>
          </a:p>
          <a:p>
            <a:r>
              <a:rPr lang="en-US" altLang="zh-CN" dirty="0"/>
              <a:t>Inter-arrival time:</a:t>
            </a:r>
          </a:p>
          <a:p>
            <a:pPr lvl="1"/>
            <a:r>
              <a:rPr lang="en-US" altLang="zh-CN" dirty="0"/>
              <a:t>The elapsed time between two adjacent requests</a:t>
            </a:r>
          </a:p>
          <a:p>
            <a:pPr lvl="1"/>
            <a:r>
              <a:rPr lang="en-US" altLang="zh-CN" dirty="0"/>
              <a:t>The 25th, 50th, and 75th percentiles are lower than 1.3 </a:t>
            </a:r>
            <a:r>
              <a:rPr lang="en-US" altLang="zh-CN" dirty="0" err="1"/>
              <a:t>ms</a:t>
            </a:r>
            <a:r>
              <a:rPr lang="en-US" altLang="zh-CN" dirty="0"/>
              <a:t> (equivalent to at least 700 req/s)</a:t>
            </a:r>
          </a:p>
          <a:p>
            <a:endParaRPr lang="en-US" altLang="zh-CN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Load Intensity</a:t>
            </a:r>
            <a:endParaRPr lang="en-US" kern="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BD2847B-3482-4794-AF88-751F10602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1142999"/>
            <a:ext cx="3810000" cy="26354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A18501B-2B76-41AF-A40A-73AC20311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582" y="1114417"/>
            <a:ext cx="3887629" cy="27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3733800"/>
            <a:ext cx="11284174" cy="4648200"/>
          </a:xfrm>
          <a:effectLst/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Finding </a:t>
            </a:r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en-US" dirty="0"/>
              <a:t>: </a:t>
            </a:r>
            <a:r>
              <a:rPr lang="en-US" altLang="zh-CN" dirty="0"/>
              <a:t>Most of the volumes in both traces are active throughout the trace periods, while </a:t>
            </a:r>
            <a:r>
              <a:rPr lang="en-US" altLang="zh-CN" dirty="0" err="1"/>
              <a:t>AliCloud</a:t>
            </a:r>
            <a:r>
              <a:rPr lang="en-US" altLang="zh-CN" dirty="0"/>
              <a:t> is more active than MSRC.</a:t>
            </a:r>
          </a:p>
          <a:p>
            <a:pPr lvl="1"/>
            <a:r>
              <a:rPr lang="en-US" altLang="zh-CN" dirty="0"/>
              <a:t>We divide the traces into 10-minute intervals and examine the activeness in each interval.</a:t>
            </a:r>
          </a:p>
          <a:p>
            <a:pPr lvl="1"/>
            <a:r>
              <a:rPr lang="en-US" altLang="zh-CN" dirty="0"/>
              <a:t>At least 59.4% of the traces are active all the time</a:t>
            </a:r>
          </a:p>
          <a:p>
            <a:pPr lvl="1"/>
            <a:r>
              <a:rPr lang="en-US" altLang="zh-CN" dirty="0"/>
              <a:t>72.2% (55.6%) volumes are active in 95% trace periods of </a:t>
            </a:r>
            <a:r>
              <a:rPr lang="en-US" altLang="zh-CN" dirty="0" err="1"/>
              <a:t>AliCloud</a:t>
            </a:r>
            <a:r>
              <a:rPr lang="en-US" altLang="zh-CN" dirty="0"/>
              <a:t> (MSRC).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Load Intensity</a:t>
            </a:r>
            <a:endParaRPr lang="en-US" kern="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7C1F30-F509-4732-963F-237D8ECB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6" y="1172662"/>
            <a:ext cx="6324600" cy="2343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C2B06A-33FB-49DB-9340-9CA526CD9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399" y="1143000"/>
            <a:ext cx="6113975" cy="23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3886200"/>
            <a:ext cx="11207974" cy="2133600"/>
          </a:xfrm>
          <a:effectLst/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Finding 6</a:t>
            </a:r>
            <a:r>
              <a:rPr lang="en-US" altLang="zh-CN" dirty="0"/>
              <a:t>: Writes are the dominant factor in determining activeness in both </a:t>
            </a:r>
            <a:r>
              <a:rPr lang="en-US" altLang="zh-CN" dirty="0" err="1"/>
              <a:t>AliCloud</a:t>
            </a:r>
            <a:r>
              <a:rPr lang="en-US" altLang="zh-CN" dirty="0"/>
              <a:t> and MSRC.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Finding </a:t>
            </a:r>
            <a:r>
              <a:rPr lang="en-US" altLang="zh-CN" b="1" dirty="0">
                <a:solidFill>
                  <a:srgbClr val="FF0000"/>
                </a:solidFill>
              </a:rPr>
              <a:t>7</a:t>
            </a:r>
            <a:r>
              <a:rPr lang="en-US" dirty="0"/>
              <a:t>: Removing write requests shows drastic decreases in activeness in both </a:t>
            </a:r>
            <a:r>
              <a:rPr lang="en-US" dirty="0" err="1"/>
              <a:t>AliCloud</a:t>
            </a:r>
            <a:r>
              <a:rPr lang="en-US" dirty="0"/>
              <a:t> and MSRC.</a:t>
            </a:r>
          </a:p>
          <a:p>
            <a:pPr lvl="1"/>
            <a:r>
              <a:rPr lang="en-US" altLang="zh-CN" dirty="0"/>
              <a:t>After removing write requests, the number of active volumes drops by more than 58.3% in </a:t>
            </a:r>
            <a:r>
              <a:rPr lang="en-US" altLang="zh-CN" dirty="0" err="1"/>
              <a:t>AliCloud</a:t>
            </a:r>
            <a:r>
              <a:rPr lang="en-US" altLang="zh-CN" dirty="0"/>
              <a:t>, and 24.6% in MSRC</a:t>
            </a:r>
          </a:p>
          <a:p>
            <a:pPr lvl="1"/>
            <a:endParaRPr lang="en-US" altLang="zh-CN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Load Intensity</a:t>
            </a:r>
            <a:endParaRPr lang="en-US" kern="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E7C1F30-F509-4732-963F-237D8ECB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6" y="1325062"/>
            <a:ext cx="6324600" cy="2343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C2B06A-33FB-49DB-9340-9CA526CD9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399" y="1295400"/>
            <a:ext cx="6113975" cy="23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3657600"/>
            <a:ext cx="11207974" cy="4648200"/>
          </a:xfrm>
          <a:effectLst/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Finding 8</a:t>
            </a:r>
            <a:r>
              <a:rPr lang="en-US" altLang="zh-CN" dirty="0"/>
              <a:t>: Random I/</a:t>
            </a:r>
            <a:r>
              <a:rPr lang="en-US" altLang="zh-CN" dirty="0" err="1"/>
              <a:t>Os</a:t>
            </a:r>
            <a:r>
              <a:rPr lang="en-US" altLang="zh-CN" dirty="0"/>
              <a:t> are common in both traces. The volumes in </a:t>
            </a:r>
            <a:r>
              <a:rPr lang="en-US" altLang="zh-CN" dirty="0" err="1"/>
              <a:t>AliCloud</a:t>
            </a:r>
            <a:r>
              <a:rPr lang="en-US" altLang="zh-CN" dirty="0"/>
              <a:t> see more random I/</a:t>
            </a:r>
            <a:r>
              <a:rPr lang="en-US" altLang="zh-CN" dirty="0" err="1"/>
              <a:t>Os</a:t>
            </a:r>
            <a:r>
              <a:rPr lang="en-US" altLang="zh-CN" dirty="0"/>
              <a:t> than those in MSRC.</a:t>
            </a:r>
          </a:p>
          <a:p>
            <a:r>
              <a:rPr lang="en-US" altLang="zh-CN" dirty="0"/>
              <a:t>Randomness: Measured by the minimum distance between offsets of the current request and previous 32 requests</a:t>
            </a:r>
          </a:p>
          <a:p>
            <a:pPr lvl="1"/>
            <a:r>
              <a:rPr lang="en-US" altLang="zh-CN" dirty="0"/>
              <a:t>The request is a random request if the distance is smaller than 128 KiB</a:t>
            </a:r>
          </a:p>
          <a:p>
            <a:pPr lvl="1"/>
            <a:r>
              <a:rPr lang="en-US" altLang="zh-CN" dirty="0"/>
              <a:t>The randomness ratios in top-10 volumes of </a:t>
            </a:r>
            <a:r>
              <a:rPr lang="en-US" altLang="zh-CN" dirty="0" err="1"/>
              <a:t>AliCloud</a:t>
            </a:r>
            <a:r>
              <a:rPr lang="en-US" altLang="zh-CN" dirty="0"/>
              <a:t> is higher.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Spatial Patterns</a:t>
            </a:r>
            <a:endParaRPr lang="en-US" kern="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4850CE-2F34-4413-8AA7-31E786249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2" y="1230170"/>
            <a:ext cx="3657600" cy="24663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16F3CB-8CD6-4939-88B7-24A9A8FD1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812" y="1230169"/>
            <a:ext cx="3429000" cy="24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1371600"/>
            <a:ext cx="11207974" cy="4648200"/>
          </a:xfrm>
          <a:effectLst/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Finding 9</a:t>
            </a:r>
            <a:r>
              <a:rPr lang="en-US" altLang="zh-CN" dirty="0"/>
              <a:t>: Reads and writes aggregate in small working sets for a non-negligible fraction of volumes in both </a:t>
            </a:r>
            <a:r>
              <a:rPr lang="en-US" altLang="zh-CN" dirty="0" err="1"/>
              <a:t>AliCloud</a:t>
            </a:r>
            <a:r>
              <a:rPr lang="en-US" altLang="zh-CN" dirty="0"/>
              <a:t> and MSRC.</a:t>
            </a:r>
          </a:p>
          <a:p>
            <a:pPr lvl="1"/>
            <a:r>
              <a:rPr lang="en-US" altLang="zh-CN" dirty="0"/>
              <a:t>Writes are more aggregated than reads.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Finding 10</a:t>
            </a:r>
            <a:r>
              <a:rPr lang="en-US" altLang="zh-CN" dirty="0"/>
              <a:t>: Reads and writes tend to aggregate in read-mostly and write-mostly blocks in </a:t>
            </a:r>
            <a:r>
              <a:rPr lang="en-US" altLang="zh-CN" dirty="0" err="1"/>
              <a:t>AliCloud</a:t>
            </a:r>
            <a:r>
              <a:rPr lang="en-US" altLang="zh-CN" dirty="0"/>
              <a:t>, respectively.</a:t>
            </a:r>
          </a:p>
          <a:p>
            <a:pPr lvl="1"/>
            <a:r>
              <a:rPr lang="en-US" altLang="zh-CN" dirty="0"/>
              <a:t>MSRC shows stronger aggregation in reads, but weaker in writes.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Finding 11</a:t>
            </a:r>
            <a:r>
              <a:rPr lang="en-US" altLang="zh-CN" dirty="0"/>
              <a:t>: </a:t>
            </a:r>
            <a:r>
              <a:rPr lang="en-US" altLang="zh-CN" dirty="0" err="1"/>
              <a:t>AliCloud</a:t>
            </a:r>
            <a:r>
              <a:rPr lang="en-US" altLang="zh-CN" dirty="0"/>
              <a:t> generally has higher update coverage than MSRC. The update coverage also varies across volumes.</a:t>
            </a:r>
          </a:p>
          <a:p>
            <a:endParaRPr lang="en-US" altLang="zh-CN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Spatial Patterns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89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4495800"/>
            <a:ext cx="11207974" cy="1981200"/>
          </a:xfrm>
          <a:effectLst/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Finding 12</a:t>
            </a:r>
            <a:r>
              <a:rPr lang="en-US" altLang="zh-CN" dirty="0"/>
              <a:t>: Both traces have large read-after-write (RAW) time, but small write-after-write (WAW) time.</a:t>
            </a:r>
          </a:p>
          <a:p>
            <a:pPr lvl="1"/>
            <a:r>
              <a:rPr lang="en-US" altLang="zh-CN" dirty="0"/>
              <a:t>The median of RAW time in </a:t>
            </a:r>
            <a:r>
              <a:rPr lang="en-US" altLang="zh-CN" dirty="0" err="1"/>
              <a:t>AliCloud</a:t>
            </a:r>
            <a:r>
              <a:rPr lang="en-US" altLang="zh-CN" dirty="0"/>
              <a:t> (MSRC) is 3.0 hours (16.2 hours).</a:t>
            </a:r>
          </a:p>
          <a:p>
            <a:pPr lvl="1"/>
            <a:r>
              <a:rPr lang="en-US" altLang="zh-CN" dirty="0"/>
              <a:t>The median of WAW time in </a:t>
            </a:r>
            <a:r>
              <a:rPr lang="en-US" altLang="zh-CN" dirty="0" err="1"/>
              <a:t>AliCloud</a:t>
            </a:r>
            <a:r>
              <a:rPr lang="en-US" altLang="zh-CN" dirty="0"/>
              <a:t> (MSRC) is 1.4 hours (0.2 minutes).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4615" y="6537325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Spatial Patterns</a:t>
            </a:r>
            <a:endParaRPr lang="en-US" kern="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4A1575-944D-4BF6-AE79-41976DAC6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1300656"/>
            <a:ext cx="4267200" cy="30088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2042A0-F820-4DBE-8E29-3A5A45D9F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895" y="1295400"/>
            <a:ext cx="4282317" cy="30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4267200"/>
            <a:ext cx="11207974" cy="2346137"/>
          </a:xfrm>
          <a:effectLst/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Finding 13</a:t>
            </a:r>
            <a:r>
              <a:rPr lang="en-US" altLang="zh-CN" dirty="0"/>
              <a:t>: Most of the read-after-read (RAR) and write-after-read (WAR) requests in </a:t>
            </a:r>
            <a:r>
              <a:rPr lang="en-US" altLang="zh-CN" dirty="0" err="1"/>
              <a:t>AliCloud</a:t>
            </a:r>
            <a:r>
              <a:rPr lang="en-US" altLang="zh-CN" dirty="0"/>
              <a:t> have large elapsed time.</a:t>
            </a:r>
          </a:p>
          <a:p>
            <a:pPr lvl="1"/>
            <a:r>
              <a:rPr lang="en-US" altLang="zh-CN" dirty="0" err="1"/>
              <a:t>AliCloud</a:t>
            </a:r>
            <a:r>
              <a:rPr lang="en-US" altLang="zh-CN" dirty="0"/>
              <a:t>: Most of the RAR and WAR times are larger than 1 minute</a:t>
            </a:r>
          </a:p>
          <a:p>
            <a:pPr lvl="1"/>
            <a:r>
              <a:rPr lang="en-US" altLang="zh-CN" dirty="0"/>
              <a:t>MSRC: There exist non-negligible fractions of RAR and WAR times (35.6% and 29.2%, respectively) that are less than 1 minute.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4615" y="6537325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Spatial Patterns</a:t>
            </a:r>
            <a:endParaRPr lang="en-US" kern="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F54DE3-12A5-41D1-84D0-7A22F2DE1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1274181"/>
            <a:ext cx="4191000" cy="28989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ACFB51-5DE5-4024-A0FB-A194DA0A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4" y="1274181"/>
            <a:ext cx="4190999" cy="29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2286000"/>
            <a:ext cx="11428571" cy="290532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T</a:t>
            </a:r>
            <a:r>
              <a:rPr lang="en-US" altLang="zh-CN" sz="2800" dirty="0">
                <a:ea typeface="微软雅黑" panose="020B0503020204020204" pitchFamily="34" charset="-122"/>
              </a:rPr>
              <a:t>race analysis are important in storage workload optimizations</a:t>
            </a:r>
          </a:p>
          <a:p>
            <a:pPr>
              <a:lnSpc>
                <a:spcPct val="114000"/>
              </a:lnSpc>
            </a:pPr>
            <a:r>
              <a:rPr lang="en-US" altLang="zh-CN" sz="2800" dirty="0">
                <a:ea typeface="微软雅黑" panose="020B0503020204020204" pitchFamily="34" charset="-122"/>
              </a:rPr>
              <a:t>Several field studies have analyzed the I/O behaviors of Microsoft Research Cambridge (MSRC) traces</a:t>
            </a:r>
          </a:p>
          <a:p>
            <a:pPr>
              <a:lnSpc>
                <a:spcPct val="114000"/>
              </a:lnSpc>
            </a:pPr>
            <a:r>
              <a:rPr lang="en-US" altLang="zh-CN" sz="2800" dirty="0">
                <a:ea typeface="微软雅黑" panose="020B0503020204020204" pitchFamily="34" charset="-122"/>
              </a:rPr>
              <a:t>However, it may have different patterns with cloud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658039-9BF8-483A-8960-A68652A3BF22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040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64"/>
    </mc:Choice>
    <mc:Fallback xmlns="">
      <p:transition spd="slow" advTm="65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4724400"/>
            <a:ext cx="11207974" cy="2293647"/>
          </a:xfrm>
          <a:effectLst/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Finding 14</a:t>
            </a:r>
            <a:r>
              <a:rPr lang="en-US" altLang="zh-CN" dirty="0"/>
              <a:t>: Written blocks have varying update intervals.</a:t>
            </a:r>
          </a:p>
          <a:p>
            <a:pPr lvl="1"/>
            <a:r>
              <a:rPr lang="en-US" altLang="zh-CN" dirty="0"/>
              <a:t>Update interval: The elapsed time between two consecutive writes to the same block.</a:t>
            </a:r>
          </a:p>
          <a:p>
            <a:pPr lvl="1"/>
            <a:r>
              <a:rPr lang="en-US" altLang="zh-CN" dirty="0"/>
              <a:t>The update intervals distributes in different values in different percentiles.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4615" y="6537325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Spatial Patterns</a:t>
            </a:r>
            <a:endParaRPr lang="en-US" kern="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8BBC947-B02E-4D74-AAAF-42D9545D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1295385"/>
            <a:ext cx="4191000" cy="29731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72E778-9678-438C-8A09-4BE8A0E69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12" y="1349703"/>
            <a:ext cx="4191000" cy="29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3999650"/>
            <a:ext cx="11207974" cy="2743200"/>
          </a:xfrm>
          <a:effectLst/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Finding 15</a:t>
            </a:r>
            <a:r>
              <a:rPr lang="en-US" altLang="zh-CN" dirty="0"/>
              <a:t>: </a:t>
            </a:r>
            <a:r>
              <a:rPr lang="en-US" altLang="zh-CN" dirty="0" err="1"/>
              <a:t>AliCloud</a:t>
            </a:r>
            <a:r>
              <a:rPr lang="en-US" altLang="zh-CN" dirty="0"/>
              <a:t> shows higher reduction in miss ratios than MSRC when the cache size increases. </a:t>
            </a:r>
          </a:p>
          <a:p>
            <a:pPr lvl="1"/>
            <a:r>
              <a:rPr lang="en-US" altLang="zh-CN" dirty="0"/>
              <a:t>Cache sizes as the 1% or 10% of WSS of each volume,</a:t>
            </a:r>
            <a:r>
              <a:rPr lang="zh-CN" altLang="en-US" dirty="0"/>
              <a:t> </a:t>
            </a:r>
            <a:r>
              <a:rPr lang="en-US" altLang="zh-CN" dirty="0"/>
              <a:t>LRU</a:t>
            </a:r>
            <a:r>
              <a:rPr lang="zh-CN" altLang="en-US" dirty="0"/>
              <a:t> </a:t>
            </a:r>
            <a:r>
              <a:rPr lang="en-US" altLang="zh-CN" dirty="0"/>
              <a:t>policy</a:t>
            </a:r>
          </a:p>
          <a:p>
            <a:pPr lvl="1"/>
            <a:r>
              <a:rPr lang="en-US" altLang="zh-CN" dirty="0"/>
              <a:t>In </a:t>
            </a:r>
            <a:r>
              <a:rPr lang="en-US" altLang="zh-CN" dirty="0" err="1"/>
              <a:t>AliCloud</a:t>
            </a:r>
            <a:r>
              <a:rPr lang="en-US" altLang="zh-CN" dirty="0"/>
              <a:t>, the absolute reduction of the 25</a:t>
            </a:r>
            <a:r>
              <a:rPr lang="en-US" altLang="zh-CN" baseline="30000" dirty="0"/>
              <a:t>th</a:t>
            </a:r>
            <a:r>
              <a:rPr lang="en-US" altLang="zh-CN" dirty="0"/>
              <a:t> percentile read or write miss ratios is 36.7% and 22.1%</a:t>
            </a:r>
          </a:p>
          <a:p>
            <a:pPr lvl="1"/>
            <a:r>
              <a:rPr lang="en-US" altLang="zh-CN" dirty="0"/>
              <a:t>In MSRC, the corresponding number is only 22.8% and 14.1%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4615" y="6537325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altLang="zh-CN" kern="0" dirty="0"/>
              <a:t>Findings on Spatial Patterns</a:t>
            </a:r>
            <a:endParaRPr lang="en-US" kern="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065C53D-BA0A-4FE1-B6AD-D578F9AD6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189038"/>
            <a:ext cx="3962400" cy="28106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EBA845-91F8-47DB-BF46-81852A1BC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412" y="1093182"/>
            <a:ext cx="3962400" cy="28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1371600"/>
            <a:ext cx="11360374" cy="4648200"/>
          </a:xfrm>
          <a:effectLst/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Load balancing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Writes dominate in the activeness, and the load balancing on writes is more important in </a:t>
            </a:r>
            <a:r>
              <a:rPr lang="en-US" altLang="zh-CN" dirty="0" err="1"/>
              <a:t>AliCloud</a:t>
            </a:r>
            <a:r>
              <a:rPr lang="en-US" altLang="zh-CN" dirty="0"/>
              <a:t>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Cache efficiency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It is viable to allocate limited cache resources to improve the I/O throughput.</a:t>
            </a:r>
          </a:p>
          <a:p>
            <a:pPr lvl="1"/>
            <a:r>
              <a:rPr lang="en-US" altLang="zh-CN" dirty="0"/>
              <a:t>It is possible to identify read-mostly and write-mostly blocks in the workloads.</a:t>
            </a:r>
          </a:p>
          <a:p>
            <a:pPr lvl="1"/>
            <a:r>
              <a:rPr lang="en-US" altLang="zh-CN" dirty="0"/>
              <a:t>The cloud storage systems may benefit from disk-based write caching.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Storage cluster management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Building log structures or upper-layer FTLs may optimize the performance on small and random I/</a:t>
            </a:r>
            <a:r>
              <a:rPr lang="en-US" altLang="zh-CN" dirty="0" err="1"/>
              <a:t>Os</a:t>
            </a:r>
            <a:r>
              <a:rPr lang="en-US" altLang="zh-CN" dirty="0"/>
              <a:t> and deal with the variation of the update patterns</a:t>
            </a:r>
          </a:p>
          <a:p>
            <a:pPr lvl="1"/>
            <a:endParaRPr lang="en-US" altLang="zh-CN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4615" y="6537325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Implications of Findings</a:t>
            </a:r>
          </a:p>
        </p:txBody>
      </p:sp>
    </p:spTree>
    <p:extLst>
      <p:ext uri="{BB962C8B-B14F-4D97-AF65-F5344CB8AC3E}">
        <p14:creationId xmlns:p14="http://schemas.microsoft.com/office/powerpoint/2010/main" val="21311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E98570-DBB7-49B2-9257-1C123DC5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635CAA-C219-432B-B8F7-CE4A7C7C8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2DA610EF-4281-7444-A1B4-2C8E524B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42" y="1528035"/>
            <a:ext cx="10969943" cy="4678364"/>
          </a:xfrm>
        </p:spPr>
        <p:txBody>
          <a:bodyPr/>
          <a:lstStyle/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  <a:p>
            <a:pPr marL="457200" lvl="1" indent="0">
              <a:buNone/>
            </a:pPr>
            <a:endParaRPr kumimoji="1" lang="en-US" altLang="zh-CN" dirty="0"/>
          </a:p>
        </p:txBody>
      </p:sp>
      <p:sp>
        <p:nvSpPr>
          <p:cNvPr id="6" name="内容占位符 16">
            <a:extLst>
              <a:ext uri="{FF2B5EF4-FFF2-40B4-BE49-F238E27FC236}">
                <a16:creationId xmlns:a16="http://schemas.microsoft.com/office/drawing/2014/main" id="{19AFBA35-35D9-3B40-ABD7-F41CBEEC2183}"/>
              </a:ext>
            </a:extLst>
          </p:cNvPr>
          <p:cNvSpPr txBox="1">
            <a:spLocks/>
          </p:cNvSpPr>
          <p:nvPr/>
        </p:nvSpPr>
        <p:spPr bwMode="auto">
          <a:xfrm>
            <a:off x="761841" y="1626327"/>
            <a:ext cx="10969943" cy="465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1" lang="en-US" altLang="zh-CN" kern="0" dirty="0"/>
              <a:t>We provide 15 findings </a:t>
            </a:r>
            <a:r>
              <a:rPr lang="en-US" altLang="zh-CN" dirty="0">
                <a:ea typeface="微软雅黑" panose="020B0503020204020204" pitchFamily="34" charset="-122"/>
              </a:rPr>
              <a:t>on the I/O characterization in terms of</a:t>
            </a:r>
          </a:p>
          <a:p>
            <a:pPr lvl="1"/>
            <a:r>
              <a:rPr lang="en-US" altLang="zh-CN" b="1" dirty="0">
                <a:solidFill>
                  <a:srgbClr val="3333CC"/>
                </a:solidFill>
              </a:rPr>
              <a:t>Load intensity, spatial patterns, and temporal patterns</a:t>
            </a:r>
            <a:endParaRPr lang="en-US" altLang="zh-CN" dirty="0"/>
          </a:p>
          <a:p>
            <a:r>
              <a:rPr kumimoji="1" lang="en-US" altLang="zh-CN" kern="0" dirty="0"/>
              <a:t>We provide important insights from the findings on how to solve problems in </a:t>
            </a:r>
          </a:p>
          <a:p>
            <a:pPr lvl="1"/>
            <a:r>
              <a:rPr lang="en-US" altLang="zh-CN" b="1" dirty="0">
                <a:solidFill>
                  <a:srgbClr val="3333CC"/>
                </a:solidFill>
              </a:rPr>
              <a:t>load balancing, cache efficiency, and storage cluster management</a:t>
            </a:r>
          </a:p>
          <a:p>
            <a:r>
              <a:rPr lang="en-US" altLang="zh-CN" dirty="0"/>
              <a:t>Our traces: </a:t>
            </a:r>
            <a:r>
              <a:rPr lang="en-US" altLang="zh-CN" b="1" u="sng" dirty="0">
                <a:solidFill>
                  <a:srgbClr val="FF0000"/>
                </a:solidFill>
              </a:rPr>
              <a:t>https://github.com/alibaba/block-traces</a:t>
            </a:r>
          </a:p>
        </p:txBody>
      </p:sp>
    </p:spTree>
    <p:extLst>
      <p:ext uri="{BB962C8B-B14F-4D97-AF65-F5344CB8AC3E}">
        <p14:creationId xmlns:p14="http://schemas.microsoft.com/office/powerpoint/2010/main" val="411937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2857500"/>
            <a:ext cx="10969943" cy="1143000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 </a:t>
            </a:r>
            <a:r>
              <a:rPr lang="en-US" altLang="zh-CN" dirty="0"/>
              <a:t>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9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2057400"/>
            <a:ext cx="11579384" cy="42672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altLang="zh-CN" dirty="0">
                <a:ea typeface="微软雅黑" panose="020B0503020204020204" pitchFamily="34" charset="-122"/>
              </a:rPr>
              <a:t>Requirements in cloud storage systems</a:t>
            </a:r>
          </a:p>
          <a:p>
            <a:pPr lvl="1">
              <a:lnSpc>
                <a:spcPct val="114000"/>
              </a:lnSpc>
            </a:pPr>
            <a:r>
              <a:rPr lang="en-US" altLang="zh-CN" dirty="0">
                <a:ea typeface="微软雅黑" panose="020B0503020204020204" pitchFamily="34" charset="-122"/>
              </a:rPr>
              <a:t>Quality-of-services guarantees</a:t>
            </a:r>
          </a:p>
          <a:p>
            <a:pPr lvl="1">
              <a:lnSpc>
                <a:spcPct val="114000"/>
              </a:lnSpc>
            </a:pPr>
            <a:r>
              <a:rPr lang="en-US" altLang="zh-CN" dirty="0">
                <a:ea typeface="微软雅黑" panose="020B0503020204020204" pitchFamily="34" charset="-122"/>
              </a:rPr>
              <a:t>Efficient resource utilizations</a:t>
            </a:r>
          </a:p>
          <a:p>
            <a:pPr>
              <a:lnSpc>
                <a:spcPct val="114000"/>
              </a:lnSpc>
            </a:pPr>
            <a:r>
              <a:rPr lang="en-US" altLang="zh-CN" dirty="0">
                <a:ea typeface="微软雅黑" panose="020B0503020204020204" pitchFamily="34" charset="-122"/>
              </a:rPr>
              <a:t>Design considerations of cloud block storage systems</a:t>
            </a:r>
          </a:p>
          <a:p>
            <a:pPr lvl="1"/>
            <a:r>
              <a:rPr lang="en-US" altLang="zh-CN" b="1" dirty="0">
                <a:solidFill>
                  <a:srgbClr val="3333CC"/>
                </a:solidFill>
              </a:rPr>
              <a:t>Load balancing</a:t>
            </a:r>
            <a:r>
              <a:rPr lang="en-US" altLang="zh-CN" dirty="0"/>
              <a:t>: Balance the traffic in different volumes and time intervals</a:t>
            </a:r>
          </a:p>
          <a:p>
            <a:pPr lvl="1"/>
            <a:r>
              <a:rPr lang="en-US" altLang="zh-CN" b="1" dirty="0">
                <a:solidFill>
                  <a:srgbClr val="3333CC"/>
                </a:solidFill>
              </a:rPr>
              <a:t>Cache efficiency</a:t>
            </a:r>
            <a:r>
              <a:rPr lang="en-US" altLang="zh-CN" dirty="0"/>
              <a:t>: Improve cache hit ratios and boost I/O performance</a:t>
            </a:r>
          </a:p>
          <a:p>
            <a:pPr lvl="1"/>
            <a:r>
              <a:rPr lang="en-US" altLang="zh-CN" b="1" dirty="0">
                <a:solidFill>
                  <a:srgbClr val="3333CC"/>
                </a:solidFill>
              </a:rPr>
              <a:t>Storage cluster management</a:t>
            </a:r>
            <a:r>
              <a:rPr lang="en-US" altLang="zh-CN" dirty="0"/>
              <a:t>: Improve performance and endurance of flashes</a:t>
            </a:r>
          </a:p>
          <a:p>
            <a:pPr lvl="1"/>
            <a:endParaRPr lang="en-US" altLang="zh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7D8692-6919-4BD9-91CD-4106FAC8A972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2106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64"/>
    </mc:Choice>
    <mc:Fallback xmlns="">
      <p:transition spd="slow" advTm="65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34EA-FE3E-E54B-A852-799E7770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514274"/>
            <a:ext cx="10969943" cy="1219276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Volume</a:t>
            </a:r>
            <a:r>
              <a:rPr lang="en-US" altLang="zh-CN" dirty="0"/>
              <a:t>: Each volume is perceived by an upper-layer application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endParaRPr lang="en-US" altLang="zh-CN" dirty="0"/>
          </a:p>
          <a:p>
            <a:r>
              <a:rPr lang="en-US" b="1" dirty="0">
                <a:solidFill>
                  <a:srgbClr val="FF0000"/>
                </a:solidFill>
              </a:rPr>
              <a:t>Storage Cluster</a:t>
            </a:r>
            <a:r>
              <a:rPr lang="en-US" dirty="0"/>
              <a:t>: Provide the physical space for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5" name="圆角矩形 18">
            <a:extLst>
              <a:ext uri="{FF2B5EF4-FFF2-40B4-BE49-F238E27FC236}">
                <a16:creationId xmlns:a16="http://schemas.microsoft.com/office/drawing/2014/main" id="{81613390-6751-445A-A835-5F4AF74B9EF8}"/>
              </a:ext>
            </a:extLst>
          </p:cNvPr>
          <p:cNvSpPr/>
          <p:nvPr/>
        </p:nvSpPr>
        <p:spPr>
          <a:xfrm>
            <a:off x="2817812" y="4508370"/>
            <a:ext cx="6361685" cy="514606"/>
          </a:xfrm>
          <a:prstGeom prst="round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C97B8FC9-F0CF-40A9-BC2A-DC5299ED075D}"/>
              </a:ext>
            </a:extLst>
          </p:cNvPr>
          <p:cNvGrpSpPr/>
          <p:nvPr/>
        </p:nvGrpSpPr>
        <p:grpSpPr>
          <a:xfrm>
            <a:off x="8916916" y="3454472"/>
            <a:ext cx="893304" cy="920872"/>
            <a:chOff x="8519781" y="2185966"/>
            <a:chExt cx="893304" cy="920872"/>
          </a:xfrm>
        </p:grpSpPr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B6CF91D8-11A2-4782-BD0E-3CD45F7FE2D3}"/>
                </a:ext>
              </a:extLst>
            </p:cNvPr>
            <p:cNvSpPr txBox="1"/>
            <p:nvPr/>
          </p:nvSpPr>
          <p:spPr>
            <a:xfrm>
              <a:off x="8519781" y="2185966"/>
              <a:ext cx="89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DB1EF2C7-C26F-46BF-9AB0-A255816BB1DF}"/>
                </a:ext>
              </a:extLst>
            </p:cNvPr>
            <p:cNvSpPr txBox="1"/>
            <p:nvPr/>
          </p:nvSpPr>
          <p:spPr>
            <a:xfrm>
              <a:off x="8519782" y="2645173"/>
              <a:ext cx="893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kumimoji="1"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文本框 128">
            <a:extLst>
              <a:ext uri="{FF2B5EF4-FFF2-40B4-BE49-F238E27FC236}">
                <a16:creationId xmlns:a16="http://schemas.microsoft.com/office/drawing/2014/main" id="{02C182FE-0F6D-40B2-8C0A-696675CE5497}"/>
              </a:ext>
            </a:extLst>
          </p:cNvPr>
          <p:cNvSpPr txBox="1"/>
          <p:nvPr/>
        </p:nvSpPr>
        <p:spPr>
          <a:xfrm>
            <a:off x="4981167" y="4533466"/>
            <a:ext cx="205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Block Storage</a:t>
            </a:r>
            <a:endParaRPr kumimoji="1"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9085704D-BDFA-43AE-9A68-08AF612C10C1}"/>
              </a:ext>
            </a:extLst>
          </p:cNvPr>
          <p:cNvGrpSpPr/>
          <p:nvPr/>
        </p:nvGrpSpPr>
        <p:grpSpPr>
          <a:xfrm>
            <a:off x="3488058" y="5029536"/>
            <a:ext cx="4900298" cy="588564"/>
            <a:chOff x="3800353" y="3979774"/>
            <a:chExt cx="4900298" cy="588564"/>
          </a:xfrm>
        </p:grpSpPr>
        <p:sp>
          <p:nvSpPr>
            <p:cNvPr id="131" name="圆角矩形 142">
              <a:extLst>
                <a:ext uri="{FF2B5EF4-FFF2-40B4-BE49-F238E27FC236}">
                  <a16:creationId xmlns:a16="http://schemas.microsoft.com/office/drawing/2014/main" id="{C86261FA-D9FA-4583-B4A5-BAB180A54247}"/>
                </a:ext>
              </a:extLst>
            </p:cNvPr>
            <p:cNvSpPr/>
            <p:nvPr/>
          </p:nvSpPr>
          <p:spPr>
            <a:xfrm>
              <a:off x="3800353" y="4104822"/>
              <a:ext cx="2340385" cy="463516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Storage Cluster</a:t>
              </a:r>
            </a:p>
          </p:txBody>
        </p:sp>
        <p:cxnSp>
          <p:nvCxnSpPr>
            <p:cNvPr id="132" name="直线连接符 23">
              <a:extLst>
                <a:ext uri="{FF2B5EF4-FFF2-40B4-BE49-F238E27FC236}">
                  <a16:creationId xmlns:a16="http://schemas.microsoft.com/office/drawing/2014/main" id="{D08EDF4E-28EB-4DEE-90EB-FC3E60EA0BBE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4970546" y="3979774"/>
              <a:ext cx="1" cy="125048"/>
            </a:xfrm>
            <a:prstGeom prst="lin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33" name="圆角矩形 64">
              <a:extLst>
                <a:ext uri="{FF2B5EF4-FFF2-40B4-BE49-F238E27FC236}">
                  <a16:creationId xmlns:a16="http://schemas.microsoft.com/office/drawing/2014/main" id="{300258EB-F3DE-4133-AF10-01C84F777691}"/>
                </a:ext>
              </a:extLst>
            </p:cNvPr>
            <p:cNvSpPr/>
            <p:nvPr/>
          </p:nvSpPr>
          <p:spPr>
            <a:xfrm>
              <a:off x="6360266" y="4104822"/>
              <a:ext cx="2340385" cy="463516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Storage Cluster</a:t>
              </a:r>
            </a:p>
          </p:txBody>
        </p:sp>
        <p:cxnSp>
          <p:nvCxnSpPr>
            <p:cNvPr id="134" name="直线连接符 65">
              <a:extLst>
                <a:ext uri="{FF2B5EF4-FFF2-40B4-BE49-F238E27FC236}">
                  <a16:creationId xmlns:a16="http://schemas.microsoft.com/office/drawing/2014/main" id="{A5316183-8141-4800-B39A-2B19BB1D8FAF}"/>
                </a:ext>
              </a:extLst>
            </p:cNvPr>
            <p:cNvCxnSpPr>
              <a:cxnSpLocks/>
              <a:stCxn id="133" idx="0"/>
            </p:cNvCxnSpPr>
            <p:nvPr/>
          </p:nvCxnSpPr>
          <p:spPr>
            <a:xfrm flipV="1">
              <a:off x="7530459" y="3979774"/>
              <a:ext cx="1" cy="125048"/>
            </a:xfrm>
            <a:prstGeom prst="lin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35" name="直线连接符 153">
            <a:extLst>
              <a:ext uri="{FF2B5EF4-FFF2-40B4-BE49-F238E27FC236}">
                <a16:creationId xmlns:a16="http://schemas.microsoft.com/office/drawing/2014/main" id="{C79FA654-128B-4ED7-A84E-B53AE166115D}"/>
              </a:ext>
            </a:extLst>
          </p:cNvPr>
          <p:cNvCxnSpPr>
            <a:cxnSpLocks/>
            <a:endCxn id="137" idx="2"/>
          </p:cNvCxnSpPr>
          <p:nvPr/>
        </p:nvCxnSpPr>
        <p:spPr>
          <a:xfrm flipV="1">
            <a:off x="4741449" y="4387790"/>
            <a:ext cx="0" cy="127262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36" name="直线连接符 45">
            <a:extLst>
              <a:ext uri="{FF2B5EF4-FFF2-40B4-BE49-F238E27FC236}">
                <a16:creationId xmlns:a16="http://schemas.microsoft.com/office/drawing/2014/main" id="{1B8CBD6E-873E-4D68-9476-F0333615114D}"/>
              </a:ext>
            </a:extLst>
          </p:cNvPr>
          <p:cNvCxnSpPr>
            <a:cxnSpLocks/>
            <a:endCxn id="143" idx="2"/>
          </p:cNvCxnSpPr>
          <p:nvPr/>
        </p:nvCxnSpPr>
        <p:spPr>
          <a:xfrm flipV="1">
            <a:off x="7146939" y="4387790"/>
            <a:ext cx="0" cy="127262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7" name="矩形 136">
            <a:extLst>
              <a:ext uri="{FF2B5EF4-FFF2-40B4-BE49-F238E27FC236}">
                <a16:creationId xmlns:a16="http://schemas.microsoft.com/office/drawing/2014/main" id="{1E0F7846-66F5-443C-83AE-06C83FD4B80B}"/>
              </a:ext>
            </a:extLst>
          </p:cNvPr>
          <p:cNvSpPr/>
          <p:nvPr/>
        </p:nvSpPr>
        <p:spPr>
          <a:xfrm>
            <a:off x="4161722" y="4009754"/>
            <a:ext cx="1159454" cy="37803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Volume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BCC93DDD-D133-4A50-952C-D57B6183D153}"/>
              </a:ext>
            </a:extLst>
          </p:cNvPr>
          <p:cNvSpPr/>
          <p:nvPr/>
        </p:nvSpPr>
        <p:spPr>
          <a:xfrm>
            <a:off x="4161722" y="3588977"/>
            <a:ext cx="1159453" cy="32593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OS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9" name="直线连接符 47">
            <a:extLst>
              <a:ext uri="{FF2B5EF4-FFF2-40B4-BE49-F238E27FC236}">
                <a16:creationId xmlns:a16="http://schemas.microsoft.com/office/drawing/2014/main" id="{F319A39B-675E-4EF3-A5FA-72C17DE3ABFE}"/>
              </a:ext>
            </a:extLst>
          </p:cNvPr>
          <p:cNvCxnSpPr>
            <a:cxnSpLocks/>
            <a:stCxn id="137" idx="0"/>
            <a:endCxn id="138" idx="2"/>
          </p:cNvCxnSpPr>
          <p:nvPr/>
        </p:nvCxnSpPr>
        <p:spPr>
          <a:xfrm flipV="1">
            <a:off x="4741449" y="3914908"/>
            <a:ext cx="0" cy="94846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0" name="矩形 139">
            <a:extLst>
              <a:ext uri="{FF2B5EF4-FFF2-40B4-BE49-F238E27FC236}">
                <a16:creationId xmlns:a16="http://schemas.microsoft.com/office/drawing/2014/main" id="{A2E9EDD4-155C-4622-972F-C3A658D99C76}"/>
              </a:ext>
            </a:extLst>
          </p:cNvPr>
          <p:cNvSpPr/>
          <p:nvPr/>
        </p:nvSpPr>
        <p:spPr>
          <a:xfrm>
            <a:off x="5364468" y="4010665"/>
            <a:ext cx="1159454" cy="37803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Volume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B80E6FF3-3D8D-43EB-A15A-440E8120AD56}"/>
              </a:ext>
            </a:extLst>
          </p:cNvPr>
          <p:cNvSpPr/>
          <p:nvPr/>
        </p:nvSpPr>
        <p:spPr>
          <a:xfrm>
            <a:off x="5364468" y="3589465"/>
            <a:ext cx="1159453" cy="32593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Web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2" name="直线连接符 40">
            <a:extLst>
              <a:ext uri="{FF2B5EF4-FFF2-40B4-BE49-F238E27FC236}">
                <a16:creationId xmlns:a16="http://schemas.microsoft.com/office/drawing/2014/main" id="{901D33A2-7518-4E37-BA2D-F846DFA92831}"/>
              </a:ext>
            </a:extLst>
          </p:cNvPr>
          <p:cNvCxnSpPr>
            <a:cxnSpLocks/>
            <a:stCxn id="140" idx="0"/>
            <a:endCxn id="141" idx="2"/>
          </p:cNvCxnSpPr>
          <p:nvPr/>
        </p:nvCxnSpPr>
        <p:spPr>
          <a:xfrm flipV="1">
            <a:off x="5944195" y="3915396"/>
            <a:ext cx="0" cy="95269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3" name="矩形 142">
            <a:extLst>
              <a:ext uri="{FF2B5EF4-FFF2-40B4-BE49-F238E27FC236}">
                <a16:creationId xmlns:a16="http://schemas.microsoft.com/office/drawing/2014/main" id="{CA0C4544-19C0-4D02-BBAD-2A0A65F132CB}"/>
              </a:ext>
            </a:extLst>
          </p:cNvPr>
          <p:cNvSpPr/>
          <p:nvPr/>
        </p:nvSpPr>
        <p:spPr>
          <a:xfrm>
            <a:off x="6567212" y="4009754"/>
            <a:ext cx="1159454" cy="37803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Volume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A4D36E89-8290-42AF-B447-161BB197E495}"/>
              </a:ext>
            </a:extLst>
          </p:cNvPr>
          <p:cNvSpPr/>
          <p:nvPr/>
        </p:nvSpPr>
        <p:spPr>
          <a:xfrm>
            <a:off x="6567212" y="3588977"/>
            <a:ext cx="1159453" cy="32593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DB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5" name="直线连接符 49">
            <a:extLst>
              <a:ext uri="{FF2B5EF4-FFF2-40B4-BE49-F238E27FC236}">
                <a16:creationId xmlns:a16="http://schemas.microsoft.com/office/drawing/2014/main" id="{D8266509-DB0A-47DE-9A79-B30373D0F2CF}"/>
              </a:ext>
            </a:extLst>
          </p:cNvPr>
          <p:cNvCxnSpPr>
            <a:cxnSpLocks/>
            <a:stCxn id="143" idx="0"/>
            <a:endCxn id="144" idx="2"/>
          </p:cNvCxnSpPr>
          <p:nvPr/>
        </p:nvCxnSpPr>
        <p:spPr>
          <a:xfrm flipV="1">
            <a:off x="7146939" y="3914908"/>
            <a:ext cx="0" cy="94846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46" name="矩形 145">
            <a:extLst>
              <a:ext uri="{FF2B5EF4-FFF2-40B4-BE49-F238E27FC236}">
                <a16:creationId xmlns:a16="http://schemas.microsoft.com/office/drawing/2014/main" id="{54A077E3-4647-498A-BDA7-887B89E148B2}"/>
              </a:ext>
            </a:extLst>
          </p:cNvPr>
          <p:cNvSpPr/>
          <p:nvPr/>
        </p:nvSpPr>
        <p:spPr>
          <a:xfrm>
            <a:off x="7768024" y="4011382"/>
            <a:ext cx="1159454" cy="37803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Volume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0BC64FB4-BC8A-4118-B3F4-9B7EE188BC0C}"/>
              </a:ext>
            </a:extLst>
          </p:cNvPr>
          <p:cNvSpPr/>
          <p:nvPr/>
        </p:nvSpPr>
        <p:spPr>
          <a:xfrm>
            <a:off x="7768024" y="3590605"/>
            <a:ext cx="1159453" cy="32593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KV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8" name="直线连接符 61">
            <a:extLst>
              <a:ext uri="{FF2B5EF4-FFF2-40B4-BE49-F238E27FC236}">
                <a16:creationId xmlns:a16="http://schemas.microsoft.com/office/drawing/2014/main" id="{DCA6DB64-2C07-456A-B63C-952C5930A462}"/>
              </a:ext>
            </a:extLst>
          </p:cNvPr>
          <p:cNvCxnSpPr>
            <a:cxnSpLocks/>
            <a:stCxn id="146" idx="0"/>
            <a:endCxn id="147" idx="2"/>
          </p:cNvCxnSpPr>
          <p:nvPr/>
        </p:nvCxnSpPr>
        <p:spPr>
          <a:xfrm flipV="1">
            <a:off x="8347751" y="3916536"/>
            <a:ext cx="0" cy="94846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49" name="直线连接符 66">
            <a:extLst>
              <a:ext uri="{FF2B5EF4-FFF2-40B4-BE49-F238E27FC236}">
                <a16:creationId xmlns:a16="http://schemas.microsoft.com/office/drawing/2014/main" id="{69B7627B-34E1-4465-95D9-11EF358C07A0}"/>
              </a:ext>
            </a:extLst>
          </p:cNvPr>
          <p:cNvCxnSpPr>
            <a:cxnSpLocks/>
            <a:endCxn id="140" idx="2"/>
          </p:cNvCxnSpPr>
          <p:nvPr/>
        </p:nvCxnSpPr>
        <p:spPr>
          <a:xfrm flipV="1">
            <a:off x="5944195" y="4388701"/>
            <a:ext cx="0" cy="124137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0" name="直线连接符 67">
            <a:extLst>
              <a:ext uri="{FF2B5EF4-FFF2-40B4-BE49-F238E27FC236}">
                <a16:creationId xmlns:a16="http://schemas.microsoft.com/office/drawing/2014/main" id="{953D239B-4C0C-489E-9F4E-A3B8DE16D5A8}"/>
              </a:ext>
            </a:extLst>
          </p:cNvPr>
          <p:cNvCxnSpPr>
            <a:cxnSpLocks/>
            <a:endCxn id="146" idx="2"/>
          </p:cNvCxnSpPr>
          <p:nvPr/>
        </p:nvCxnSpPr>
        <p:spPr>
          <a:xfrm flipV="1">
            <a:off x="8347751" y="4389418"/>
            <a:ext cx="0" cy="123420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1" name="文本框 46">
            <a:extLst>
              <a:ext uri="{FF2B5EF4-FFF2-40B4-BE49-F238E27FC236}">
                <a16:creationId xmlns:a16="http://schemas.microsoft.com/office/drawing/2014/main" id="{41BF54B6-6D4D-41A9-A666-9ED5B501A0FB}"/>
              </a:ext>
            </a:extLst>
          </p:cNvPr>
          <p:cNvSpPr txBox="1"/>
          <p:nvPr/>
        </p:nvSpPr>
        <p:spPr>
          <a:xfrm>
            <a:off x="8580006" y="5092060"/>
            <a:ext cx="89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  <a:endParaRPr kumimoji="1"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2" name="直线连接符 153">
            <a:extLst>
              <a:ext uri="{FF2B5EF4-FFF2-40B4-BE49-F238E27FC236}">
                <a16:creationId xmlns:a16="http://schemas.microsoft.com/office/drawing/2014/main" id="{6E9172EF-5FDD-4847-B13F-5EF4332E3D93}"/>
              </a:ext>
            </a:extLst>
          </p:cNvPr>
          <p:cNvCxnSpPr>
            <a:cxnSpLocks/>
            <a:endCxn id="153" idx="2"/>
          </p:cNvCxnSpPr>
          <p:nvPr/>
        </p:nvCxnSpPr>
        <p:spPr>
          <a:xfrm flipV="1">
            <a:off x="3507813" y="4386187"/>
            <a:ext cx="0" cy="127262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3" name="矩形 53">
            <a:extLst>
              <a:ext uri="{FF2B5EF4-FFF2-40B4-BE49-F238E27FC236}">
                <a16:creationId xmlns:a16="http://schemas.microsoft.com/office/drawing/2014/main" id="{E12E072E-891F-4C54-A6FA-DDF79D508536}"/>
              </a:ext>
            </a:extLst>
          </p:cNvPr>
          <p:cNvSpPr/>
          <p:nvPr/>
        </p:nvSpPr>
        <p:spPr>
          <a:xfrm>
            <a:off x="2928086" y="4008151"/>
            <a:ext cx="1159454" cy="378036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Volume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4" name="矩形 36">
            <a:extLst>
              <a:ext uri="{FF2B5EF4-FFF2-40B4-BE49-F238E27FC236}">
                <a16:creationId xmlns:a16="http://schemas.microsoft.com/office/drawing/2014/main" id="{69ED1C07-7B21-49FD-A437-59C506DFCB8A}"/>
              </a:ext>
            </a:extLst>
          </p:cNvPr>
          <p:cNvSpPr/>
          <p:nvPr/>
        </p:nvSpPr>
        <p:spPr>
          <a:xfrm>
            <a:off x="2928086" y="3587374"/>
            <a:ext cx="1159453" cy="325931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Desktop</a:t>
            </a: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5" name="直线连接符 47">
            <a:extLst>
              <a:ext uri="{FF2B5EF4-FFF2-40B4-BE49-F238E27FC236}">
                <a16:creationId xmlns:a16="http://schemas.microsoft.com/office/drawing/2014/main" id="{5874D0D1-6642-4E3C-9022-45602D02D7CE}"/>
              </a:ext>
            </a:extLst>
          </p:cNvPr>
          <p:cNvCxnSpPr>
            <a:cxnSpLocks/>
            <a:stCxn id="153" idx="0"/>
            <a:endCxn id="154" idx="2"/>
          </p:cNvCxnSpPr>
          <p:nvPr/>
        </p:nvCxnSpPr>
        <p:spPr>
          <a:xfrm flipV="1">
            <a:off x="3507813" y="3913305"/>
            <a:ext cx="0" cy="94846"/>
          </a:xfrm>
          <a:prstGeom prst="line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67072973-5563-4BC5-A967-A755776239AD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1135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12"/>
    </mc:Choice>
    <mc:Fallback xmlns="">
      <p:transition spd="slow" advTm="8581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6C99A-5327-F14B-A03D-03362AA4B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1376F9-F67B-ED49-95E0-6DDA3043D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" y="1371600"/>
            <a:ext cx="10969943" cy="4611891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</a:rPr>
              <a:t>An in-depth study on the block-level I/O traces collected from a cloud block storage system at Alibaba Cloud</a:t>
            </a:r>
          </a:p>
          <a:p>
            <a:r>
              <a:rPr lang="en-US" altLang="zh-CN" dirty="0">
                <a:ea typeface="微软雅黑" panose="020B0503020204020204" pitchFamily="34" charset="-122"/>
              </a:rPr>
              <a:t>We analyze two traces from a high-level perspective to compare their basic characteristics</a:t>
            </a:r>
          </a:p>
          <a:p>
            <a:r>
              <a:rPr lang="en-US" altLang="zh-CN" dirty="0">
                <a:ea typeface="微软雅黑" panose="020B0503020204020204" pitchFamily="34" charset="-122"/>
              </a:rPr>
              <a:t>We provide 15 findings on the I/O characterization in terms of</a:t>
            </a:r>
          </a:p>
          <a:p>
            <a:pPr lvl="1"/>
            <a:r>
              <a:rPr lang="en-US" altLang="zh-CN" b="1" dirty="0">
                <a:solidFill>
                  <a:srgbClr val="3333CC"/>
                </a:solidFill>
              </a:rPr>
              <a:t>Load intensity</a:t>
            </a:r>
          </a:p>
          <a:p>
            <a:pPr lvl="1"/>
            <a:r>
              <a:rPr lang="en-US" altLang="zh-CN" b="1" dirty="0">
                <a:solidFill>
                  <a:srgbClr val="3333CC"/>
                </a:solidFill>
              </a:rPr>
              <a:t>Spatial patterns</a:t>
            </a:r>
          </a:p>
          <a:p>
            <a:pPr lvl="1"/>
            <a:r>
              <a:rPr lang="en-US" altLang="zh-CN" b="1" dirty="0">
                <a:solidFill>
                  <a:srgbClr val="3333CC"/>
                </a:solidFill>
              </a:rPr>
              <a:t>Temporal patterns</a:t>
            </a:r>
            <a:endParaRPr lang="en-US" altLang="zh-CN" dirty="0"/>
          </a:p>
          <a:p>
            <a:r>
              <a:rPr lang="en-US" altLang="zh-CN" dirty="0">
                <a:ea typeface="微软雅黑" panose="020B0503020204020204" pitchFamily="34" charset="-122"/>
              </a:rPr>
              <a:t>We release our block-level traces, with billions of I/O requests and hundreds of terabytes of I/O traffic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FAF37C-F2A7-49AE-B387-2396D80090A1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Our Contribution</a:t>
            </a:r>
          </a:p>
        </p:txBody>
      </p:sp>
    </p:spTree>
    <p:extLst>
      <p:ext uri="{BB962C8B-B14F-4D97-AF65-F5344CB8AC3E}">
        <p14:creationId xmlns:p14="http://schemas.microsoft.com/office/powerpoint/2010/main" val="20289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35"/>
    </mc:Choice>
    <mc:Fallback xmlns="">
      <p:transition spd="slow" advTm="40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1143000"/>
            <a:ext cx="11436574" cy="5715000"/>
          </a:xfrm>
          <a:effectLst/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AliCloud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Traces collected from a</a:t>
            </a:r>
            <a:r>
              <a:rPr lang="zh-CN" altLang="en-US" dirty="0"/>
              <a:t> </a:t>
            </a:r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Alibaba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1000 volumes</a:t>
            </a:r>
          </a:p>
          <a:p>
            <a:pPr lvl="1"/>
            <a:r>
              <a:rPr lang="en-US" dirty="0"/>
              <a:t>Starts from January 1</a:t>
            </a:r>
            <a:r>
              <a:rPr lang="en-US" baseline="30000" dirty="0"/>
              <a:t>st</a:t>
            </a:r>
            <a:r>
              <a:rPr lang="en-US" dirty="0"/>
              <a:t> 2020 and ends with January 31</a:t>
            </a:r>
            <a:r>
              <a:rPr lang="en-US" baseline="30000" dirty="0"/>
              <a:t>st</a:t>
            </a:r>
            <a:r>
              <a:rPr lang="en-US" dirty="0"/>
              <a:t> 2020</a:t>
            </a:r>
          </a:p>
          <a:p>
            <a:pPr lvl="1"/>
            <a:r>
              <a:rPr lang="en-US" dirty="0"/>
              <a:t>Fields</a:t>
            </a:r>
          </a:p>
          <a:p>
            <a:pPr lvl="2"/>
            <a:r>
              <a:rPr lang="en-US" dirty="0"/>
              <a:t>Volume ID, request type, request offset, request size, and timestamp</a:t>
            </a:r>
          </a:p>
          <a:p>
            <a:r>
              <a:rPr lang="en-US" b="1" dirty="0">
                <a:solidFill>
                  <a:srgbClr val="FF0000"/>
                </a:solidFill>
              </a:rPr>
              <a:t>MSRC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Microsoft Research Cambridge traces from a data center of Windows servers</a:t>
            </a:r>
          </a:p>
          <a:p>
            <a:pPr lvl="1"/>
            <a:r>
              <a:rPr lang="en-US" altLang="zh-CN" dirty="0"/>
              <a:t>36 volumes</a:t>
            </a:r>
            <a:endParaRPr lang="en-US" dirty="0"/>
          </a:p>
          <a:p>
            <a:pPr lvl="1"/>
            <a:r>
              <a:rPr lang="en-US" dirty="0"/>
              <a:t>One week in February 2007</a:t>
            </a:r>
          </a:p>
          <a:p>
            <a:pPr lvl="1"/>
            <a:r>
              <a:rPr lang="en-US" altLang="zh-CN" dirty="0"/>
              <a:t>Fields</a:t>
            </a:r>
          </a:p>
          <a:p>
            <a:pPr lvl="2"/>
            <a:r>
              <a:rPr lang="en-US" altLang="zh-CN" dirty="0"/>
              <a:t>Volume ID, request type, request offset, request size, timestamp, and response time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C9FE19-B922-4B32-8B3F-4962ABCC339B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Traces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30F6BFD9-10F4-423B-8330-0611BF4A0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1682094"/>
            <a:ext cx="11207974" cy="4648200"/>
          </a:xfrm>
          <a:effectLst/>
        </p:spPr>
        <p:txBody>
          <a:bodyPr/>
          <a:lstStyle/>
          <a:p>
            <a:r>
              <a:rPr lang="en-US" dirty="0" err="1"/>
              <a:t>AliCloud</a:t>
            </a:r>
            <a:r>
              <a:rPr lang="en-US" dirty="0"/>
              <a:t> has a larger scale.</a:t>
            </a:r>
          </a:p>
          <a:p>
            <a:pPr lvl="1"/>
            <a:r>
              <a:rPr lang="en-US" altLang="zh-CN" dirty="0"/>
              <a:t>Duration:  4.3x</a:t>
            </a:r>
          </a:p>
          <a:p>
            <a:pPr lvl="1"/>
            <a:r>
              <a:rPr lang="en-US" altLang="zh-CN" dirty="0"/>
              <a:t>I/O requests: 46.6x</a:t>
            </a:r>
          </a:p>
          <a:p>
            <a:pPr lvl="1"/>
            <a:r>
              <a:rPr lang="en-US" altLang="zh-CN" dirty="0"/>
              <a:t>Volumes: 27.8x</a:t>
            </a:r>
          </a:p>
          <a:p>
            <a:pPr lvl="1"/>
            <a:r>
              <a:rPr lang="en-US" altLang="zh-CN" dirty="0"/>
              <a:t>Traffic: 54.1x</a:t>
            </a:r>
          </a:p>
          <a:p>
            <a:pPr lvl="1"/>
            <a:r>
              <a:rPr lang="en-US" altLang="zh-CN" dirty="0"/>
              <a:t>Working set size (WSS): 10.3x</a:t>
            </a:r>
          </a:p>
          <a:p>
            <a:r>
              <a:rPr lang="en-US" dirty="0"/>
              <a:t>Reads span small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sets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AliCloud</a:t>
            </a:r>
            <a:r>
              <a:rPr lang="en-US" altLang="zh-CN" dirty="0"/>
              <a:t>.</a:t>
            </a:r>
          </a:p>
          <a:p>
            <a:pPr>
              <a:lnSpc>
                <a:spcPct val="114000"/>
              </a:lnSpc>
            </a:pPr>
            <a:r>
              <a:rPr lang="en-US" altLang="zh-CN" dirty="0"/>
              <a:t>Most </a:t>
            </a:r>
            <a:r>
              <a:rPr lang="en-US" altLang="zh-CN" dirty="0" err="1"/>
              <a:t>AliCloud</a:t>
            </a:r>
            <a:r>
              <a:rPr lang="en-US" altLang="zh-CN" dirty="0"/>
              <a:t> volumes are write-dominant.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BCA462-DB6A-4811-BE63-1A407B61F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12" y="1295400"/>
            <a:ext cx="3686223" cy="2895600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High-level Analysis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8E141CD-C336-45A1-8016-A8FA1D974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9412" y="4403146"/>
            <a:ext cx="3357527" cy="193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3810000"/>
            <a:ext cx="10826974" cy="4648200"/>
          </a:xfrm>
          <a:effectLst/>
        </p:spPr>
        <p:txBody>
          <a:bodyPr/>
          <a:lstStyle/>
          <a:p>
            <a:r>
              <a:rPr lang="en-US" dirty="0"/>
              <a:t>Small I/</a:t>
            </a:r>
            <a:r>
              <a:rPr lang="en-US" dirty="0" err="1"/>
              <a:t>Os</a:t>
            </a:r>
            <a:r>
              <a:rPr lang="en-US" dirty="0"/>
              <a:t> dominate in both traces.</a:t>
            </a:r>
            <a:endParaRPr lang="en-US" altLang="zh-CN" dirty="0"/>
          </a:p>
          <a:p>
            <a:pPr lvl="1"/>
            <a:r>
              <a:rPr lang="en-US" altLang="zh-CN" dirty="0"/>
              <a:t>Left: Request sizes</a:t>
            </a:r>
          </a:p>
          <a:p>
            <a:pPr lvl="2"/>
            <a:r>
              <a:rPr lang="en-US" altLang="zh-CN" dirty="0" err="1"/>
              <a:t>AliCloud</a:t>
            </a:r>
            <a:r>
              <a:rPr lang="en-US" altLang="zh-CN" dirty="0"/>
              <a:t>: 75% of reads (writes) are no larger than 32 KiB (16 KiB). </a:t>
            </a:r>
          </a:p>
          <a:p>
            <a:pPr lvl="2"/>
            <a:r>
              <a:rPr lang="en-US" altLang="zh-CN" dirty="0"/>
              <a:t>MSRC: 75% of reads (writes) are no larger than 64 KiB (20 KiB)</a:t>
            </a:r>
          </a:p>
          <a:p>
            <a:pPr lvl="1"/>
            <a:r>
              <a:rPr lang="en-US" altLang="zh-CN" dirty="0"/>
              <a:t>Right: Average request sizes of volumes</a:t>
            </a:r>
          </a:p>
          <a:p>
            <a:pPr lvl="2"/>
            <a:r>
              <a:rPr lang="en-US" altLang="zh-CN" dirty="0" err="1"/>
              <a:t>AliCloud</a:t>
            </a:r>
            <a:r>
              <a:rPr lang="en-US" altLang="zh-CN" dirty="0"/>
              <a:t>: 75% of the average read (write) sizes are less than 39.1 KiB (34.4 KiB)</a:t>
            </a:r>
          </a:p>
          <a:p>
            <a:pPr lvl="2"/>
            <a:r>
              <a:rPr lang="en-US" altLang="zh-CN" dirty="0"/>
              <a:t>MSRC: 75% of the average read (write) sizes are less than 50.8 KiB (15.3 KiB)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High-level Analysis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1094D28-0237-4613-996A-175E91325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12" y="1171919"/>
            <a:ext cx="9372600" cy="3290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1CA5896-C76D-415B-8EBF-6AB1917F4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12" y="1629119"/>
            <a:ext cx="3505200" cy="20916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46DC39-9A3C-40D2-BB5C-0AAF14E49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612" y="1670036"/>
            <a:ext cx="3505200" cy="202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6A1D1-6A07-EC4B-89A2-BC294D84C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8" y="3886200"/>
            <a:ext cx="11207974" cy="4648200"/>
          </a:xfrm>
          <a:effectLst/>
        </p:spPr>
        <p:txBody>
          <a:bodyPr/>
          <a:lstStyle/>
          <a:p>
            <a:r>
              <a:rPr lang="en-US" dirty="0"/>
              <a:t>A non-negligible fraction of volumes in </a:t>
            </a:r>
            <a:r>
              <a:rPr lang="en-US" dirty="0" err="1"/>
              <a:t>AliCloud</a:t>
            </a:r>
            <a:r>
              <a:rPr lang="en-US" dirty="0"/>
              <a:t> are active in short time periods.</a:t>
            </a:r>
          </a:p>
          <a:p>
            <a:pPr lvl="1"/>
            <a:r>
              <a:rPr lang="en-US" altLang="zh-CN" dirty="0"/>
              <a:t>A volume is said to be </a:t>
            </a:r>
            <a:r>
              <a:rPr lang="en-US" altLang="zh-CN" b="1" dirty="0">
                <a:solidFill>
                  <a:srgbClr val="FF0000"/>
                </a:solidFill>
              </a:rPr>
              <a:t>active</a:t>
            </a:r>
            <a:r>
              <a:rPr lang="en-US" altLang="zh-CN" dirty="0"/>
              <a:t> if it has at least one I/O request.</a:t>
            </a:r>
          </a:p>
          <a:p>
            <a:pPr lvl="1"/>
            <a:r>
              <a:rPr lang="en-US" altLang="zh-CN" dirty="0"/>
              <a:t>We measure the active days of the volumes:</a:t>
            </a:r>
          </a:p>
          <a:p>
            <a:pPr lvl="2"/>
            <a:r>
              <a:rPr lang="en-US" altLang="zh-CN" dirty="0" err="1"/>
              <a:t>AliCloud</a:t>
            </a:r>
            <a:r>
              <a:rPr lang="en-US" altLang="zh-CN" dirty="0"/>
              <a:t>: 15.7% of volumes are active for only one day.</a:t>
            </a:r>
          </a:p>
          <a:p>
            <a:pPr lvl="2"/>
            <a:r>
              <a:rPr lang="en-US" altLang="zh-CN" dirty="0"/>
              <a:t>MSRC: All volumes are active in 7 days.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1358DFC5-2BCB-49B4-AD27-6FC10EF5A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</p:spPr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BFB752-C6DE-4A74-8FB3-6FD84E64D583}"/>
              </a:ext>
            </a:extLst>
          </p:cNvPr>
          <p:cNvSpPr txBox="1">
            <a:spLocks/>
          </p:cNvSpPr>
          <p:nvPr/>
        </p:nvSpPr>
        <p:spPr bwMode="auto">
          <a:xfrm>
            <a:off x="609441" y="152400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kern="0" dirty="0"/>
              <a:t>High-level Analysis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3ABB89-4E9F-41FE-B4F0-D6B59F731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1219200"/>
            <a:ext cx="4114800" cy="24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07"/>
    </mc:Choice>
    <mc:Fallback xmlns="">
      <p:transition spd="slow" advTm="59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18657</TotalTime>
  <Words>1584</Words>
  <Application>Microsoft Office PowerPoint</Application>
  <PresentationFormat>自定义</PresentationFormat>
  <Paragraphs>214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Wingdings</vt:lpstr>
      <vt:lpstr>Default Design</vt:lpstr>
      <vt:lpstr>An In-Depth Analysis of Cloud Block Storage Workloads in Large-Scale Production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Conclusion</vt:lpstr>
      <vt:lpstr>Thank You!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Li Jinhong</cp:lastModifiedBy>
  <cp:revision>1270</cp:revision>
  <cp:lastPrinted>2019-02-20T08:11:33Z</cp:lastPrinted>
  <dcterms:created xsi:type="dcterms:W3CDTF">1601-01-01T00:00:00Z</dcterms:created>
  <dcterms:modified xsi:type="dcterms:W3CDTF">2020-09-29T16:04:04Z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