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2" r:id="rId4"/>
  </p:sldMasterIdLst>
  <p:notesMasterIdLst>
    <p:notesMasterId r:id="rId22"/>
  </p:notesMasterIdLst>
  <p:sldIdLst>
    <p:sldId id="460" r:id="rId5"/>
    <p:sldId id="822" r:id="rId6"/>
    <p:sldId id="863" r:id="rId7"/>
    <p:sldId id="882" r:id="rId8"/>
    <p:sldId id="883" r:id="rId9"/>
    <p:sldId id="884" r:id="rId10"/>
    <p:sldId id="885" r:id="rId11"/>
    <p:sldId id="886" r:id="rId12"/>
    <p:sldId id="887" r:id="rId13"/>
    <p:sldId id="869" r:id="rId14"/>
    <p:sldId id="893" r:id="rId15"/>
    <p:sldId id="894" r:id="rId16"/>
    <p:sldId id="888" r:id="rId17"/>
    <p:sldId id="892" r:id="rId18"/>
    <p:sldId id="890" r:id="rId19"/>
    <p:sldId id="889" r:id="rId20"/>
    <p:sldId id="827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  <p:bold r:id="rId24"/>
    </p:embeddedFont>
    <p:embeddedFont>
      <p:font typeface="Cambria Math" panose="02040503050406030204" pitchFamily="18" charset="0"/>
      <p:regular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jing Ren" initials="RYJ" lastIdx="6" clrIdx="0">
    <p:extLst>
      <p:ext uri="{19B8F6BF-5375-455C-9EA6-DF929625EA0E}">
        <p15:presenceInfo xmlns:p15="http://schemas.microsoft.com/office/powerpoint/2012/main" userId="Yanjing 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E21AE-BAFA-4D56-9343-A28DD07ABCA4}" v="155" dt="2024-02-21T08:54:30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65247" autoAdjust="0"/>
  </p:normalViewPr>
  <p:slideViewPr>
    <p:cSldViewPr snapToGrid="0">
      <p:cViewPr varScale="1">
        <p:scale>
          <a:sx n="58" d="100"/>
          <a:sy n="58" d="100"/>
        </p:scale>
        <p:origin x="48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Yanjing" userId="a12b41fec2f743dd" providerId="LiveId" clId="{1A15F92A-DDD5-46DF-B77D-D30A4E9E6111}"/>
    <pc:docChg chg="modSld">
      <pc:chgData name="Ren Yanjing" userId="a12b41fec2f743dd" providerId="LiveId" clId="{1A15F92A-DDD5-46DF-B77D-D30A4E9E6111}" dt="2022-02-16T09:31:53.481" v="0" actId="1076"/>
      <pc:docMkLst>
        <pc:docMk/>
      </pc:docMkLst>
      <pc:sldChg chg="modSp mod">
        <pc:chgData name="Ren Yanjing" userId="a12b41fec2f743dd" providerId="LiveId" clId="{1A15F92A-DDD5-46DF-B77D-D30A4E9E6111}" dt="2022-02-16T09:31:53.481" v="0" actId="1076"/>
        <pc:sldMkLst>
          <pc:docMk/>
          <pc:sldMk cId="1727553289" sldId="719"/>
        </pc:sldMkLst>
        <pc:spChg chg="mod">
          <ac:chgData name="Ren Yanjing" userId="a12b41fec2f743dd" providerId="LiveId" clId="{1A15F92A-DDD5-46DF-B77D-D30A4E9E6111}" dt="2022-02-16T09:31:53.481" v="0" actId="1076"/>
          <ac:spMkLst>
            <pc:docMk/>
            <pc:sldMk cId="1727553289" sldId="719"/>
            <ac:spMk id="5" creationId="{60B3A8CA-E12C-4ABB-8FAB-2DAE982AF909}"/>
          </ac:spMkLst>
        </pc:spChg>
      </pc:sldChg>
    </pc:docChg>
  </pc:docChgLst>
  <pc:docChgLst>
    <pc:chgData name="Yanjing Ren" userId="a12b41fec2f743dd" providerId="LiveId" clId="{9AB1EEF8-4B0E-4A50-B5EB-36298EA722CA}"/>
    <pc:docChg chg="undo custSel modSld">
      <pc:chgData name="Yanjing Ren" userId="a12b41fec2f743dd" providerId="LiveId" clId="{9AB1EEF8-4B0E-4A50-B5EB-36298EA722CA}" dt="2024-01-29T16:20:27.286" v="241" actId="20577"/>
      <pc:docMkLst>
        <pc:docMk/>
      </pc:docMkLst>
      <pc:sldChg chg="modSp mod">
        <pc:chgData name="Yanjing Ren" userId="a12b41fec2f743dd" providerId="LiveId" clId="{9AB1EEF8-4B0E-4A50-B5EB-36298EA722CA}" dt="2024-01-29T16:20:09.494" v="233" actId="20577"/>
        <pc:sldMkLst>
          <pc:docMk/>
          <pc:sldMk cId="99913452" sldId="822"/>
        </pc:sldMkLst>
        <pc:spChg chg="mod">
          <ac:chgData name="Yanjing Ren" userId="a12b41fec2f743dd" providerId="LiveId" clId="{9AB1EEF8-4B0E-4A50-B5EB-36298EA722CA}" dt="2024-01-29T16:20:09.494" v="233" actId="20577"/>
          <ac:spMkLst>
            <pc:docMk/>
            <pc:sldMk cId="99913452" sldId="822"/>
            <ac:spMk id="3" creationId="{ABD834EA-FE3E-E54B-A852-799E7770EB58}"/>
          </ac:spMkLst>
        </pc:spChg>
      </pc:sldChg>
      <pc:sldChg chg="modSp mod">
        <pc:chgData name="Yanjing Ren" userId="a12b41fec2f743dd" providerId="LiveId" clId="{9AB1EEF8-4B0E-4A50-B5EB-36298EA722CA}" dt="2024-01-29T15:59:09.825" v="209" actId="20577"/>
        <pc:sldMkLst>
          <pc:docMk/>
          <pc:sldMk cId="3888726054" sldId="826"/>
        </pc:sldMkLst>
        <pc:spChg chg="mod">
          <ac:chgData name="Yanjing Ren" userId="a12b41fec2f743dd" providerId="LiveId" clId="{9AB1EEF8-4B0E-4A50-B5EB-36298EA722CA}" dt="2024-01-29T13:39:52.763" v="1" actId="113"/>
          <ac:spMkLst>
            <pc:docMk/>
            <pc:sldMk cId="3888726054" sldId="826"/>
            <ac:spMk id="6" creationId="{E1A388F9-91D3-7CC3-4D02-21A4B321D21F}"/>
          </ac:spMkLst>
        </pc:spChg>
        <pc:graphicFrameChg chg="modGraphic">
          <ac:chgData name="Yanjing Ren" userId="a12b41fec2f743dd" providerId="LiveId" clId="{9AB1EEF8-4B0E-4A50-B5EB-36298EA722CA}" dt="2024-01-29T15:59:09.825" v="209" actId="20577"/>
          <ac:graphicFrameMkLst>
            <pc:docMk/>
            <pc:sldMk cId="3888726054" sldId="826"/>
            <ac:graphicFrameMk id="5" creationId="{BA3E35B1-BF97-8894-3A7C-F91E43A761BD}"/>
          </ac:graphicFrameMkLst>
        </pc:graphicFrameChg>
      </pc:sldChg>
      <pc:sldChg chg="modSp mod">
        <pc:chgData name="Yanjing Ren" userId="a12b41fec2f743dd" providerId="LiveId" clId="{9AB1EEF8-4B0E-4A50-B5EB-36298EA722CA}" dt="2024-01-29T16:20:27.286" v="241" actId="20577"/>
        <pc:sldMkLst>
          <pc:docMk/>
          <pc:sldMk cId="1636049895" sldId="827"/>
        </pc:sldMkLst>
        <pc:spChg chg="mod">
          <ac:chgData name="Yanjing Ren" userId="a12b41fec2f743dd" providerId="LiveId" clId="{9AB1EEF8-4B0E-4A50-B5EB-36298EA722CA}" dt="2024-01-29T16:20:27.286" v="241" actId="20577"/>
          <ac:spMkLst>
            <pc:docMk/>
            <pc:sldMk cId="1636049895" sldId="827"/>
            <ac:spMk id="3" creationId="{ABD834EA-FE3E-E54B-A852-799E7770EB58}"/>
          </ac:spMkLst>
        </pc:spChg>
      </pc:sldChg>
      <pc:sldChg chg="modSp mod">
        <pc:chgData name="Yanjing Ren" userId="a12b41fec2f743dd" providerId="LiveId" clId="{9AB1EEF8-4B0E-4A50-B5EB-36298EA722CA}" dt="2024-01-29T13:41:33.140" v="30" actId="20577"/>
        <pc:sldMkLst>
          <pc:docMk/>
          <pc:sldMk cId="2389841945" sldId="830"/>
        </pc:sldMkLst>
        <pc:spChg chg="mod">
          <ac:chgData name="Yanjing Ren" userId="a12b41fec2f743dd" providerId="LiveId" clId="{9AB1EEF8-4B0E-4A50-B5EB-36298EA722CA}" dt="2024-01-29T13:41:33.140" v="30" actId="20577"/>
          <ac:spMkLst>
            <pc:docMk/>
            <pc:sldMk cId="2389841945" sldId="830"/>
            <ac:spMk id="10" creationId="{F0F0F626-E6CA-47F0-80A3-4BE3A5CB9A49}"/>
          </ac:spMkLst>
        </pc:spChg>
      </pc:sldChg>
      <pc:sldChg chg="modSp mod">
        <pc:chgData name="Yanjing Ren" userId="a12b41fec2f743dd" providerId="LiveId" clId="{9AB1EEF8-4B0E-4A50-B5EB-36298EA722CA}" dt="2024-01-29T13:47:32.108" v="175" actId="20577"/>
        <pc:sldMkLst>
          <pc:docMk/>
          <pc:sldMk cId="4273840042" sldId="865"/>
        </pc:sldMkLst>
        <pc:spChg chg="mod">
          <ac:chgData name="Yanjing Ren" userId="a12b41fec2f743dd" providerId="LiveId" clId="{9AB1EEF8-4B0E-4A50-B5EB-36298EA722CA}" dt="2024-01-29T13:47:32.108" v="175" actId="20577"/>
          <ac:spMkLst>
            <pc:docMk/>
            <pc:sldMk cId="4273840042" sldId="865"/>
            <ac:spMk id="10" creationId="{F0F0F626-E6CA-47F0-80A3-4BE3A5CB9A49}"/>
          </ac:spMkLst>
        </pc:spChg>
      </pc:sldChg>
      <pc:sldChg chg="modSp mod">
        <pc:chgData name="Yanjing Ren" userId="a12b41fec2f743dd" providerId="LiveId" clId="{9AB1EEF8-4B0E-4A50-B5EB-36298EA722CA}" dt="2024-01-29T16:08:09.031" v="219" actId="21"/>
        <pc:sldMkLst>
          <pc:docMk/>
          <pc:sldMk cId="1386343629" sldId="880"/>
        </pc:sldMkLst>
        <pc:spChg chg="mod">
          <ac:chgData name="Yanjing Ren" userId="a12b41fec2f743dd" providerId="LiveId" clId="{9AB1EEF8-4B0E-4A50-B5EB-36298EA722CA}" dt="2024-01-29T16:08:09.031" v="219" actId="21"/>
          <ac:spMkLst>
            <pc:docMk/>
            <pc:sldMk cId="1386343629" sldId="880"/>
            <ac:spMk id="10" creationId="{3A8113D4-968A-A0E4-FF8B-12E4DF3FAC7E}"/>
          </ac:spMkLst>
        </pc:spChg>
      </pc:sldChg>
    </pc:docChg>
  </pc:docChgLst>
  <pc:docChgLst>
    <pc:chgData name="Yanjing Ren" userId="a12b41fec2f743dd" providerId="LiveId" clId="{BC3C22CE-F683-42A9-BB34-7A3EEAD8B9DF}"/>
    <pc:docChg chg="undo custSel modSld">
      <pc:chgData name="Yanjing Ren" userId="a12b41fec2f743dd" providerId="LiveId" clId="{BC3C22CE-F683-42A9-BB34-7A3EEAD8B9DF}" dt="2023-12-30T06:46:00.621" v="629" actId="20577"/>
      <pc:docMkLst>
        <pc:docMk/>
      </pc:docMkLst>
      <pc:sldChg chg="delSp modSp mod">
        <pc:chgData name="Yanjing Ren" userId="a12b41fec2f743dd" providerId="LiveId" clId="{BC3C22CE-F683-42A9-BB34-7A3EEAD8B9DF}" dt="2023-12-30T05:46:19.672" v="114" actId="478"/>
        <pc:sldMkLst>
          <pc:docMk/>
          <pc:sldMk cId="1727553289" sldId="719"/>
        </pc:sldMkLst>
        <pc:spChg chg="mod">
          <ac:chgData name="Yanjing Ren" userId="a12b41fec2f743dd" providerId="LiveId" clId="{BC3C22CE-F683-42A9-BB34-7A3EEAD8B9DF}" dt="2023-12-30T05:45:45.073" v="113" actId="20577"/>
          <ac:spMkLst>
            <pc:docMk/>
            <pc:sldMk cId="1727553289" sldId="719"/>
            <ac:spMk id="2" creationId="{DCB78288-B2D6-5845-9CA1-A1AA6F77040D}"/>
          </ac:spMkLst>
        </pc:spChg>
        <pc:spChg chg="del">
          <ac:chgData name="Yanjing Ren" userId="a12b41fec2f743dd" providerId="LiveId" clId="{BC3C22CE-F683-42A9-BB34-7A3EEAD8B9DF}" dt="2023-12-30T05:46:19.672" v="114" actId="478"/>
          <ac:spMkLst>
            <pc:docMk/>
            <pc:sldMk cId="1727553289" sldId="719"/>
            <ac:spMk id="5" creationId="{60B3A8CA-E12C-4ABB-8FAB-2DAE982AF909}"/>
          </ac:spMkLst>
        </pc:spChg>
      </pc:sldChg>
      <pc:sldChg chg="modSp mod">
        <pc:chgData name="Yanjing Ren" userId="a12b41fec2f743dd" providerId="LiveId" clId="{BC3C22CE-F683-42A9-BB34-7A3EEAD8B9DF}" dt="2023-12-30T03:16:43.274" v="95" actId="20577"/>
        <pc:sldMkLst>
          <pc:docMk/>
          <pc:sldMk cId="1723286851" sldId="810"/>
        </pc:sldMkLst>
        <pc:spChg chg="mod">
          <ac:chgData name="Yanjing Ren" userId="a12b41fec2f743dd" providerId="LiveId" clId="{BC3C22CE-F683-42A9-BB34-7A3EEAD8B9DF}" dt="2023-12-30T03:11:32.487" v="10" actId="1076"/>
          <ac:spMkLst>
            <pc:docMk/>
            <pc:sldMk cId="1723286851" sldId="810"/>
            <ac:spMk id="2" creationId="{CE76CBFC-24ED-4D67-8902-4295AF57D643}"/>
          </ac:spMkLst>
        </pc:spChg>
        <pc:spChg chg="mod">
          <ac:chgData name="Yanjing Ren" userId="a12b41fec2f743dd" providerId="LiveId" clId="{BC3C22CE-F683-42A9-BB34-7A3EEAD8B9DF}" dt="2023-12-30T03:16:37.614" v="89"/>
          <ac:spMkLst>
            <pc:docMk/>
            <pc:sldMk cId="1723286851" sldId="810"/>
            <ac:spMk id="3" creationId="{25411A73-1D39-4C87-AF18-3375073463B2}"/>
          </ac:spMkLst>
        </pc:spChg>
        <pc:spChg chg="mod">
          <ac:chgData name="Yanjing Ren" userId="a12b41fec2f743dd" providerId="LiveId" clId="{BC3C22CE-F683-42A9-BB34-7A3EEAD8B9DF}" dt="2023-12-30T03:16:43.274" v="95" actId="20577"/>
          <ac:spMkLst>
            <pc:docMk/>
            <pc:sldMk cId="1723286851" sldId="810"/>
            <ac:spMk id="5" creationId="{8B6F6240-BC75-2549-92F4-515F28E4C9FE}"/>
          </ac:spMkLst>
        </pc:spChg>
      </pc:sldChg>
      <pc:sldChg chg="modSp mod">
        <pc:chgData name="Yanjing Ren" userId="a12b41fec2f743dd" providerId="LiveId" clId="{BC3C22CE-F683-42A9-BB34-7A3EEAD8B9DF}" dt="2023-12-30T06:46:00.621" v="629" actId="20577"/>
        <pc:sldMkLst>
          <pc:docMk/>
          <pc:sldMk cId="3888726054" sldId="826"/>
        </pc:sldMkLst>
        <pc:spChg chg="mod">
          <ac:chgData name="Yanjing Ren" userId="a12b41fec2f743dd" providerId="LiveId" clId="{BC3C22CE-F683-42A9-BB34-7A3EEAD8B9DF}" dt="2023-12-30T06:46:00.621" v="629" actId="20577"/>
          <ac:spMkLst>
            <pc:docMk/>
            <pc:sldMk cId="3888726054" sldId="826"/>
            <ac:spMk id="3" creationId="{ABD834EA-FE3E-E54B-A852-799E7770EB58}"/>
          </ac:spMkLst>
        </pc:spChg>
      </pc:sldChg>
      <pc:sldChg chg="modSp mod">
        <pc:chgData name="Yanjing Ren" userId="a12b41fec2f743dd" providerId="LiveId" clId="{BC3C22CE-F683-42A9-BB34-7A3EEAD8B9DF}" dt="2023-12-30T06:44:50.664" v="624" actId="20577"/>
        <pc:sldMkLst>
          <pc:docMk/>
          <pc:sldMk cId="1636049895" sldId="827"/>
        </pc:sldMkLst>
        <pc:spChg chg="mod">
          <ac:chgData name="Yanjing Ren" userId="a12b41fec2f743dd" providerId="LiveId" clId="{BC3C22CE-F683-42A9-BB34-7A3EEAD8B9DF}" dt="2023-12-30T06:44:50.664" v="624" actId="20577"/>
          <ac:spMkLst>
            <pc:docMk/>
            <pc:sldMk cId="1636049895" sldId="827"/>
            <ac:spMk id="3" creationId="{ABD834EA-FE3E-E54B-A852-799E7770EB58}"/>
          </ac:spMkLst>
        </pc:spChg>
      </pc:sldChg>
    </pc:docChg>
  </pc:docChgLst>
  <pc:docChgLst>
    <pc:chgData name="Yanjing Ren" userId="a12b41fec2f743dd" providerId="LiveId" clId="{2BD2B7E9-DAFA-49F6-B180-C0B8B2FA9AAF}"/>
    <pc:docChg chg="undo custSel addSld delSld modSld sldOrd">
      <pc:chgData name="Yanjing Ren" userId="a12b41fec2f743dd" providerId="LiveId" clId="{2BD2B7E9-DAFA-49F6-B180-C0B8B2FA9AAF}" dt="2024-01-29T04:57:07.648" v="15440" actId="20577"/>
      <pc:docMkLst>
        <pc:docMk/>
      </pc:docMkLst>
      <pc:sldChg chg="modSp add del mod">
        <pc:chgData name="Yanjing Ren" userId="a12b41fec2f743dd" providerId="LiveId" clId="{2BD2B7E9-DAFA-49F6-B180-C0B8B2FA9AAF}" dt="2024-01-25T07:39:02.692" v="7063" actId="47"/>
        <pc:sldMkLst>
          <pc:docMk/>
          <pc:sldMk cId="1145726463" sldId="583"/>
        </pc:sldMkLst>
        <pc:spChg chg="mod">
          <ac:chgData name="Yanjing Ren" userId="a12b41fec2f743dd" providerId="LiveId" clId="{2BD2B7E9-DAFA-49F6-B180-C0B8B2FA9AAF}" dt="2024-01-25T07:38:03.059" v="7023"/>
          <ac:spMkLst>
            <pc:docMk/>
            <pc:sldMk cId="1145726463" sldId="583"/>
            <ac:spMk id="2" creationId="{00000000-0000-0000-0000-000000000000}"/>
          </ac:spMkLst>
        </pc:spChg>
        <pc:spChg chg="mod">
          <ac:chgData name="Yanjing Ren" userId="a12b41fec2f743dd" providerId="LiveId" clId="{2BD2B7E9-DAFA-49F6-B180-C0B8B2FA9AAF}" dt="2024-01-25T07:38:41.147" v="7062" actId="20577"/>
          <ac:spMkLst>
            <pc:docMk/>
            <pc:sldMk cId="1145726463" sldId="583"/>
            <ac:spMk id="5" creationId="{00000000-0000-0000-0000-000000000000}"/>
          </ac:spMkLst>
        </pc:spChg>
      </pc:sldChg>
      <pc:sldChg chg="modSp del mod">
        <pc:chgData name="Yanjing Ren" userId="a12b41fec2f743dd" providerId="LiveId" clId="{2BD2B7E9-DAFA-49F6-B180-C0B8B2FA9AAF}" dt="2024-01-24T08:12:24.718" v="2348" actId="47"/>
        <pc:sldMkLst>
          <pc:docMk/>
          <pc:sldMk cId="1727553289" sldId="719"/>
        </pc:sldMkLst>
        <pc:spChg chg="mod">
          <ac:chgData name="Yanjing Ren" userId="a12b41fec2f743dd" providerId="LiveId" clId="{2BD2B7E9-DAFA-49F6-B180-C0B8B2FA9AAF}" dt="2024-01-24T07:07:32.838" v="586" actId="20577"/>
          <ac:spMkLst>
            <pc:docMk/>
            <pc:sldMk cId="1727553289" sldId="719"/>
            <ac:spMk id="2" creationId="{DCB78288-B2D6-5845-9CA1-A1AA6F77040D}"/>
          </ac:spMkLst>
        </pc:spChg>
        <pc:spChg chg="mod">
          <ac:chgData name="Yanjing Ren" userId="a12b41fec2f743dd" providerId="LiveId" clId="{2BD2B7E9-DAFA-49F6-B180-C0B8B2FA9AAF}" dt="2024-01-23T09:48:37.419" v="191" actId="20577"/>
          <ac:spMkLst>
            <pc:docMk/>
            <pc:sldMk cId="1727553289" sldId="719"/>
            <ac:spMk id="3" creationId="{CD6F0989-B05C-C34E-9E47-627297793777}"/>
          </ac:spMkLst>
        </pc:spChg>
      </pc:sldChg>
      <pc:sldChg chg="modSp mod modNotesTx">
        <pc:chgData name="Yanjing Ren" userId="a12b41fec2f743dd" providerId="LiveId" clId="{2BD2B7E9-DAFA-49F6-B180-C0B8B2FA9AAF}" dt="2024-01-26T04:14:04.474" v="11903" actId="20577"/>
        <pc:sldMkLst>
          <pc:docMk/>
          <pc:sldMk cId="1723286851" sldId="810"/>
        </pc:sldMkLst>
        <pc:spChg chg="mod">
          <ac:chgData name="Yanjing Ren" userId="a12b41fec2f743dd" providerId="LiveId" clId="{2BD2B7E9-DAFA-49F6-B180-C0B8B2FA9AAF}" dt="2024-01-23T03:08:39.663" v="20" actId="57"/>
          <ac:spMkLst>
            <pc:docMk/>
            <pc:sldMk cId="1723286851" sldId="810"/>
            <ac:spMk id="3" creationId="{25411A73-1D39-4C87-AF18-3375073463B2}"/>
          </ac:spMkLst>
        </pc:spChg>
      </pc:sldChg>
      <pc:sldChg chg="del">
        <pc:chgData name="Yanjing Ren" userId="a12b41fec2f743dd" providerId="LiveId" clId="{2BD2B7E9-DAFA-49F6-B180-C0B8B2FA9AAF}" dt="2024-01-24T08:49:29.687" v="3956" actId="47"/>
        <pc:sldMkLst>
          <pc:docMk/>
          <pc:sldMk cId="3245127356" sldId="816"/>
        </pc:sldMkLst>
      </pc:sldChg>
      <pc:sldChg chg="del">
        <pc:chgData name="Yanjing Ren" userId="a12b41fec2f743dd" providerId="LiveId" clId="{2BD2B7E9-DAFA-49F6-B180-C0B8B2FA9AAF}" dt="2024-01-24T08:54:44.379" v="4063" actId="47"/>
        <pc:sldMkLst>
          <pc:docMk/>
          <pc:sldMk cId="2687431041" sldId="819"/>
        </pc:sldMkLst>
      </pc:sldChg>
      <pc:sldChg chg="del">
        <pc:chgData name="Yanjing Ren" userId="a12b41fec2f743dd" providerId="LiveId" clId="{2BD2B7E9-DAFA-49F6-B180-C0B8B2FA9AAF}" dt="2024-01-24T08:54:44.379" v="4063" actId="47"/>
        <pc:sldMkLst>
          <pc:docMk/>
          <pc:sldMk cId="1461987041" sldId="820"/>
        </pc:sldMkLst>
      </pc:sldChg>
      <pc:sldChg chg="del">
        <pc:chgData name="Yanjing Ren" userId="a12b41fec2f743dd" providerId="LiveId" clId="{2BD2B7E9-DAFA-49F6-B180-C0B8B2FA9AAF}" dt="2024-01-24T08:54:44.379" v="4063" actId="47"/>
        <pc:sldMkLst>
          <pc:docMk/>
          <pc:sldMk cId="808469102" sldId="821"/>
        </pc:sldMkLst>
      </pc:sldChg>
      <pc:sldChg chg="modSp mod modNotesTx">
        <pc:chgData name="Yanjing Ren" userId="a12b41fec2f743dd" providerId="LiveId" clId="{2BD2B7E9-DAFA-49F6-B180-C0B8B2FA9AAF}" dt="2024-01-26T04:14:21.221" v="11909" actId="20577"/>
        <pc:sldMkLst>
          <pc:docMk/>
          <pc:sldMk cId="99913452" sldId="822"/>
        </pc:sldMkLst>
        <pc:spChg chg="mod">
          <ac:chgData name="Yanjing Ren" userId="a12b41fec2f743dd" providerId="LiveId" clId="{2BD2B7E9-DAFA-49F6-B180-C0B8B2FA9AAF}" dt="2024-01-25T08:12:18.210" v="8147" actId="20577"/>
          <ac:spMkLst>
            <pc:docMk/>
            <pc:sldMk cId="99913452" sldId="822"/>
            <ac:spMk id="3" creationId="{ABD834EA-FE3E-E54B-A852-799E7770EB58}"/>
          </ac:spMkLst>
        </pc:spChg>
      </pc:sldChg>
      <pc:sldChg chg="del">
        <pc:chgData name="Yanjing Ren" userId="a12b41fec2f743dd" providerId="LiveId" clId="{2BD2B7E9-DAFA-49F6-B180-C0B8B2FA9AAF}" dt="2024-01-24T08:50:11.498" v="3957" actId="47"/>
        <pc:sldMkLst>
          <pc:docMk/>
          <pc:sldMk cId="2970182184" sldId="823"/>
        </pc:sldMkLst>
      </pc:sldChg>
      <pc:sldChg chg="addSp modSp mod modNotesTx">
        <pc:chgData name="Yanjing Ren" userId="a12b41fec2f743dd" providerId="LiveId" clId="{2BD2B7E9-DAFA-49F6-B180-C0B8B2FA9AAF}" dt="2024-01-29T04:57:07.648" v="15440" actId="20577"/>
        <pc:sldMkLst>
          <pc:docMk/>
          <pc:sldMk cId="3888726054" sldId="826"/>
        </pc:sldMkLst>
        <pc:spChg chg="mod">
          <ac:chgData name="Yanjing Ren" userId="a12b41fec2f743dd" providerId="LiveId" clId="{2BD2B7E9-DAFA-49F6-B180-C0B8B2FA9AAF}" dt="2024-01-29T04:57:07.648" v="15440" actId="20577"/>
          <ac:spMkLst>
            <pc:docMk/>
            <pc:sldMk cId="3888726054" sldId="826"/>
            <ac:spMk id="3" creationId="{ABD834EA-FE3E-E54B-A852-799E7770EB58}"/>
          </ac:spMkLst>
        </pc:spChg>
        <pc:spChg chg="add mod">
          <ac:chgData name="Yanjing Ren" userId="a12b41fec2f743dd" providerId="LiveId" clId="{2BD2B7E9-DAFA-49F6-B180-C0B8B2FA9AAF}" dt="2024-01-24T09:11:51.364" v="4570" actId="20577"/>
          <ac:spMkLst>
            <pc:docMk/>
            <pc:sldMk cId="3888726054" sldId="826"/>
            <ac:spMk id="6" creationId="{E1A388F9-91D3-7CC3-4D02-21A4B321D21F}"/>
          </ac:spMkLst>
        </pc:spChg>
        <pc:graphicFrameChg chg="add mod modGraphic">
          <ac:chgData name="Yanjing Ren" userId="a12b41fec2f743dd" providerId="LiveId" clId="{2BD2B7E9-DAFA-49F6-B180-C0B8B2FA9AAF}" dt="2024-01-24T09:11:34.363" v="4566" actId="403"/>
          <ac:graphicFrameMkLst>
            <pc:docMk/>
            <pc:sldMk cId="3888726054" sldId="826"/>
            <ac:graphicFrameMk id="5" creationId="{BA3E35B1-BF97-8894-3A7C-F91E43A761BD}"/>
          </ac:graphicFrameMkLst>
        </pc:graphicFrameChg>
      </pc:sldChg>
      <pc:sldChg chg="modSp mod modNotesTx">
        <pc:chgData name="Yanjing Ren" userId="a12b41fec2f743dd" providerId="LiveId" clId="{2BD2B7E9-DAFA-49F6-B180-C0B8B2FA9AAF}" dt="2024-01-26T04:14:49.776" v="11921" actId="20577"/>
        <pc:sldMkLst>
          <pc:docMk/>
          <pc:sldMk cId="1636049895" sldId="827"/>
        </pc:sldMkLst>
        <pc:spChg chg="mod">
          <ac:chgData name="Yanjing Ren" userId="a12b41fec2f743dd" providerId="LiveId" clId="{2BD2B7E9-DAFA-49F6-B180-C0B8B2FA9AAF}" dt="2024-01-25T08:12:52.691" v="8148"/>
          <ac:spMkLst>
            <pc:docMk/>
            <pc:sldMk cId="1636049895" sldId="827"/>
            <ac:spMk id="3" creationId="{ABD834EA-FE3E-E54B-A852-799E7770EB58}"/>
          </ac:spMkLst>
        </pc:spChg>
      </pc:sldChg>
      <pc:sldChg chg="addSp delSp modSp mod modNotesTx">
        <pc:chgData name="Yanjing Ren" userId="a12b41fec2f743dd" providerId="LiveId" clId="{2BD2B7E9-DAFA-49F6-B180-C0B8B2FA9AAF}" dt="2024-01-26T04:14:41.176" v="11917" actId="20577"/>
        <pc:sldMkLst>
          <pc:docMk/>
          <pc:sldMk cId="2389841945" sldId="830"/>
        </pc:sldMkLst>
        <pc:spChg chg="mod">
          <ac:chgData name="Yanjing Ren" userId="a12b41fec2f743dd" providerId="LiveId" clId="{2BD2B7E9-DAFA-49F6-B180-C0B8B2FA9AAF}" dt="2024-01-24T09:30:10.607" v="5002" actId="20577"/>
          <ac:spMkLst>
            <pc:docMk/>
            <pc:sldMk cId="2389841945" sldId="830"/>
            <ac:spMk id="2" creationId="{0D0EF313-FCE6-BB44-A9C9-0FC4DD9D2531}"/>
          </ac:spMkLst>
        </pc:spChg>
        <pc:spChg chg="add mod">
          <ac:chgData name="Yanjing Ren" userId="a12b41fec2f743dd" providerId="LiveId" clId="{2BD2B7E9-DAFA-49F6-B180-C0B8B2FA9AAF}" dt="2024-01-25T06:52:25.365" v="5688" actId="1076"/>
          <ac:spMkLst>
            <pc:docMk/>
            <pc:sldMk cId="2389841945" sldId="830"/>
            <ac:spMk id="5" creationId="{9B1E3604-A6BD-17E6-4C4B-7165CED4B1AE}"/>
          </ac:spMkLst>
        </pc:spChg>
        <pc:spChg chg="mod">
          <ac:chgData name="Yanjing Ren" userId="a12b41fec2f743dd" providerId="LiveId" clId="{2BD2B7E9-DAFA-49F6-B180-C0B8B2FA9AAF}" dt="2024-01-25T06:51:05.405" v="5638" actId="207"/>
          <ac:spMkLst>
            <pc:docMk/>
            <pc:sldMk cId="2389841945" sldId="830"/>
            <ac:spMk id="10" creationId="{F0F0F626-E6CA-47F0-80A3-4BE3A5CB9A49}"/>
          </ac:spMkLst>
        </pc:spChg>
        <pc:picChg chg="add del mod">
          <ac:chgData name="Yanjing Ren" userId="a12b41fec2f743dd" providerId="LiveId" clId="{2BD2B7E9-DAFA-49F6-B180-C0B8B2FA9AAF}" dt="2024-01-24T09:21:07.789" v="4969" actId="478"/>
          <ac:picMkLst>
            <pc:docMk/>
            <pc:sldMk cId="2389841945" sldId="830"/>
            <ac:picMk id="5" creationId="{E36CDD05-9039-A144-C7CC-F89E33E89891}"/>
          </ac:picMkLst>
        </pc:picChg>
        <pc:picChg chg="del">
          <ac:chgData name="Yanjing Ren" userId="a12b41fec2f743dd" providerId="LiveId" clId="{2BD2B7E9-DAFA-49F6-B180-C0B8B2FA9AAF}" dt="2024-01-24T09:12:42.405" v="4588" actId="478"/>
          <ac:picMkLst>
            <pc:docMk/>
            <pc:sldMk cId="2389841945" sldId="830"/>
            <ac:picMk id="7" creationId="{53D14BB5-A2EE-457E-8F4D-D4BB91707021}"/>
          </ac:picMkLst>
        </pc:picChg>
        <pc:picChg chg="add mod">
          <ac:chgData name="Yanjing Ren" userId="a12b41fec2f743dd" providerId="LiveId" clId="{2BD2B7E9-DAFA-49F6-B180-C0B8B2FA9AAF}" dt="2024-01-24T09:21:18.749" v="4970" actId="14100"/>
          <ac:picMkLst>
            <pc:docMk/>
            <pc:sldMk cId="2389841945" sldId="830"/>
            <ac:picMk id="8" creationId="{D47AAF5E-4F85-B3E7-923A-97C3256BD707}"/>
          </ac:picMkLst>
        </pc:picChg>
      </pc:sldChg>
      <pc:sldChg chg="addSp delSp modSp mod ord modNotesTx">
        <pc:chgData name="Yanjing Ren" userId="a12b41fec2f743dd" providerId="LiveId" clId="{2BD2B7E9-DAFA-49F6-B180-C0B8B2FA9AAF}" dt="2024-01-26T04:14:37.894" v="11916" actId="20577"/>
        <pc:sldMkLst>
          <pc:docMk/>
          <pc:sldMk cId="1042868304" sldId="831"/>
        </pc:sldMkLst>
        <pc:spChg chg="mod">
          <ac:chgData name="Yanjing Ren" userId="a12b41fec2f743dd" providerId="LiveId" clId="{2BD2B7E9-DAFA-49F6-B180-C0B8B2FA9AAF}" dt="2024-01-24T09:15:19.248" v="4649" actId="20577"/>
          <ac:spMkLst>
            <pc:docMk/>
            <pc:sldMk cId="1042868304" sldId="831"/>
            <ac:spMk id="2" creationId="{0D0EF313-FCE6-BB44-A9C9-0FC4DD9D2531}"/>
          </ac:spMkLst>
        </pc:spChg>
        <pc:spChg chg="mod">
          <ac:chgData name="Yanjing Ren" userId="a12b41fec2f743dd" providerId="LiveId" clId="{2BD2B7E9-DAFA-49F6-B180-C0B8B2FA9AAF}" dt="2024-01-24T09:20:44.856" v="4968" actId="207"/>
          <ac:spMkLst>
            <pc:docMk/>
            <pc:sldMk cId="1042868304" sldId="831"/>
            <ac:spMk id="10" creationId="{F0F0F626-E6CA-47F0-80A3-4BE3A5CB9A49}"/>
          </ac:spMkLst>
        </pc:spChg>
        <pc:picChg chg="add mod">
          <ac:chgData name="Yanjing Ren" userId="a12b41fec2f743dd" providerId="LiveId" clId="{2BD2B7E9-DAFA-49F6-B180-C0B8B2FA9AAF}" dt="2024-01-24T09:20:11.948" v="4903" actId="12788"/>
          <ac:picMkLst>
            <pc:docMk/>
            <pc:sldMk cId="1042868304" sldId="831"/>
            <ac:picMk id="5" creationId="{371D53DA-166D-C589-1F70-CBE4E78A2577}"/>
          </ac:picMkLst>
        </pc:picChg>
        <pc:picChg chg="del">
          <ac:chgData name="Yanjing Ren" userId="a12b41fec2f743dd" providerId="LiveId" clId="{2BD2B7E9-DAFA-49F6-B180-C0B8B2FA9AAF}" dt="2024-01-24T09:15:20.911" v="4650" actId="478"/>
          <ac:picMkLst>
            <pc:docMk/>
            <pc:sldMk cId="1042868304" sldId="831"/>
            <ac:picMk id="9" creationId="{8919E5FA-A485-4CC3-9728-EA59038D1DFF}"/>
          </ac:picMkLst>
        </pc:picChg>
      </pc:sldChg>
      <pc:sldChg chg="addSp delSp modSp mod modNotesTx">
        <pc:chgData name="Yanjing Ren" userId="a12b41fec2f743dd" providerId="LiveId" clId="{2BD2B7E9-DAFA-49F6-B180-C0B8B2FA9AAF}" dt="2024-01-26T10:03:05.051" v="15306" actId="1076"/>
        <pc:sldMkLst>
          <pc:docMk/>
          <pc:sldMk cId="965932118" sldId="842"/>
        </pc:sldMkLst>
        <pc:spChg chg="mod">
          <ac:chgData name="Yanjing Ren" userId="a12b41fec2f743dd" providerId="LiveId" clId="{2BD2B7E9-DAFA-49F6-B180-C0B8B2FA9AAF}" dt="2024-01-25T08:11:26.044" v="8082" actId="14100"/>
          <ac:spMkLst>
            <pc:docMk/>
            <pc:sldMk cId="965932118" sldId="842"/>
            <ac:spMk id="2" creationId="{0D0EF313-FCE6-BB44-A9C9-0FC4DD9D2531}"/>
          </ac:spMkLst>
        </pc:spChg>
        <pc:spChg chg="del mod">
          <ac:chgData name="Yanjing Ren" userId="a12b41fec2f743dd" providerId="LiveId" clId="{2BD2B7E9-DAFA-49F6-B180-C0B8B2FA9AAF}" dt="2024-01-25T08:04:06.258" v="7689" actId="478"/>
          <ac:spMkLst>
            <pc:docMk/>
            <pc:sldMk cId="965932118" sldId="842"/>
            <ac:spMk id="3" creationId="{ABD834EA-FE3E-E54B-A852-799E7770EB58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5" creationId="{262CA61F-9037-78E0-EF37-F6A5DBA6FBB9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6" creationId="{262CA61F-9037-78E0-EF37-F6A5DBA6FBB9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6" creationId="{D4533F6F-E52A-7893-CE2C-56CB05AB2BFF}"/>
          </ac:spMkLst>
        </pc:spChg>
        <pc:spChg chg="del">
          <ac:chgData name="Yanjing Ren" userId="a12b41fec2f743dd" providerId="LiveId" clId="{2BD2B7E9-DAFA-49F6-B180-C0B8B2FA9AAF}" dt="2024-01-24T08:54:28.279" v="4062" actId="478"/>
          <ac:spMkLst>
            <pc:docMk/>
            <pc:sldMk cId="965932118" sldId="842"/>
            <ac:spMk id="7" creationId="{D319B740-39E3-4CFC-9471-EDB99E53DB96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7" creationId="{E13F0275-2534-59BE-EF27-F0C4AD3DFBD5}"/>
          </ac:spMkLst>
        </pc:spChg>
        <pc:spChg chg="del">
          <ac:chgData name="Yanjing Ren" userId="a12b41fec2f743dd" providerId="LiveId" clId="{2BD2B7E9-DAFA-49F6-B180-C0B8B2FA9AAF}" dt="2024-01-24T08:54:28.279" v="4062" actId="478"/>
          <ac:spMkLst>
            <pc:docMk/>
            <pc:sldMk cId="965932118" sldId="842"/>
            <ac:spMk id="8" creationId="{09D8030B-A0F0-4998-8735-08397D832BBE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8" creationId="{C31FDB0A-1EAE-1F98-F4DF-D30A0366E5EF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9" creationId="{78591BA4-F75A-5451-D24C-5946F9A4B432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9" creationId="{D4533F6F-E52A-7893-CE2C-56CB05AB2BFF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0" creationId="{E13F0275-2534-59BE-EF27-F0C4AD3DFBD5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10" creationId="{FE80DB5D-2F30-8475-B6A7-8658CAB324CB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1" creationId="{C31FDB0A-1EAE-1F98-F4DF-D30A0366E5EF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11" creationId="{FEE21CCC-629B-BA04-EA6B-ADC3D5D6E343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12" creationId="{087F6D84-2B9E-63B2-27E9-FAE421D8C900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2" creationId="{78591BA4-F75A-5451-D24C-5946F9A4B432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13" creationId="{67FA3005-CC65-76A5-62A0-C618786A66FC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3" creationId="{FE80DB5D-2F30-8475-B6A7-8658CAB324CB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14" creationId="{A67FD780-100E-ECD4-EC4A-79A5782CE085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4" creationId="{FEE21CCC-629B-BA04-EA6B-ADC3D5D6E343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5" creationId="{087F6D84-2B9E-63B2-27E9-FAE421D8C900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15" creationId="{37E35740-00EF-09F9-034E-7171B795F935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16" creationId="{51345062-867E-3519-0AD1-980B5F19D70C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6" creationId="{67FA3005-CC65-76A5-62A0-C618786A66FC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17" creationId="{13A610EB-99EC-E922-807D-CFCD4D060E4B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7" creationId="{A67FD780-100E-ECD4-EC4A-79A5782CE085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8" creationId="{37E35740-00EF-09F9-034E-7171B795F935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18" creationId="{7D3F3EC6-C404-3B0D-D06B-A22F9AD6E33E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19" creationId="{51345062-867E-3519-0AD1-980B5F19D70C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20" creationId="{13A610EB-99EC-E922-807D-CFCD4D060E4B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0" creationId="{A216A8BE-3EB4-C25F-6B9F-7F1851C84A17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21" creationId="{7D3F3EC6-C404-3B0D-D06B-A22F9AD6E33E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1" creationId="{E2104AFD-0F41-925B-B3B0-EE5523AF3710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2" creationId="{E53AFBB4-A4DF-A714-6E89-6986652AF400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3" creationId="{20D956BD-AE42-B44C-E003-28A023B3A880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23" creationId="{A216A8BE-3EB4-C25F-6B9F-7F1851C84A17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4" creationId="{97879DB9-3511-9E25-FE3F-DA255E47E149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24" creationId="{E2104AFD-0F41-925B-B3B0-EE5523AF3710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5" creationId="{011B4C21-4CD0-EC7A-E31E-D8479CD5E101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25" creationId="{E53AFBB4-A4DF-A714-6E89-6986652AF400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26" creationId="{20D956BD-AE42-B44C-E003-28A023B3A880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6" creationId="{FAA1464C-3480-433C-508B-4A6E0719D77F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27" creationId="{97879DB9-3511-9E25-FE3F-DA255E47E149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7" creationId="{C8E6D00E-5EBE-823E-4D1A-B5DBFD2A9A99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28" creationId="{011B4C21-4CD0-EC7A-E31E-D8479CD5E101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8" creationId="{2F1358F6-534F-F9B4-58FC-29B84C672736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29" creationId="{30273257-E6E7-D713-A8E1-8FD0DACA26C9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29" creationId="{FAA1464C-3480-433C-508B-4A6E0719D77F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30" creationId="{4CFBEEA2-EA6C-4401-EC16-471A7311252E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30" creationId="{C8E6D00E-5EBE-823E-4D1A-B5DBFD2A9A99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31" creationId="{2F1358F6-534F-F9B4-58FC-29B84C672736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32" creationId="{30273257-E6E7-D713-A8E1-8FD0DACA26C9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33" creationId="{35F2ACA0-6701-A627-8443-E178C3E6B8F9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33" creationId="{4CFBEEA2-EA6C-4401-EC16-471A7311252E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34" creationId="{EAC0ED6D-9F24-7BA8-D670-21468F2E90F8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35" creationId="{7493DF62-675B-03F7-8190-FB57B0DA99ED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36" creationId="{35F2ACA0-6701-A627-8443-E178C3E6B8F9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36" creationId="{AF501849-B597-CD72-08C2-86B1AF5CF6FD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37" creationId="{EAC0ED6D-9F24-7BA8-D670-21468F2E90F8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37" creationId="{F5F9A4FF-F377-72A6-3EAC-7DBF447A523F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38" creationId="{7493DF62-675B-03F7-8190-FB57B0DA99ED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38" creationId="{90A2BB02-931B-5928-F97F-1D8652DAF574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39" creationId="{3A3536CB-E6AE-DACC-8612-EAF5E247B6BE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39" creationId="{AF501849-B597-CD72-08C2-86B1AF5CF6FD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40" creationId="{E54B342D-6FC4-3620-036E-A0FFE091FF1D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40" creationId="{F5F9A4FF-F377-72A6-3EAC-7DBF447A523F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41" creationId="{232EA45D-45EA-B444-F326-9AFB6046A10A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41" creationId="{90A2BB02-931B-5928-F97F-1D8652DAF574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42" creationId="{3A3536CB-E6AE-DACC-8612-EAF5E247B6BE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42" creationId="{E72EAC29-400B-7CEF-A229-21C6F5A2BE0C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43" creationId="{78499646-8B8B-5BB4-F146-60AFBDAA4427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44" creationId="{022C1E10-8900-2D29-6716-E9931AE25F5A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44" creationId="{E54B342D-6FC4-3620-036E-A0FFE091FF1D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45" creationId="{232EA45D-45EA-B444-F326-9AFB6046A10A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45" creationId="{D792DC4D-DBD1-1BCA-7709-A4C36A1D1690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46" creationId="{075E63DC-C70F-283F-7912-A979627A0309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46" creationId="{E72EAC29-400B-7CEF-A229-21C6F5A2BE0C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47" creationId="{05E30130-7C6A-7107-7888-E6678BC2CAD5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47" creationId="{78499646-8B8B-5BB4-F146-60AFBDAA4427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48" creationId="{022C1E10-8900-2D29-6716-E9931AE25F5A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48" creationId="{87BEA019-51A9-878C-2A3A-FF61DD479F91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49" creationId="{D792DC4D-DBD1-1BCA-7709-A4C36A1D1690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50" creationId="{075E63DC-C70F-283F-7912-A979627A0309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51" creationId="{05E30130-7C6A-7107-7888-E6678BC2CAD5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51" creationId="{4E7FF4AA-CB65-4178-8CC1-14904B3CF25F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52" creationId="{248285BF-0B3D-485F-B7EC-C43D1B6E502E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52" creationId="{87BEA019-51A9-878C-2A3A-FF61DD479F91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53" creationId="{F2FDEC3C-6F03-4427-A25D-7B22F0240743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54" creationId="{C78BC5F3-57B6-44DF-85A9-BFEC59A542C8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55" creationId="{4E7FF4AA-CB65-4178-8CC1-14904B3CF25F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55" creationId="{9CE9891B-0311-4D80-9F4A-421CAABC9B3E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56" creationId="{248285BF-0B3D-485F-B7EC-C43D1B6E502E}"/>
          </ac:spMkLst>
        </pc:spChg>
        <pc:spChg chg="add mod">
          <ac:chgData name="Yanjing Ren" userId="a12b41fec2f743dd" providerId="LiveId" clId="{2BD2B7E9-DAFA-49F6-B180-C0B8B2FA9AAF}" dt="2024-01-25T08:02:58.258" v="7683"/>
          <ac:spMkLst>
            <pc:docMk/>
            <pc:sldMk cId="965932118" sldId="842"/>
            <ac:spMk id="56" creationId="{320A50A9-ACF4-4B56-ABDC-84831B88B085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57" creationId="{F2FDEC3C-6F03-4427-A25D-7B22F0240743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58" creationId="{C78BC5F3-57B6-44DF-85A9-BFEC59A542C8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59" creationId="{9CE9891B-0311-4D80-9F4A-421CAABC9B3E}"/>
          </ac:spMkLst>
        </pc:spChg>
        <pc:spChg chg="add mod">
          <ac:chgData name="Yanjing Ren" userId="a12b41fec2f743dd" providerId="LiveId" clId="{2BD2B7E9-DAFA-49F6-B180-C0B8B2FA9AAF}" dt="2024-01-24T08:53:50.025" v="4054"/>
          <ac:spMkLst>
            <pc:docMk/>
            <pc:sldMk cId="965932118" sldId="842"/>
            <ac:spMk id="60" creationId="{320A50A9-ACF4-4B56-ABDC-84831B88B085}"/>
          </ac:spMkLst>
        </pc:spChg>
        <pc:spChg chg="add del mod">
          <ac:chgData name="Yanjing Ren" userId="a12b41fec2f743dd" providerId="LiveId" clId="{2BD2B7E9-DAFA-49F6-B180-C0B8B2FA9AAF}" dt="2024-01-25T08:26:47.267" v="8417" actId="478"/>
          <ac:spMkLst>
            <pc:docMk/>
            <pc:sldMk cId="965932118" sldId="842"/>
            <ac:spMk id="62" creationId="{40ACF6E1-6E7C-377F-9DD0-F8ADF409AE30}"/>
          </ac:spMkLst>
        </pc:spChg>
        <pc:spChg chg="add del mod">
          <ac:chgData name="Yanjing Ren" userId="a12b41fec2f743dd" providerId="LiveId" clId="{2BD2B7E9-DAFA-49F6-B180-C0B8B2FA9AAF}" dt="2024-01-25T08:09:32.605" v="7931" actId="478"/>
          <ac:spMkLst>
            <pc:docMk/>
            <pc:sldMk cId="965932118" sldId="842"/>
            <ac:spMk id="63" creationId="{7C29C12F-F0B0-3693-2A49-F6A9BF067FCB}"/>
          </ac:spMkLst>
        </pc:spChg>
        <pc:spChg chg="add del mod">
          <ac:chgData name="Yanjing Ren" userId="a12b41fec2f743dd" providerId="LiveId" clId="{2BD2B7E9-DAFA-49F6-B180-C0B8B2FA9AAF}" dt="2024-01-25T08:29:03.185" v="8435" actId="478"/>
          <ac:spMkLst>
            <pc:docMk/>
            <pc:sldMk cId="965932118" sldId="842"/>
            <ac:spMk id="64" creationId="{947236D6-8500-5FFD-6D63-E9624E4B2216}"/>
          </ac:spMkLst>
        </pc:spChg>
        <pc:spChg chg="add del mod">
          <ac:chgData name="Yanjing Ren" userId="a12b41fec2f743dd" providerId="LiveId" clId="{2BD2B7E9-DAFA-49F6-B180-C0B8B2FA9AAF}" dt="2024-01-25T08:26:50.045" v="8418" actId="478"/>
          <ac:spMkLst>
            <pc:docMk/>
            <pc:sldMk cId="965932118" sldId="842"/>
            <ac:spMk id="65" creationId="{8D5BF96D-B6C7-9541-DBA0-23ADD4BCEAC3}"/>
          </ac:spMkLst>
        </pc:spChg>
        <pc:spChg chg="add mod">
          <ac:chgData name="Yanjing Ren" userId="a12b41fec2f743dd" providerId="LiveId" clId="{2BD2B7E9-DAFA-49F6-B180-C0B8B2FA9AAF}" dt="2024-01-26T10:03:00.707" v="15305" actId="14100"/>
          <ac:spMkLst>
            <pc:docMk/>
            <pc:sldMk cId="965932118" sldId="842"/>
            <ac:spMk id="70" creationId="{9ED543EB-B421-C0E4-E99E-EADAE05C861A}"/>
          </ac:spMkLst>
        </pc:spChg>
        <pc:spChg chg="add del mod">
          <ac:chgData name="Yanjing Ren" userId="a12b41fec2f743dd" providerId="LiveId" clId="{2BD2B7E9-DAFA-49F6-B180-C0B8B2FA9AAF}" dt="2024-01-26T10:02:56.415" v="15304" actId="478"/>
          <ac:spMkLst>
            <pc:docMk/>
            <pc:sldMk cId="965932118" sldId="842"/>
            <ac:spMk id="71" creationId="{377AC99B-BAB7-4421-533B-ED1139FDFCF5}"/>
          </ac:spMkLst>
        </pc:spChg>
        <pc:spChg chg="add mod">
          <ac:chgData name="Yanjing Ren" userId="a12b41fec2f743dd" providerId="LiveId" clId="{2BD2B7E9-DAFA-49F6-B180-C0B8B2FA9AAF}" dt="2024-01-26T10:02:46.516" v="15302" actId="164"/>
          <ac:spMkLst>
            <pc:docMk/>
            <pc:sldMk cId="965932118" sldId="842"/>
            <ac:spMk id="72" creationId="{320A50A9-ACF4-4B56-ABDC-84831B88B085}"/>
          </ac:spMkLst>
        </pc:spChg>
        <pc:grpChg chg="add mod">
          <ac:chgData name="Yanjing Ren" userId="a12b41fec2f743dd" providerId="LiveId" clId="{2BD2B7E9-DAFA-49F6-B180-C0B8B2FA9AAF}" dt="2024-01-26T10:03:05.051" v="15306" actId="1076"/>
          <ac:grpSpMkLst>
            <pc:docMk/>
            <pc:sldMk cId="965932118" sldId="842"/>
            <ac:grpSpMk id="3" creationId="{C8B2D23A-AF00-6E16-BFF0-471B6F1C1614}"/>
          </ac:grpSpMkLst>
        </pc:grpChg>
        <pc:grpChg chg="del">
          <ac:chgData name="Yanjing Ren" userId="a12b41fec2f743dd" providerId="LiveId" clId="{2BD2B7E9-DAFA-49F6-B180-C0B8B2FA9AAF}" dt="2024-01-24T08:53:32.146" v="4050" actId="478"/>
          <ac:grpSpMkLst>
            <pc:docMk/>
            <pc:sldMk cId="965932118" sldId="842"/>
            <ac:grpSpMk id="5" creationId="{B421C0CC-C488-41F7-AA92-BEECD51ADB77}"/>
          </ac:grpSpMkLst>
        </pc:grpChg>
        <pc:picChg chg="add mod">
          <ac:chgData name="Yanjing Ren" userId="a12b41fec2f743dd" providerId="LiveId" clId="{2BD2B7E9-DAFA-49F6-B180-C0B8B2FA9AAF}" dt="2024-01-26T10:02:46.516" v="15302" actId="164"/>
          <ac:picMkLst>
            <pc:docMk/>
            <pc:sldMk cId="965932118" sldId="842"/>
            <ac:picMk id="60" creationId="{2A8CB456-B099-4B80-EE17-E6B3429BBDCC}"/>
          </ac:picMkLst>
        </pc:picChg>
        <pc:picChg chg="add del mod">
          <ac:chgData name="Yanjing Ren" userId="a12b41fec2f743dd" providerId="LiveId" clId="{2BD2B7E9-DAFA-49F6-B180-C0B8B2FA9AAF}" dt="2024-01-25T08:01:52.252" v="7675" actId="478"/>
          <ac:picMkLst>
            <pc:docMk/>
            <pc:sldMk cId="965932118" sldId="842"/>
            <ac:picMk id="61" creationId="{F54A2F6D-06F1-5E8D-AED9-57F79B02090D}"/>
          </ac:picMkLst>
        </pc:picChg>
        <pc:picChg chg="add del mod">
          <ac:chgData name="Yanjing Ren" userId="a12b41fec2f743dd" providerId="LiveId" clId="{2BD2B7E9-DAFA-49F6-B180-C0B8B2FA9AAF}" dt="2024-01-25T08:28:49.996" v="8432" actId="478"/>
          <ac:picMkLst>
            <pc:docMk/>
            <pc:sldMk cId="965932118" sldId="842"/>
            <ac:picMk id="67" creationId="{8D5F99F5-3474-98E4-B40D-872A0BEFAA09}"/>
          </ac:picMkLst>
        </pc:picChg>
        <pc:picChg chg="add del mod">
          <ac:chgData name="Yanjing Ren" userId="a12b41fec2f743dd" providerId="LiveId" clId="{2BD2B7E9-DAFA-49F6-B180-C0B8B2FA9AAF}" dt="2024-01-25T08:28:49.996" v="8432" actId="478"/>
          <ac:picMkLst>
            <pc:docMk/>
            <pc:sldMk cId="965932118" sldId="842"/>
            <ac:picMk id="69" creationId="{4A5A81F7-D4D6-0374-F0C0-D9FD47CEF1DD}"/>
          </ac:picMkLst>
        </pc:picChg>
        <pc:cxnChg chg="add mod">
          <ac:chgData name="Yanjing Ren" userId="a12b41fec2f743dd" providerId="LiveId" clId="{2BD2B7E9-DAFA-49F6-B180-C0B8B2FA9AAF}" dt="2024-01-25T08:02:58.258" v="7683"/>
          <ac:cxnSpMkLst>
            <pc:docMk/>
            <pc:sldMk cId="965932118" sldId="842"/>
            <ac:cxnSpMk id="19" creationId="{8B666217-2933-E192-BD48-73D661DE2694}"/>
          </ac:cxnSpMkLst>
        </pc:cxnChg>
        <pc:cxnChg chg="add mod">
          <ac:chgData name="Yanjing Ren" userId="a12b41fec2f743dd" providerId="LiveId" clId="{2BD2B7E9-DAFA-49F6-B180-C0B8B2FA9AAF}" dt="2024-01-24T08:53:50.025" v="4054"/>
          <ac:cxnSpMkLst>
            <pc:docMk/>
            <pc:sldMk cId="965932118" sldId="842"/>
            <ac:cxnSpMk id="22" creationId="{8B666217-2933-E192-BD48-73D661DE2694}"/>
          </ac:cxnSpMkLst>
        </pc:cxnChg>
        <pc:cxnChg chg="add mod">
          <ac:chgData name="Yanjing Ren" userId="a12b41fec2f743dd" providerId="LiveId" clId="{2BD2B7E9-DAFA-49F6-B180-C0B8B2FA9AAF}" dt="2024-01-25T08:02:58.258" v="7683"/>
          <ac:cxnSpMkLst>
            <pc:docMk/>
            <pc:sldMk cId="965932118" sldId="842"/>
            <ac:cxnSpMk id="31" creationId="{9A66ADDB-672F-5278-32F9-6F5FEA8BB4E2}"/>
          </ac:cxnSpMkLst>
        </pc:cxnChg>
        <pc:cxnChg chg="add mod">
          <ac:chgData name="Yanjing Ren" userId="a12b41fec2f743dd" providerId="LiveId" clId="{2BD2B7E9-DAFA-49F6-B180-C0B8B2FA9AAF}" dt="2024-01-25T08:02:58.258" v="7683"/>
          <ac:cxnSpMkLst>
            <pc:docMk/>
            <pc:sldMk cId="965932118" sldId="842"/>
            <ac:cxnSpMk id="32" creationId="{F0D75BFE-F176-E7E0-3736-C3368244FD9C}"/>
          </ac:cxnSpMkLst>
        </pc:cxnChg>
        <pc:cxnChg chg="add mod">
          <ac:chgData name="Yanjing Ren" userId="a12b41fec2f743dd" providerId="LiveId" clId="{2BD2B7E9-DAFA-49F6-B180-C0B8B2FA9AAF}" dt="2024-01-24T08:53:50.025" v="4054"/>
          <ac:cxnSpMkLst>
            <pc:docMk/>
            <pc:sldMk cId="965932118" sldId="842"/>
            <ac:cxnSpMk id="34" creationId="{9A66ADDB-672F-5278-32F9-6F5FEA8BB4E2}"/>
          </ac:cxnSpMkLst>
        </pc:cxnChg>
        <pc:cxnChg chg="add mod">
          <ac:chgData name="Yanjing Ren" userId="a12b41fec2f743dd" providerId="LiveId" clId="{2BD2B7E9-DAFA-49F6-B180-C0B8B2FA9AAF}" dt="2024-01-24T08:53:50.025" v="4054"/>
          <ac:cxnSpMkLst>
            <pc:docMk/>
            <pc:sldMk cId="965932118" sldId="842"/>
            <ac:cxnSpMk id="35" creationId="{F0D75BFE-F176-E7E0-3736-C3368244FD9C}"/>
          </ac:cxnSpMkLst>
        </pc:cxnChg>
        <pc:cxnChg chg="add mod">
          <ac:chgData name="Yanjing Ren" userId="a12b41fec2f743dd" providerId="LiveId" clId="{2BD2B7E9-DAFA-49F6-B180-C0B8B2FA9AAF}" dt="2024-01-25T08:02:58.258" v="7683"/>
          <ac:cxnSpMkLst>
            <pc:docMk/>
            <pc:sldMk cId="965932118" sldId="842"/>
            <ac:cxnSpMk id="49" creationId="{71C261EC-BA61-CBA3-4319-1D0619D54EC1}"/>
          </ac:cxnSpMkLst>
        </pc:cxnChg>
        <pc:cxnChg chg="add mod">
          <ac:chgData name="Yanjing Ren" userId="a12b41fec2f743dd" providerId="LiveId" clId="{2BD2B7E9-DAFA-49F6-B180-C0B8B2FA9AAF}" dt="2024-01-25T08:02:58.258" v="7683"/>
          <ac:cxnSpMkLst>
            <pc:docMk/>
            <pc:sldMk cId="965932118" sldId="842"/>
            <ac:cxnSpMk id="50" creationId="{26706CF3-0D0B-0BFE-897B-1F403A6DCFAD}"/>
          </ac:cxnSpMkLst>
        </pc:cxnChg>
        <pc:cxnChg chg="add mod">
          <ac:chgData name="Yanjing Ren" userId="a12b41fec2f743dd" providerId="LiveId" clId="{2BD2B7E9-DAFA-49F6-B180-C0B8B2FA9AAF}" dt="2024-01-24T08:53:50.025" v="4054"/>
          <ac:cxnSpMkLst>
            <pc:docMk/>
            <pc:sldMk cId="965932118" sldId="842"/>
            <ac:cxnSpMk id="53" creationId="{71C261EC-BA61-CBA3-4319-1D0619D54EC1}"/>
          </ac:cxnSpMkLst>
        </pc:cxnChg>
        <pc:cxnChg chg="add mod">
          <ac:chgData name="Yanjing Ren" userId="a12b41fec2f743dd" providerId="LiveId" clId="{2BD2B7E9-DAFA-49F6-B180-C0B8B2FA9AAF}" dt="2024-01-24T08:53:50.025" v="4054"/>
          <ac:cxnSpMkLst>
            <pc:docMk/>
            <pc:sldMk cId="965932118" sldId="842"/>
            <ac:cxnSpMk id="54" creationId="{26706CF3-0D0B-0BFE-897B-1F403A6DCFAD}"/>
          </ac:cxnSpMkLst>
        </pc:cxnChg>
        <pc:cxnChg chg="add mod">
          <ac:chgData name="Yanjing Ren" userId="a12b41fec2f743dd" providerId="LiveId" clId="{2BD2B7E9-DAFA-49F6-B180-C0B8B2FA9AAF}" dt="2024-01-26T10:02:46.516" v="15302" actId="164"/>
          <ac:cxnSpMkLst>
            <pc:docMk/>
            <pc:sldMk cId="965932118" sldId="842"/>
            <ac:cxnSpMk id="74" creationId="{AE1FB236-F5C0-21A9-597A-9EBC31796615}"/>
          </ac:cxnSpMkLst>
        </pc:cxnChg>
        <pc:cxnChg chg="mod">
          <ac:chgData name="Yanjing Ren" userId="a12b41fec2f743dd" providerId="LiveId" clId="{2BD2B7E9-DAFA-49F6-B180-C0B8B2FA9AAF}" dt="2024-01-24T08:53:32.146" v="4050" actId="478"/>
          <ac:cxnSpMkLst>
            <pc:docMk/>
            <pc:sldMk cId="965932118" sldId="842"/>
            <ac:cxnSpMk id="95" creationId="{55E5E744-B682-4409-AF63-EF27947EF58B}"/>
          </ac:cxnSpMkLst>
        </pc:cxnChg>
      </pc:sldChg>
      <pc:sldChg chg="modSp del mod ord modShow">
        <pc:chgData name="Yanjing Ren" userId="a12b41fec2f743dd" providerId="LiveId" clId="{2BD2B7E9-DAFA-49F6-B180-C0B8B2FA9AAF}" dt="2024-01-25T09:17:01.837" v="9768" actId="2696"/>
        <pc:sldMkLst>
          <pc:docMk/>
          <pc:sldMk cId="1299793522" sldId="844"/>
        </pc:sldMkLst>
        <pc:spChg chg="mod">
          <ac:chgData name="Yanjing Ren" userId="a12b41fec2f743dd" providerId="LiveId" clId="{2BD2B7E9-DAFA-49F6-B180-C0B8B2FA9AAF}" dt="2024-01-25T07:57:35.829" v="7402" actId="21"/>
          <ac:spMkLst>
            <pc:docMk/>
            <pc:sldMk cId="1299793522" sldId="844"/>
            <ac:spMk id="3" creationId="{ABD834EA-FE3E-E54B-A852-799E7770EB58}"/>
          </ac:spMkLst>
        </pc:spChg>
      </pc:sldChg>
      <pc:sldChg chg="del">
        <pc:chgData name="Yanjing Ren" userId="a12b41fec2f743dd" providerId="LiveId" clId="{2BD2B7E9-DAFA-49F6-B180-C0B8B2FA9AAF}" dt="2024-01-24T08:40:56.223" v="3665" actId="47"/>
        <pc:sldMkLst>
          <pc:docMk/>
          <pc:sldMk cId="341761412" sldId="851"/>
        </pc:sldMkLst>
      </pc:sldChg>
      <pc:sldChg chg="del">
        <pc:chgData name="Yanjing Ren" userId="a12b41fec2f743dd" providerId="LiveId" clId="{2BD2B7E9-DAFA-49F6-B180-C0B8B2FA9AAF}" dt="2024-01-24T08:40:56.223" v="3665" actId="47"/>
        <pc:sldMkLst>
          <pc:docMk/>
          <pc:sldMk cId="192116610" sldId="852"/>
        </pc:sldMkLst>
      </pc:sldChg>
      <pc:sldChg chg="del">
        <pc:chgData name="Yanjing Ren" userId="a12b41fec2f743dd" providerId="LiveId" clId="{2BD2B7E9-DAFA-49F6-B180-C0B8B2FA9AAF}" dt="2024-01-24T08:40:56.223" v="3665" actId="47"/>
        <pc:sldMkLst>
          <pc:docMk/>
          <pc:sldMk cId="3584504017" sldId="855"/>
        </pc:sldMkLst>
      </pc:sldChg>
      <pc:sldChg chg="del">
        <pc:chgData name="Yanjing Ren" userId="a12b41fec2f743dd" providerId="LiveId" clId="{2BD2B7E9-DAFA-49F6-B180-C0B8B2FA9AAF}" dt="2024-01-24T08:40:56.223" v="3665" actId="47"/>
        <pc:sldMkLst>
          <pc:docMk/>
          <pc:sldMk cId="4187748842" sldId="856"/>
        </pc:sldMkLst>
      </pc:sldChg>
      <pc:sldChg chg="addSp modSp add del mod">
        <pc:chgData name="Yanjing Ren" userId="a12b41fec2f743dd" providerId="LiveId" clId="{2BD2B7E9-DAFA-49F6-B180-C0B8B2FA9AAF}" dt="2024-01-24T07:54:44.304" v="1818" actId="47"/>
        <pc:sldMkLst>
          <pc:docMk/>
          <pc:sldMk cId="2492357376" sldId="857"/>
        </pc:sldMkLst>
        <pc:spChg chg="mod">
          <ac:chgData name="Yanjing Ren" userId="a12b41fec2f743dd" providerId="LiveId" clId="{2BD2B7E9-DAFA-49F6-B180-C0B8B2FA9AAF}" dt="2024-01-24T05:50:43.152" v="265" actId="20577"/>
          <ac:spMkLst>
            <pc:docMk/>
            <pc:sldMk cId="2492357376" sldId="857"/>
            <ac:spMk id="2" creationId="{DCB78288-B2D6-5845-9CA1-A1AA6F77040D}"/>
          </ac:spMkLst>
        </pc:spChg>
        <pc:spChg chg="mod">
          <ac:chgData name="Yanjing Ren" userId="a12b41fec2f743dd" providerId="LiveId" clId="{2BD2B7E9-DAFA-49F6-B180-C0B8B2FA9AAF}" dt="2024-01-24T07:06:45.335" v="571" actId="20577"/>
          <ac:spMkLst>
            <pc:docMk/>
            <pc:sldMk cId="2492357376" sldId="857"/>
            <ac:spMk id="3" creationId="{CD6F0989-B05C-C34E-9E47-627297793777}"/>
          </ac:spMkLst>
        </pc:spChg>
        <pc:spChg chg="add mod">
          <ac:chgData name="Yanjing Ren" userId="a12b41fec2f743dd" providerId="LiveId" clId="{2BD2B7E9-DAFA-49F6-B180-C0B8B2FA9AAF}" dt="2024-01-24T06:06:35.546" v="274" actId="404"/>
          <ac:spMkLst>
            <pc:docMk/>
            <pc:sldMk cId="2492357376" sldId="857"/>
            <ac:spMk id="7" creationId="{23084813-241D-0F1B-28D1-48F8C2A7E375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9" creationId="{667F5D72-0E21-E9C2-89F0-8945B616BDD4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10" creationId="{7DBB6917-5508-B403-70C4-F8285FB2078A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13" creationId="{6A3CA355-A912-5119-AE7B-3887E3D2F79A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14" creationId="{5FA1E5E9-99AD-DDBE-ED18-B8A1F9E76303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15" creationId="{A8A6008F-FD15-27D3-711E-27D0CD3FB591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16" creationId="{86195992-EF8D-2D6F-C92A-F12FA7F4691E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18" creationId="{61047171-CF13-8BF4-7C2E-1E550014E5D1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19" creationId="{E8CBA935-6A4C-072C-6F65-A499D93248D7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0" creationId="{D3533200-60D0-4D5D-E00D-C695A57CA0E4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1" creationId="{BA4831BA-C505-1F4D-D39A-BD4CE9871F59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2" creationId="{839D64C9-158C-B782-78D1-91E5511600CF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3" creationId="{CD2762C1-2671-024E-E90B-A6E7589D7C73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4" creationId="{2678877D-6DC3-9D38-99FB-23E0FA7EA6F5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5" creationId="{0C15FF3F-DA52-6BC0-4764-3BA8C7983595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6" creationId="{95B4E67B-1790-F71B-F14C-465094116E26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7" creationId="{0B82A826-0670-3EC8-2FF0-9D806B8CC030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8" creationId="{FA77FE88-8281-D780-C032-8AAA6920884A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29" creationId="{1184D4DB-2501-6A08-8082-3270CA6BB867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30" creationId="{EB2C0B12-4DEA-87F8-6B2E-1BE802ED26B8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31" creationId="{A0926979-37AE-7138-D19E-3CE92A89FF72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33" creationId="{CCACDB6F-DCCF-A925-9B6B-F8337F878427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35" creationId="{158F188C-EC50-4B9E-B8A0-2967727C7E5B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38" creationId="{7E581C28-B05F-2799-33AA-D4E791D08D7A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42" creationId="{321C6B8F-C364-475A-1EC5-725A8E2D8A19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43" creationId="{2DF44572-299C-5B43-2B7B-D4BDB1C51F39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47" creationId="{3E96A117-E997-1F12-F3EC-02A612EEE4E9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48" creationId="{B346C32E-DED7-6327-C6EE-4810B49A0725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0" creationId="{837285EC-DD7E-5D54-7BE8-4B64BE908CBD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1" creationId="{2C100961-9A73-9A9C-2322-78FACBAF7AFF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2" creationId="{9FAD5685-FDF8-8474-0585-4CF82CF83003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3" creationId="{1FF59676-CE4A-0237-7728-A33E1B4BD0DB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4" creationId="{369C6DF1-45B2-185E-476F-375D14C8B530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5" creationId="{1CC1CB02-44EE-8B30-94F3-FF4E8004C894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6" creationId="{E12212E2-9E45-0899-39DA-E2D4D2BF2B49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7" creationId="{AB6DC995-36C0-D2C9-39F6-EDBE3FD12B84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8" creationId="{9CD01848-39F9-A8A6-7706-81AAAEE18E9F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59" creationId="{BA8F8EDE-C8F2-5281-1EF9-5B28499E8C7B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0" creationId="{EDFCC080-08A4-EDFE-2335-0DAD6C13B9F3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1" creationId="{9564AEC8-B708-9D0A-E318-16860D8E80E5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2" creationId="{277589D3-C485-202D-6330-A30085556AD8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3" creationId="{8007AD55-8E57-8EED-5859-5AF0DD3C3EC5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4" creationId="{B97F2540-2440-18CE-EBA6-1D72002DAF57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5" creationId="{C3EBDD28-9CDC-A5D3-5D32-5302892C1B14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6" creationId="{839D847C-0DB9-40A0-487B-2846C6717B6D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7" creationId="{808AA6F7-BB98-BB49-925C-A415FBBF3DBC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8" creationId="{B1D2EE34-8374-8C9A-B8BB-9686E80C31DB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69" creationId="{5DBFFF2C-B4AB-09B0-58BD-305576FFA269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70" creationId="{1E4E7BC5-5950-5676-E221-88DBC800551F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71" creationId="{F5594DD1-02BE-7F12-FC3B-B07BD67113D1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72" creationId="{D15F4A34-A493-B678-F8CC-A5FCD9FC9AEC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73" creationId="{CFDCECC4-3B0E-5AEC-73DF-59EDA57AA059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74" creationId="{ADB2BA5C-9968-EFA3-AF91-06B3406E5F51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75" creationId="{58056C22-48F5-5215-5935-CD13EF8D8620}"/>
          </ac:spMkLst>
        </pc:spChg>
        <pc:spChg chg="add mod">
          <ac:chgData name="Yanjing Ren" userId="a12b41fec2f743dd" providerId="LiveId" clId="{2BD2B7E9-DAFA-49F6-B180-C0B8B2FA9AAF}" dt="2024-01-24T06:06:20.031" v="271" actId="404"/>
          <ac:spMkLst>
            <pc:docMk/>
            <pc:sldMk cId="2492357376" sldId="857"/>
            <ac:spMk id="76" creationId="{ABAE9788-421D-873C-9C16-D10BFEC2BE3C}"/>
          </ac:spMkLst>
        </pc:spChg>
        <pc:grpChg chg="add mod">
          <ac:chgData name="Yanjing Ren" userId="a12b41fec2f743dd" providerId="LiveId" clId="{2BD2B7E9-DAFA-49F6-B180-C0B8B2FA9AAF}" dt="2024-01-24T06:05:53.970" v="268" actId="1076"/>
          <ac:grpSpMkLst>
            <pc:docMk/>
            <pc:sldMk cId="2492357376" sldId="857"/>
            <ac:grpSpMk id="5" creationId="{AE1FECF8-6EB7-E543-381B-09DBDBB51DC1}"/>
          </ac:grpSpMkLst>
        </pc:grpChg>
        <pc:grpChg chg="add mod">
          <ac:chgData name="Yanjing Ren" userId="a12b41fec2f743dd" providerId="LiveId" clId="{2BD2B7E9-DAFA-49F6-B180-C0B8B2FA9AAF}" dt="2024-01-24T06:05:53.970" v="268" actId="1076"/>
          <ac:grpSpMkLst>
            <pc:docMk/>
            <pc:sldMk cId="2492357376" sldId="857"/>
            <ac:grpSpMk id="8" creationId="{B7272622-26DD-F8F1-4E57-58C6C1EFF69B}"/>
          </ac:grpSpMkLst>
        </pc:grpChg>
        <pc:grpChg chg="add mod">
          <ac:chgData name="Yanjing Ren" userId="a12b41fec2f743dd" providerId="LiveId" clId="{2BD2B7E9-DAFA-49F6-B180-C0B8B2FA9AAF}" dt="2024-01-24T06:05:53.970" v="268" actId="1076"/>
          <ac:grpSpMkLst>
            <pc:docMk/>
            <pc:sldMk cId="2492357376" sldId="857"/>
            <ac:grpSpMk id="34" creationId="{91611E5E-C81C-8B54-194B-F2E7053051F3}"/>
          </ac:grpSpMkLst>
        </pc:grpChg>
        <pc:grpChg chg="add mod">
          <ac:chgData name="Yanjing Ren" userId="a12b41fec2f743dd" providerId="LiveId" clId="{2BD2B7E9-DAFA-49F6-B180-C0B8B2FA9AAF}" dt="2024-01-24T06:05:53.970" v="268" actId="1076"/>
          <ac:grpSpMkLst>
            <pc:docMk/>
            <pc:sldMk cId="2492357376" sldId="857"/>
            <ac:grpSpMk id="36" creationId="{D98AF2AE-985E-694E-F8D8-70EB6EC2FAFB}"/>
          </ac:grpSpMkLst>
        </pc:grpChg>
        <pc:grpChg chg="add mod">
          <ac:chgData name="Yanjing Ren" userId="a12b41fec2f743dd" providerId="LiveId" clId="{2BD2B7E9-DAFA-49F6-B180-C0B8B2FA9AAF}" dt="2024-01-24T06:05:53.970" v="268" actId="1076"/>
          <ac:grpSpMkLst>
            <pc:docMk/>
            <pc:sldMk cId="2492357376" sldId="857"/>
            <ac:grpSpMk id="37" creationId="{58031B56-D9EC-2044-AED5-9BE3DDB0DB29}"/>
          </ac:grpSpMkLst>
        </pc:grpChg>
        <pc:grpChg chg="add mod">
          <ac:chgData name="Yanjing Ren" userId="a12b41fec2f743dd" providerId="LiveId" clId="{2BD2B7E9-DAFA-49F6-B180-C0B8B2FA9AAF}" dt="2024-01-24T06:05:53.970" v="268" actId="1076"/>
          <ac:grpSpMkLst>
            <pc:docMk/>
            <pc:sldMk cId="2492357376" sldId="857"/>
            <ac:grpSpMk id="39" creationId="{6FF10A18-1B17-A743-3F0F-A339BE1C8678}"/>
          </ac:grpSpMkLst>
        </pc:grpChg>
        <pc:grpChg chg="add mod">
          <ac:chgData name="Yanjing Ren" userId="a12b41fec2f743dd" providerId="LiveId" clId="{2BD2B7E9-DAFA-49F6-B180-C0B8B2FA9AAF}" dt="2024-01-24T06:05:53.970" v="268" actId="1076"/>
          <ac:grpSpMkLst>
            <pc:docMk/>
            <pc:sldMk cId="2492357376" sldId="857"/>
            <ac:grpSpMk id="40" creationId="{B2ED32A5-1F49-BBC8-3DB6-DF725F7C4DA6}"/>
          </ac:grpSpMkLst>
        </pc:grpChg>
        <pc:grpChg chg="add mod">
          <ac:chgData name="Yanjing Ren" userId="a12b41fec2f743dd" providerId="LiveId" clId="{2BD2B7E9-DAFA-49F6-B180-C0B8B2FA9AAF}" dt="2024-01-24T06:05:53.970" v="268" actId="1076"/>
          <ac:grpSpMkLst>
            <pc:docMk/>
            <pc:sldMk cId="2492357376" sldId="857"/>
            <ac:grpSpMk id="41" creationId="{6ADFADA2-86A7-6554-49D9-B51BBF64B14E}"/>
          </ac:grpSpMkLst>
        </pc:grpChg>
        <pc:grpChg chg="add mod">
          <ac:chgData name="Yanjing Ren" userId="a12b41fec2f743dd" providerId="LiveId" clId="{2BD2B7E9-DAFA-49F6-B180-C0B8B2FA9AAF}" dt="2024-01-24T06:05:53.970" v="268" actId="1076"/>
          <ac:grpSpMkLst>
            <pc:docMk/>
            <pc:sldMk cId="2492357376" sldId="857"/>
            <ac:grpSpMk id="49" creationId="{9580DB08-77BF-351A-B4C1-62EB43EFE256}"/>
          </ac:grpSpMkLst>
        </pc:grpChg>
        <pc:graphicFrameChg chg="add mod">
          <ac:chgData name="Yanjing Ren" userId="a12b41fec2f743dd" providerId="LiveId" clId="{2BD2B7E9-DAFA-49F6-B180-C0B8B2FA9AAF}" dt="2024-01-24T06:05:53.970" v="268" actId="1076"/>
          <ac:graphicFrameMkLst>
            <pc:docMk/>
            <pc:sldMk cId="2492357376" sldId="857"/>
            <ac:graphicFrameMk id="6" creationId="{69A215C0-9E4D-83B6-A92E-468D409FAB4D}"/>
          </ac:graphicFrameMkLst>
        </pc:graphicFrameChg>
        <pc:cxnChg chg="add mod">
          <ac:chgData name="Yanjing Ren" userId="a12b41fec2f743dd" providerId="LiveId" clId="{2BD2B7E9-DAFA-49F6-B180-C0B8B2FA9AAF}" dt="2024-01-24T06:05:53.970" v="268" actId="1076"/>
          <ac:cxnSpMkLst>
            <pc:docMk/>
            <pc:sldMk cId="2492357376" sldId="857"/>
            <ac:cxnSpMk id="11" creationId="{90D6047C-E988-BF1B-C78E-7CFA4F059634}"/>
          </ac:cxnSpMkLst>
        </pc:cxnChg>
        <pc:cxnChg chg="add mod">
          <ac:chgData name="Yanjing Ren" userId="a12b41fec2f743dd" providerId="LiveId" clId="{2BD2B7E9-DAFA-49F6-B180-C0B8B2FA9AAF}" dt="2024-01-24T06:05:53.970" v="268" actId="1076"/>
          <ac:cxnSpMkLst>
            <pc:docMk/>
            <pc:sldMk cId="2492357376" sldId="857"/>
            <ac:cxnSpMk id="12" creationId="{D0549C49-6B09-A18A-CC77-6975904D8119}"/>
          </ac:cxnSpMkLst>
        </pc:cxnChg>
        <pc:cxnChg chg="add mod">
          <ac:chgData name="Yanjing Ren" userId="a12b41fec2f743dd" providerId="LiveId" clId="{2BD2B7E9-DAFA-49F6-B180-C0B8B2FA9AAF}" dt="2024-01-24T06:05:53.970" v="268" actId="1076"/>
          <ac:cxnSpMkLst>
            <pc:docMk/>
            <pc:sldMk cId="2492357376" sldId="857"/>
            <ac:cxnSpMk id="17" creationId="{CA0A9C5C-4515-D71A-FDB5-4427B9B629BF}"/>
          </ac:cxnSpMkLst>
        </pc:cxnChg>
        <pc:cxnChg chg="add mod">
          <ac:chgData name="Yanjing Ren" userId="a12b41fec2f743dd" providerId="LiveId" clId="{2BD2B7E9-DAFA-49F6-B180-C0B8B2FA9AAF}" dt="2024-01-24T06:06:20.031" v="271" actId="404"/>
          <ac:cxnSpMkLst>
            <pc:docMk/>
            <pc:sldMk cId="2492357376" sldId="857"/>
            <ac:cxnSpMk id="32" creationId="{BEE088A3-1CB4-FBE8-6DBB-294A52BD9A68}"/>
          </ac:cxnSpMkLst>
        </pc:cxnChg>
        <pc:cxnChg chg="add mod">
          <ac:chgData name="Yanjing Ren" userId="a12b41fec2f743dd" providerId="LiveId" clId="{2BD2B7E9-DAFA-49F6-B180-C0B8B2FA9AAF}" dt="2024-01-24T06:05:53.970" v="268" actId="1076"/>
          <ac:cxnSpMkLst>
            <pc:docMk/>
            <pc:sldMk cId="2492357376" sldId="857"/>
            <ac:cxnSpMk id="44" creationId="{D5356A79-D0DC-3D38-FF89-3B2E029F9912}"/>
          </ac:cxnSpMkLst>
        </pc:cxnChg>
        <pc:cxnChg chg="add mod">
          <ac:chgData name="Yanjing Ren" userId="a12b41fec2f743dd" providerId="LiveId" clId="{2BD2B7E9-DAFA-49F6-B180-C0B8B2FA9AAF}" dt="2024-01-24T06:05:53.970" v="268" actId="1076"/>
          <ac:cxnSpMkLst>
            <pc:docMk/>
            <pc:sldMk cId="2492357376" sldId="857"/>
            <ac:cxnSpMk id="45" creationId="{43EEFF5B-4C3B-23DF-3605-6770EB4DDB51}"/>
          </ac:cxnSpMkLst>
        </pc:cxnChg>
        <pc:cxnChg chg="add mod">
          <ac:chgData name="Yanjing Ren" userId="a12b41fec2f743dd" providerId="LiveId" clId="{2BD2B7E9-DAFA-49F6-B180-C0B8B2FA9AAF}" dt="2024-01-24T06:06:20.031" v="271" actId="404"/>
          <ac:cxnSpMkLst>
            <pc:docMk/>
            <pc:sldMk cId="2492357376" sldId="857"/>
            <ac:cxnSpMk id="46" creationId="{5B8DC2D5-2EC0-6393-4251-E0B6D841DE03}"/>
          </ac:cxnSpMkLst>
        </pc:cxnChg>
      </pc:sldChg>
      <pc:sldChg chg="addSp delSp modSp add del mod ord modNotesTx">
        <pc:chgData name="Yanjing Ren" userId="a12b41fec2f743dd" providerId="LiveId" clId="{2BD2B7E9-DAFA-49F6-B180-C0B8B2FA9AAF}" dt="2024-01-26T09:58:34.058" v="15176" actId="47"/>
        <pc:sldMkLst>
          <pc:docMk/>
          <pc:sldMk cId="3641210365" sldId="858"/>
        </pc:sldMkLst>
        <pc:spChg chg="mod">
          <ac:chgData name="Yanjing Ren" userId="a12b41fec2f743dd" providerId="LiveId" clId="{2BD2B7E9-DAFA-49F6-B180-C0B8B2FA9AAF}" dt="2024-01-24T07:08:17.977" v="598" actId="20577"/>
          <ac:spMkLst>
            <pc:docMk/>
            <pc:sldMk cId="3641210365" sldId="858"/>
            <ac:spMk id="2" creationId="{DCB78288-B2D6-5845-9CA1-A1AA6F77040D}"/>
          </ac:spMkLst>
        </pc:spChg>
        <pc:spChg chg="mod">
          <ac:chgData name="Yanjing Ren" userId="a12b41fec2f743dd" providerId="LiveId" clId="{2BD2B7E9-DAFA-49F6-B180-C0B8B2FA9AAF}" dt="2024-01-26T07:33:03.423" v="12720" actId="207"/>
          <ac:spMkLst>
            <pc:docMk/>
            <pc:sldMk cId="3641210365" sldId="858"/>
            <ac:spMk id="3" creationId="{CD6F0989-B05C-C34E-9E47-627297793777}"/>
          </ac:spMkLst>
        </pc:spChg>
        <pc:spChg chg="add mod ord">
          <ac:chgData name="Yanjing Ren" userId="a12b41fec2f743dd" providerId="LiveId" clId="{2BD2B7E9-DAFA-49F6-B180-C0B8B2FA9AAF}" dt="2024-01-26T08:58:56.372" v="14553" actId="1076"/>
          <ac:spMkLst>
            <pc:docMk/>
            <pc:sldMk cId="3641210365" sldId="858"/>
            <ac:spMk id="7" creationId="{78146CCB-0AEC-42BD-B5C9-3883BD12BECE}"/>
          </ac:spMkLst>
        </pc:spChg>
        <pc:spChg chg="add del mod">
          <ac:chgData name="Yanjing Ren" userId="a12b41fec2f743dd" providerId="LiveId" clId="{2BD2B7E9-DAFA-49F6-B180-C0B8B2FA9AAF}" dt="2024-01-26T07:27:18.979" v="12590" actId="478"/>
          <ac:spMkLst>
            <pc:docMk/>
            <pc:sldMk cId="3641210365" sldId="858"/>
            <ac:spMk id="8" creationId="{F12EA430-CF80-43E8-8355-FBFCDD8E155E}"/>
          </ac:spMkLst>
        </pc:spChg>
        <pc:spChg chg="add del mod">
          <ac:chgData name="Yanjing Ren" userId="a12b41fec2f743dd" providerId="LiveId" clId="{2BD2B7E9-DAFA-49F6-B180-C0B8B2FA9AAF}" dt="2024-01-26T07:27:18.979" v="12590" actId="478"/>
          <ac:spMkLst>
            <pc:docMk/>
            <pc:sldMk cId="3641210365" sldId="858"/>
            <ac:spMk id="9" creationId="{48DF7AAE-B382-6E61-F03A-8E1BE4D631E3}"/>
          </ac:spMkLst>
        </pc:spChg>
        <pc:spChg chg="add del mod">
          <ac:chgData name="Yanjing Ren" userId="a12b41fec2f743dd" providerId="LiveId" clId="{2BD2B7E9-DAFA-49F6-B180-C0B8B2FA9AAF}" dt="2024-01-26T07:27:18.979" v="12590" actId="478"/>
          <ac:spMkLst>
            <pc:docMk/>
            <pc:sldMk cId="3641210365" sldId="858"/>
            <ac:spMk id="10" creationId="{1BEAB3F7-C798-78FC-D5B5-1A4F677C624E}"/>
          </ac:spMkLst>
        </pc:spChg>
        <pc:spChg chg="add del mod">
          <ac:chgData name="Yanjing Ren" userId="a12b41fec2f743dd" providerId="LiveId" clId="{2BD2B7E9-DAFA-49F6-B180-C0B8B2FA9AAF}" dt="2024-01-26T07:27:15.966" v="12589" actId="478"/>
          <ac:spMkLst>
            <pc:docMk/>
            <pc:sldMk cId="3641210365" sldId="858"/>
            <ac:spMk id="12" creationId="{66BC5BB9-A54F-67E6-B66D-49266374AD59}"/>
          </ac:spMkLst>
        </pc:spChg>
        <pc:grpChg chg="add del mod">
          <ac:chgData name="Yanjing Ren" userId="a12b41fec2f743dd" providerId="LiveId" clId="{2BD2B7E9-DAFA-49F6-B180-C0B8B2FA9AAF}" dt="2024-01-26T07:43:54.979" v="12787" actId="478"/>
          <ac:grpSpMkLst>
            <pc:docMk/>
            <pc:sldMk cId="3641210365" sldId="858"/>
            <ac:grpSpMk id="13" creationId="{C63FF5CF-3C10-C7E8-585B-7054A8E28D3B}"/>
          </ac:grpSpMkLst>
        </pc:grpChg>
        <pc:picChg chg="add del mod">
          <ac:chgData name="Yanjing Ren" userId="a12b41fec2f743dd" providerId="LiveId" clId="{2BD2B7E9-DAFA-49F6-B180-C0B8B2FA9AAF}" dt="2024-01-26T07:27:15.966" v="12589" actId="478"/>
          <ac:picMkLst>
            <pc:docMk/>
            <pc:sldMk cId="3641210365" sldId="858"/>
            <ac:picMk id="5" creationId="{FADEDEDF-879B-4A34-8C49-199C06A241C9}"/>
          </ac:picMkLst>
        </pc:picChg>
        <pc:picChg chg="add mod">
          <ac:chgData name="Yanjing Ren" userId="a12b41fec2f743dd" providerId="LiveId" clId="{2BD2B7E9-DAFA-49F6-B180-C0B8B2FA9AAF}" dt="2024-01-26T08:58:51.175" v="14552" actId="1076"/>
          <ac:picMkLst>
            <pc:docMk/>
            <pc:sldMk cId="3641210365" sldId="858"/>
            <ac:picMk id="6" creationId="{3DBBD50E-C293-2CDE-57BB-55F3BFCC1BEA}"/>
          </ac:picMkLst>
        </pc:picChg>
        <pc:picChg chg="add del mod">
          <ac:chgData name="Yanjing Ren" userId="a12b41fec2f743dd" providerId="LiveId" clId="{2BD2B7E9-DAFA-49F6-B180-C0B8B2FA9AAF}" dt="2024-01-26T07:27:15.966" v="12589" actId="478"/>
          <ac:picMkLst>
            <pc:docMk/>
            <pc:sldMk cId="3641210365" sldId="858"/>
            <ac:picMk id="6" creationId="{E34AD662-1B96-459D-874B-90BB52F8E088}"/>
          </ac:picMkLst>
        </pc:picChg>
        <pc:picChg chg="add del mod">
          <ac:chgData name="Yanjing Ren" userId="a12b41fec2f743dd" providerId="LiveId" clId="{2BD2B7E9-DAFA-49F6-B180-C0B8B2FA9AAF}" dt="2024-01-26T07:43:54.979" v="12787" actId="478"/>
          <ac:picMkLst>
            <pc:docMk/>
            <pc:sldMk cId="3641210365" sldId="858"/>
            <ac:picMk id="11" creationId="{6BDEF134-C913-D04F-7A29-2AAEFCB46C02}"/>
          </ac:picMkLst>
        </pc:picChg>
        <pc:picChg chg="add del mod">
          <ac:chgData name="Yanjing Ren" userId="a12b41fec2f743dd" providerId="LiveId" clId="{2BD2B7E9-DAFA-49F6-B180-C0B8B2FA9AAF}" dt="2024-01-26T08:58:41.231" v="14549" actId="478"/>
          <ac:picMkLst>
            <pc:docMk/>
            <pc:sldMk cId="3641210365" sldId="858"/>
            <ac:picMk id="14" creationId="{F2299912-BDC7-252B-2907-E1FCB75D72CD}"/>
          </ac:picMkLst>
        </pc:picChg>
        <pc:picChg chg="add del mod">
          <ac:chgData name="Yanjing Ren" userId="a12b41fec2f743dd" providerId="LiveId" clId="{2BD2B7E9-DAFA-49F6-B180-C0B8B2FA9AAF}" dt="2024-01-26T07:27:15.966" v="12589" actId="478"/>
          <ac:picMkLst>
            <pc:docMk/>
            <pc:sldMk cId="3641210365" sldId="858"/>
            <ac:picMk id="1026" creationId="{6AE985D8-6932-B0C4-2D39-EE0373A18B36}"/>
          </ac:picMkLst>
        </pc:picChg>
        <pc:picChg chg="add del mod">
          <ac:chgData name="Yanjing Ren" userId="a12b41fec2f743dd" providerId="LiveId" clId="{2BD2B7E9-DAFA-49F6-B180-C0B8B2FA9AAF}" dt="2024-01-26T07:27:15.966" v="12589" actId="478"/>
          <ac:picMkLst>
            <pc:docMk/>
            <pc:sldMk cId="3641210365" sldId="858"/>
            <ac:picMk id="1028" creationId="{870E9013-A443-2DCA-D4C7-7E4CE1BE22C8}"/>
          </ac:picMkLst>
        </pc:picChg>
      </pc:sldChg>
      <pc:sldChg chg="addSp delSp modSp add del mod">
        <pc:chgData name="Yanjing Ren" userId="a12b41fec2f743dd" providerId="LiveId" clId="{2BD2B7E9-DAFA-49F6-B180-C0B8B2FA9AAF}" dt="2024-01-24T09:23:20.901" v="4976" actId="47"/>
        <pc:sldMkLst>
          <pc:docMk/>
          <pc:sldMk cId="2574668648" sldId="859"/>
        </pc:sldMkLst>
        <pc:spChg chg="mod">
          <ac:chgData name="Yanjing Ren" userId="a12b41fec2f743dd" providerId="LiveId" clId="{2BD2B7E9-DAFA-49F6-B180-C0B8B2FA9AAF}" dt="2024-01-24T07:45:24.310" v="1551" actId="20577"/>
          <ac:spMkLst>
            <pc:docMk/>
            <pc:sldMk cId="2574668648" sldId="859"/>
            <ac:spMk id="3" creationId="{CD6F0989-B05C-C34E-9E47-627297793777}"/>
          </ac:spMkLst>
        </pc:spChg>
        <pc:spChg chg="del">
          <ac:chgData name="Yanjing Ren" userId="a12b41fec2f743dd" providerId="LiveId" clId="{2BD2B7E9-DAFA-49F6-B180-C0B8B2FA9AAF}" dt="2024-01-24T07:42:07.077" v="1246" actId="478"/>
          <ac:spMkLst>
            <pc:docMk/>
            <pc:sldMk cId="2574668648" sldId="859"/>
            <ac:spMk id="7" creationId="{78146CCB-0AEC-42BD-B5C9-3883BD12BECE}"/>
          </ac:spMkLst>
        </pc:spChg>
        <pc:spChg chg="del">
          <ac:chgData name="Yanjing Ren" userId="a12b41fec2f743dd" providerId="LiveId" clId="{2BD2B7E9-DAFA-49F6-B180-C0B8B2FA9AAF}" dt="2024-01-24T07:42:07.077" v="1246" actId="478"/>
          <ac:spMkLst>
            <pc:docMk/>
            <pc:sldMk cId="2574668648" sldId="859"/>
            <ac:spMk id="8" creationId="{F12EA430-CF80-43E8-8355-FBFCDD8E155E}"/>
          </ac:spMkLst>
        </pc:spChg>
        <pc:spChg chg="del">
          <ac:chgData name="Yanjing Ren" userId="a12b41fec2f743dd" providerId="LiveId" clId="{2BD2B7E9-DAFA-49F6-B180-C0B8B2FA9AAF}" dt="2024-01-24T07:42:07.077" v="1246" actId="478"/>
          <ac:spMkLst>
            <pc:docMk/>
            <pc:sldMk cId="2574668648" sldId="859"/>
            <ac:spMk id="9" creationId="{48DF7AAE-B382-6E61-F03A-8E1BE4D631E3}"/>
          </ac:spMkLst>
        </pc:spChg>
        <pc:spChg chg="del">
          <ac:chgData name="Yanjing Ren" userId="a12b41fec2f743dd" providerId="LiveId" clId="{2BD2B7E9-DAFA-49F6-B180-C0B8B2FA9AAF}" dt="2024-01-24T07:42:07.077" v="1246" actId="478"/>
          <ac:spMkLst>
            <pc:docMk/>
            <pc:sldMk cId="2574668648" sldId="859"/>
            <ac:spMk id="10" creationId="{1BEAB3F7-C798-78FC-D5B5-1A4F677C624E}"/>
          </ac:spMkLst>
        </pc:spChg>
        <pc:spChg chg="del">
          <ac:chgData name="Yanjing Ren" userId="a12b41fec2f743dd" providerId="LiveId" clId="{2BD2B7E9-DAFA-49F6-B180-C0B8B2FA9AAF}" dt="2024-01-24T07:42:07.077" v="1246" actId="478"/>
          <ac:spMkLst>
            <pc:docMk/>
            <pc:sldMk cId="2574668648" sldId="859"/>
            <ac:spMk id="12" creationId="{66BC5BB9-A54F-67E6-B66D-49266374AD59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13" creationId="{BFEDE50C-33A8-648F-61E7-145EEE733F17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14" creationId="{7A91FCB9-C9D0-5FF7-4D5B-75C8CB86878F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15" creationId="{1CC3C361-A4B8-1E9C-CA88-3F14F7AB1CF5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7" creationId="{7403ADBE-57E9-9CAC-B628-16CAAA0EAB45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19" creationId="{076B646A-9FFE-916E-0FBD-332FDEF28E88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20" creationId="{0E553F09-AFD0-19D0-6926-B2C77FB57B64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21" creationId="{A9149E81-978A-1AF6-131A-BE960D24B5D3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22" creationId="{6B24A4E5-039B-968F-9738-88EBBDBFCD9F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23" creationId="{092076DA-E521-4AC9-5028-BB77E1AD4AB1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26" creationId="{FABBFFA3-12A6-7DCF-5198-1C1393DC668E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27" creationId="{18D8F628-85C2-14CE-54B9-7475CF1063A2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28" creationId="{1ACF95F5-F839-0720-8092-6013174D3FD2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29" creationId="{8DA42914-8ECC-8715-C17F-157FA89BA62C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31" creationId="{C2D88E9B-5F41-3945-3B4C-A72E84A0E0EE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32" creationId="{613F9BC8-145B-14E1-FA0D-A1040E4AC868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33" creationId="{69F2797A-BE2A-2E05-0DDA-0719A378E5D8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34" creationId="{8F2FA59E-A2AC-C6CC-1137-2CB1EEB193B9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35" creationId="{D4FDAB38-16A7-1715-C993-7393063FFBAE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36" creationId="{897923DC-2FA7-52B5-7A51-5AA20B4907EE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37" creationId="{3A65FB26-0639-941F-E368-C6EE6C2F89D3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38" creationId="{B52E34C4-9387-4220-1F85-53D8DC05DDA2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39" creationId="{6F2A7DDD-577D-ED24-2D51-A525BB786BB4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40" creationId="{A1B55EFD-9FC1-D376-8E6C-FB91B90C7D99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41" creationId="{17366C01-869F-9F76-7A18-A8F98B97106B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42" creationId="{DD256FB5-3185-E1A1-7B6D-4929F20AA8F9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43" creationId="{7DA95032-1098-A9C8-C931-E1EFEE4AEB21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44" creationId="{4E04CB9F-1A67-F77C-D20A-F675720F0EE2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46" creationId="{5E80F3C1-20A7-8A7D-406A-7A90F00C55D4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48" creationId="{D2D93294-826A-A43A-3FB3-E3AF2A06D354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49" creationId="{38C1BDED-7C5A-253E-1FAB-F9ED37AB0651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50" creationId="{47B12C2F-D818-63A0-C322-72CCFA7FA3CD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52" creationId="{1CF2DF63-AED2-D50F-89A3-944A70E8BE6F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53" creationId="{41E23E3B-3AB5-ACDB-4338-24E8FB53D2F4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55" creationId="{30186460-9BB7-0C1A-C66D-33A1A4573D6E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56" creationId="{AD9CFC95-EAAE-42E8-D49E-DBDD61FC94A3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57" creationId="{695F33BD-8497-C73E-0394-C2739EDBEDC4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59" creationId="{17C9CBE1-FDFC-A00D-AD22-8AC1C0698AA5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60" creationId="{527172FB-BC2A-4356-4555-DE2EDE314CEE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62" creationId="{CAFB395C-4294-3ABE-47BD-8B604164269C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63" creationId="{1AFBBC22-C293-E5D7-F3A0-6C6E6B545188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1025" creationId="{0FA2B742-C409-8B25-7C8A-1B351F068BF0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1027" creationId="{B6AE8DC2-6202-4BCB-7496-21250755A88A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29" creationId="{0AC3669B-8AF5-BE7C-ABCB-FE391981E81E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30" creationId="{26074577-24BD-D675-A91E-1389477AEB66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34" creationId="{C90BB1F8-9564-5D6B-34C9-02D780E526EA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35" creationId="{C97B3D86-ABC0-22E7-2E25-0D5D3277EB45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1037" creationId="{A4C893B3-CAB1-71A5-4815-6926A2B09EBA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1038" creationId="{B3CE2AF5-90FC-CEF2-C5BF-3F44DDC3EAFF}"/>
          </ac:spMkLst>
        </pc:spChg>
        <pc:spChg chg="mod">
          <ac:chgData name="Yanjing Ren" userId="a12b41fec2f743dd" providerId="LiveId" clId="{2BD2B7E9-DAFA-49F6-B180-C0B8B2FA9AAF}" dt="2024-01-24T07:45:34.630" v="1552"/>
          <ac:spMkLst>
            <pc:docMk/>
            <pc:sldMk cId="2574668648" sldId="859"/>
            <ac:spMk id="1039" creationId="{3B67BC87-BD54-02E4-08C4-5581998F6F72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40" creationId="{3CCB3C4B-47E1-C591-7C0B-BA905C33BE19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41" creationId="{963064EB-8C9B-10D1-9522-AC97DDBE8445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42" creationId="{DBD9FDAA-78BC-6DFD-F5BE-29BE8402D596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43" creationId="{5CDB8113-57CC-550F-E7FA-B7412CD4983A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44" creationId="{9AA8140E-D21D-26A0-6B03-4B684F41585C}"/>
          </ac:spMkLst>
        </pc:spChg>
        <pc:spChg chg="add mod">
          <ac:chgData name="Yanjing Ren" userId="a12b41fec2f743dd" providerId="LiveId" clId="{2BD2B7E9-DAFA-49F6-B180-C0B8B2FA9AAF}" dt="2024-01-24T07:45:40.320" v="1554" actId="164"/>
          <ac:spMkLst>
            <pc:docMk/>
            <pc:sldMk cId="2574668648" sldId="859"/>
            <ac:spMk id="1045" creationId="{373839A7-CB38-BCCA-340A-5A36B5C892A4}"/>
          </ac:spMkLst>
        </pc:spChg>
        <pc:spChg chg="add mod">
          <ac:chgData name="Yanjing Ren" userId="a12b41fec2f743dd" providerId="LiveId" clId="{2BD2B7E9-DAFA-49F6-B180-C0B8B2FA9AAF}" dt="2024-01-24T07:46:30.537" v="1565" actId="1076"/>
          <ac:spMkLst>
            <pc:docMk/>
            <pc:sldMk cId="2574668648" sldId="859"/>
            <ac:spMk id="1047" creationId="{D508EC5C-887D-DFA0-23D1-BA00275E1D9A}"/>
          </ac:spMkLst>
        </pc:spChg>
        <pc:spChg chg="add mod">
          <ac:chgData name="Yanjing Ren" userId="a12b41fec2f743dd" providerId="LiveId" clId="{2BD2B7E9-DAFA-49F6-B180-C0B8B2FA9AAF}" dt="2024-01-24T07:46:17.420" v="1562" actId="1076"/>
          <ac:spMkLst>
            <pc:docMk/>
            <pc:sldMk cId="2574668648" sldId="859"/>
            <ac:spMk id="1048" creationId="{CEF457EC-B824-47F2-9D02-C0CDC88921F0}"/>
          </ac:spMkLst>
        </pc:spChg>
        <pc:spChg chg="add mod">
          <ac:chgData name="Yanjing Ren" userId="a12b41fec2f743dd" providerId="LiveId" clId="{2BD2B7E9-DAFA-49F6-B180-C0B8B2FA9AAF}" dt="2024-01-24T07:47:07.686" v="1570" actId="1076"/>
          <ac:spMkLst>
            <pc:docMk/>
            <pc:sldMk cId="2574668648" sldId="859"/>
            <ac:spMk id="1049" creationId="{B37A77EB-9F23-43BE-B1EE-E59347353F09}"/>
          </ac:spMkLst>
        </pc:spChg>
        <pc:spChg chg="add del mod">
          <ac:chgData name="Yanjing Ren" userId="a12b41fec2f743dd" providerId="LiveId" clId="{2BD2B7E9-DAFA-49F6-B180-C0B8B2FA9AAF}" dt="2024-01-24T07:49:46.520" v="1696" actId="478"/>
          <ac:spMkLst>
            <pc:docMk/>
            <pc:sldMk cId="2574668648" sldId="859"/>
            <ac:spMk id="1051" creationId="{83AF7905-92AF-D951-709E-58EB41428284}"/>
          </ac:spMkLst>
        </pc:spChg>
        <pc:grpChg chg="add mod">
          <ac:chgData name="Yanjing Ren" userId="a12b41fec2f743dd" providerId="LiveId" clId="{2BD2B7E9-DAFA-49F6-B180-C0B8B2FA9AAF}" dt="2024-01-24T07:45:40.320" v="1554" actId="164"/>
          <ac:grpSpMkLst>
            <pc:docMk/>
            <pc:sldMk cId="2574668648" sldId="859"/>
            <ac:grpSpMk id="11" creationId="{734A9197-C7A4-DBB8-FC44-3B334ADFEBB5}"/>
          </ac:grpSpMkLst>
        </pc:grpChg>
        <pc:grpChg chg="add mod">
          <ac:chgData name="Yanjing Ren" userId="a12b41fec2f743dd" providerId="LiveId" clId="{2BD2B7E9-DAFA-49F6-B180-C0B8B2FA9AAF}" dt="2024-01-24T07:45:40.320" v="1554" actId="164"/>
          <ac:grpSpMkLst>
            <pc:docMk/>
            <pc:sldMk cId="2574668648" sldId="859"/>
            <ac:grpSpMk id="18" creationId="{4F7D91CB-7669-420D-11FE-D31F031D4DB6}"/>
          </ac:grpSpMkLst>
        </pc:grpChg>
        <pc:grpChg chg="add mod">
          <ac:chgData name="Yanjing Ren" userId="a12b41fec2f743dd" providerId="LiveId" clId="{2BD2B7E9-DAFA-49F6-B180-C0B8B2FA9AAF}" dt="2024-01-24T07:45:40.320" v="1554" actId="164"/>
          <ac:grpSpMkLst>
            <pc:docMk/>
            <pc:sldMk cId="2574668648" sldId="859"/>
            <ac:grpSpMk id="47" creationId="{42863FBC-FB46-2884-5AA6-13E67ABB5B15}"/>
          </ac:grpSpMkLst>
        </pc:grpChg>
        <pc:grpChg chg="add mod">
          <ac:chgData name="Yanjing Ren" userId="a12b41fec2f743dd" providerId="LiveId" clId="{2BD2B7E9-DAFA-49F6-B180-C0B8B2FA9AAF}" dt="2024-01-24T07:45:40.320" v="1554" actId="164"/>
          <ac:grpSpMkLst>
            <pc:docMk/>
            <pc:sldMk cId="2574668648" sldId="859"/>
            <ac:grpSpMk id="51" creationId="{B4C30253-2AF0-78BF-F9FA-35F17A4FCB49}"/>
          </ac:grpSpMkLst>
        </pc:grpChg>
        <pc:grpChg chg="add mod">
          <ac:chgData name="Yanjing Ren" userId="a12b41fec2f743dd" providerId="LiveId" clId="{2BD2B7E9-DAFA-49F6-B180-C0B8B2FA9AAF}" dt="2024-01-24T07:45:40.320" v="1554" actId="164"/>
          <ac:grpSpMkLst>
            <pc:docMk/>
            <pc:sldMk cId="2574668648" sldId="859"/>
            <ac:grpSpMk id="54" creationId="{EDAFE221-C811-4152-2258-080A5604968E}"/>
          </ac:grpSpMkLst>
        </pc:grpChg>
        <pc:grpChg chg="add mod">
          <ac:chgData name="Yanjing Ren" userId="a12b41fec2f743dd" providerId="LiveId" clId="{2BD2B7E9-DAFA-49F6-B180-C0B8B2FA9AAF}" dt="2024-01-24T07:45:40.320" v="1554" actId="164"/>
          <ac:grpSpMkLst>
            <pc:docMk/>
            <pc:sldMk cId="2574668648" sldId="859"/>
            <ac:grpSpMk id="58" creationId="{C066302B-DBD5-33A0-8189-5373B377E18B}"/>
          </ac:grpSpMkLst>
        </pc:grpChg>
        <pc:grpChg chg="add mod">
          <ac:chgData name="Yanjing Ren" userId="a12b41fec2f743dd" providerId="LiveId" clId="{2BD2B7E9-DAFA-49F6-B180-C0B8B2FA9AAF}" dt="2024-01-24T07:45:40.320" v="1554" actId="164"/>
          <ac:grpSpMkLst>
            <pc:docMk/>
            <pc:sldMk cId="2574668648" sldId="859"/>
            <ac:grpSpMk id="61" creationId="{0A2EA0E4-3EB9-2702-4290-CCC1F13F3B63}"/>
          </ac:grpSpMkLst>
        </pc:grpChg>
        <pc:grpChg chg="add mod">
          <ac:chgData name="Yanjing Ren" userId="a12b41fec2f743dd" providerId="LiveId" clId="{2BD2B7E9-DAFA-49F6-B180-C0B8B2FA9AAF}" dt="2024-01-24T07:45:40.320" v="1554" actId="164"/>
          <ac:grpSpMkLst>
            <pc:docMk/>
            <pc:sldMk cId="2574668648" sldId="859"/>
            <ac:grpSpMk id="1024" creationId="{3466B439-3AD9-C80D-7688-3A12614032A1}"/>
          </ac:grpSpMkLst>
        </pc:grpChg>
        <pc:grpChg chg="add mod">
          <ac:chgData name="Yanjing Ren" userId="a12b41fec2f743dd" providerId="LiveId" clId="{2BD2B7E9-DAFA-49F6-B180-C0B8B2FA9AAF}" dt="2024-01-24T07:45:40.320" v="1554" actId="164"/>
          <ac:grpSpMkLst>
            <pc:docMk/>
            <pc:sldMk cId="2574668648" sldId="859"/>
            <ac:grpSpMk id="1036" creationId="{761310BD-FD6B-EDF1-8572-DF2C262894C9}"/>
          </ac:grpSpMkLst>
        </pc:grpChg>
        <pc:grpChg chg="add mod">
          <ac:chgData name="Yanjing Ren" userId="a12b41fec2f743dd" providerId="LiveId" clId="{2BD2B7E9-DAFA-49F6-B180-C0B8B2FA9AAF}" dt="2024-01-24T07:45:46.046" v="1555" actId="1076"/>
          <ac:grpSpMkLst>
            <pc:docMk/>
            <pc:sldMk cId="2574668648" sldId="859"/>
            <ac:grpSpMk id="1046" creationId="{786939CF-FF92-EBE3-C01D-8FE26B629D72}"/>
          </ac:grpSpMkLst>
        </pc:grpChg>
        <pc:graphicFrameChg chg="add mod">
          <ac:chgData name="Yanjing Ren" userId="a12b41fec2f743dd" providerId="LiveId" clId="{2BD2B7E9-DAFA-49F6-B180-C0B8B2FA9AAF}" dt="2024-01-24T07:45:40.320" v="1554" actId="164"/>
          <ac:graphicFrameMkLst>
            <pc:docMk/>
            <pc:sldMk cId="2574668648" sldId="859"/>
            <ac:graphicFrameMk id="16" creationId="{8A54BC0C-1964-39EA-360E-AC11C7089ADA}"/>
          </ac:graphicFrameMkLst>
        </pc:graphicFrameChg>
        <pc:picChg chg="del">
          <ac:chgData name="Yanjing Ren" userId="a12b41fec2f743dd" providerId="LiveId" clId="{2BD2B7E9-DAFA-49F6-B180-C0B8B2FA9AAF}" dt="2024-01-24T07:42:07.077" v="1246" actId="478"/>
          <ac:picMkLst>
            <pc:docMk/>
            <pc:sldMk cId="2574668648" sldId="859"/>
            <ac:picMk id="5" creationId="{FADEDEDF-879B-4A34-8C49-199C06A241C9}"/>
          </ac:picMkLst>
        </pc:picChg>
        <pc:picChg chg="del">
          <ac:chgData name="Yanjing Ren" userId="a12b41fec2f743dd" providerId="LiveId" clId="{2BD2B7E9-DAFA-49F6-B180-C0B8B2FA9AAF}" dt="2024-01-24T07:42:07.077" v="1246" actId="478"/>
          <ac:picMkLst>
            <pc:docMk/>
            <pc:sldMk cId="2574668648" sldId="859"/>
            <ac:picMk id="6" creationId="{E34AD662-1B96-459D-874B-90BB52F8E088}"/>
          </ac:picMkLst>
        </pc:picChg>
        <pc:picChg chg="del">
          <ac:chgData name="Yanjing Ren" userId="a12b41fec2f743dd" providerId="LiveId" clId="{2BD2B7E9-DAFA-49F6-B180-C0B8B2FA9AAF}" dt="2024-01-24T07:42:07.077" v="1246" actId="478"/>
          <ac:picMkLst>
            <pc:docMk/>
            <pc:sldMk cId="2574668648" sldId="859"/>
            <ac:picMk id="1026" creationId="{6AE985D8-6932-B0C4-2D39-EE0373A18B36}"/>
          </ac:picMkLst>
        </pc:picChg>
        <pc:picChg chg="del">
          <ac:chgData name="Yanjing Ren" userId="a12b41fec2f743dd" providerId="LiveId" clId="{2BD2B7E9-DAFA-49F6-B180-C0B8B2FA9AAF}" dt="2024-01-24T07:42:07.077" v="1246" actId="478"/>
          <ac:picMkLst>
            <pc:docMk/>
            <pc:sldMk cId="2574668648" sldId="859"/>
            <ac:picMk id="1028" creationId="{870E9013-A443-2DCA-D4C7-7E4CE1BE22C8}"/>
          </ac:picMkLst>
        </pc:picChg>
        <pc:cxnChg chg="add mod">
          <ac:chgData name="Yanjing Ren" userId="a12b41fec2f743dd" providerId="LiveId" clId="{2BD2B7E9-DAFA-49F6-B180-C0B8B2FA9AAF}" dt="2024-01-24T07:45:40.320" v="1554" actId="164"/>
          <ac:cxnSpMkLst>
            <pc:docMk/>
            <pc:sldMk cId="2574668648" sldId="859"/>
            <ac:cxnSpMk id="24" creationId="{D311C2D0-B14A-985B-F510-CB6990B24CB9}"/>
          </ac:cxnSpMkLst>
        </pc:cxnChg>
        <pc:cxnChg chg="add mod">
          <ac:chgData name="Yanjing Ren" userId="a12b41fec2f743dd" providerId="LiveId" clId="{2BD2B7E9-DAFA-49F6-B180-C0B8B2FA9AAF}" dt="2024-01-24T07:45:40.320" v="1554" actId="164"/>
          <ac:cxnSpMkLst>
            <pc:docMk/>
            <pc:sldMk cId="2574668648" sldId="859"/>
            <ac:cxnSpMk id="25" creationId="{A3724140-512B-2E0F-CFCA-E799A57EFBAE}"/>
          </ac:cxnSpMkLst>
        </pc:cxnChg>
        <pc:cxnChg chg="add mod">
          <ac:chgData name="Yanjing Ren" userId="a12b41fec2f743dd" providerId="LiveId" clId="{2BD2B7E9-DAFA-49F6-B180-C0B8B2FA9AAF}" dt="2024-01-24T07:45:40.320" v="1554" actId="164"/>
          <ac:cxnSpMkLst>
            <pc:docMk/>
            <pc:sldMk cId="2574668648" sldId="859"/>
            <ac:cxnSpMk id="30" creationId="{B6245544-07D3-5C6E-4772-9F3F94B40DCF}"/>
          </ac:cxnSpMkLst>
        </pc:cxnChg>
        <pc:cxnChg chg="add mod">
          <ac:chgData name="Yanjing Ren" userId="a12b41fec2f743dd" providerId="LiveId" clId="{2BD2B7E9-DAFA-49F6-B180-C0B8B2FA9AAF}" dt="2024-01-24T07:45:40.320" v="1554" actId="164"/>
          <ac:cxnSpMkLst>
            <pc:docMk/>
            <pc:sldMk cId="2574668648" sldId="859"/>
            <ac:cxnSpMk id="45" creationId="{B3D979FE-D272-EE5D-BA6E-7B38D691EF17}"/>
          </ac:cxnSpMkLst>
        </pc:cxnChg>
        <pc:cxnChg chg="add mod">
          <ac:chgData name="Yanjing Ren" userId="a12b41fec2f743dd" providerId="LiveId" clId="{2BD2B7E9-DAFA-49F6-B180-C0B8B2FA9AAF}" dt="2024-01-24T07:45:40.320" v="1554" actId="164"/>
          <ac:cxnSpMkLst>
            <pc:docMk/>
            <pc:sldMk cId="2574668648" sldId="859"/>
            <ac:cxnSpMk id="1031" creationId="{7713932D-D321-B0C1-4A7E-3A5E9A9F1E95}"/>
          </ac:cxnSpMkLst>
        </pc:cxnChg>
        <pc:cxnChg chg="add mod">
          <ac:chgData name="Yanjing Ren" userId="a12b41fec2f743dd" providerId="LiveId" clId="{2BD2B7E9-DAFA-49F6-B180-C0B8B2FA9AAF}" dt="2024-01-24T07:45:40.320" v="1554" actId="164"/>
          <ac:cxnSpMkLst>
            <pc:docMk/>
            <pc:sldMk cId="2574668648" sldId="859"/>
            <ac:cxnSpMk id="1032" creationId="{735A5161-52EA-C349-66DB-13EBD4B1DA0C}"/>
          </ac:cxnSpMkLst>
        </pc:cxnChg>
        <pc:cxnChg chg="add mod">
          <ac:chgData name="Yanjing Ren" userId="a12b41fec2f743dd" providerId="LiveId" clId="{2BD2B7E9-DAFA-49F6-B180-C0B8B2FA9AAF}" dt="2024-01-24T07:45:40.320" v="1554" actId="164"/>
          <ac:cxnSpMkLst>
            <pc:docMk/>
            <pc:sldMk cId="2574668648" sldId="859"/>
            <ac:cxnSpMk id="1033" creationId="{E57E7D79-083F-263B-BC0B-BC595BFFF1AA}"/>
          </ac:cxnSpMkLst>
        </pc:cxnChg>
      </pc:sldChg>
      <pc:sldChg chg="delSp modSp add mod modNotesTx">
        <pc:chgData name="Yanjing Ren" userId="a12b41fec2f743dd" providerId="LiveId" clId="{2BD2B7E9-DAFA-49F6-B180-C0B8B2FA9AAF}" dt="2024-01-26T08:15:53.235" v="14051" actId="20577"/>
        <pc:sldMkLst>
          <pc:docMk/>
          <pc:sldMk cId="645623818" sldId="860"/>
        </pc:sldMkLst>
        <pc:spChg chg="mod">
          <ac:chgData name="Yanjing Ren" userId="a12b41fec2f743dd" providerId="LiveId" clId="{2BD2B7E9-DAFA-49F6-B180-C0B8B2FA9AAF}" dt="2024-01-24T07:47:39.173" v="1581" actId="20577"/>
          <ac:spMkLst>
            <pc:docMk/>
            <pc:sldMk cId="645623818" sldId="860"/>
            <ac:spMk id="2" creationId="{DCB78288-B2D6-5845-9CA1-A1AA6F77040D}"/>
          </ac:spMkLst>
        </pc:spChg>
        <pc:spChg chg="mod">
          <ac:chgData name="Yanjing Ren" userId="a12b41fec2f743dd" providerId="LiveId" clId="{2BD2B7E9-DAFA-49F6-B180-C0B8B2FA9AAF}" dt="2024-01-26T08:15:53.235" v="14051" actId="20577"/>
          <ac:spMkLst>
            <pc:docMk/>
            <pc:sldMk cId="645623818" sldId="860"/>
            <ac:spMk id="3" creationId="{CD6F0989-B05C-C34E-9E47-627297793777}"/>
          </ac:spMkLst>
        </pc:spChg>
        <pc:spChg chg="del">
          <ac:chgData name="Yanjing Ren" userId="a12b41fec2f743dd" providerId="LiveId" clId="{2BD2B7E9-DAFA-49F6-B180-C0B8B2FA9AAF}" dt="2024-01-24T07:48:53.693" v="1683" actId="478"/>
          <ac:spMkLst>
            <pc:docMk/>
            <pc:sldMk cId="645623818" sldId="860"/>
            <ac:spMk id="1047" creationId="{D508EC5C-887D-DFA0-23D1-BA00275E1D9A}"/>
          </ac:spMkLst>
        </pc:spChg>
        <pc:spChg chg="del">
          <ac:chgData name="Yanjing Ren" userId="a12b41fec2f743dd" providerId="LiveId" clId="{2BD2B7E9-DAFA-49F6-B180-C0B8B2FA9AAF}" dt="2024-01-24T07:48:53.693" v="1683" actId="478"/>
          <ac:spMkLst>
            <pc:docMk/>
            <pc:sldMk cId="645623818" sldId="860"/>
            <ac:spMk id="1048" creationId="{CEF457EC-B824-47F2-9D02-C0CDC88921F0}"/>
          </ac:spMkLst>
        </pc:spChg>
        <pc:spChg chg="del">
          <ac:chgData name="Yanjing Ren" userId="a12b41fec2f743dd" providerId="LiveId" clId="{2BD2B7E9-DAFA-49F6-B180-C0B8B2FA9AAF}" dt="2024-01-24T07:48:53.693" v="1683" actId="478"/>
          <ac:spMkLst>
            <pc:docMk/>
            <pc:sldMk cId="645623818" sldId="860"/>
            <ac:spMk id="1049" creationId="{B37A77EB-9F23-43BE-B1EE-E59347353F09}"/>
          </ac:spMkLst>
        </pc:spChg>
        <pc:grpChg chg="del">
          <ac:chgData name="Yanjing Ren" userId="a12b41fec2f743dd" providerId="LiveId" clId="{2BD2B7E9-DAFA-49F6-B180-C0B8B2FA9AAF}" dt="2024-01-24T07:48:53.693" v="1683" actId="478"/>
          <ac:grpSpMkLst>
            <pc:docMk/>
            <pc:sldMk cId="645623818" sldId="860"/>
            <ac:grpSpMk id="1046" creationId="{786939CF-FF92-EBE3-C01D-8FE26B629D72}"/>
          </ac:grpSpMkLst>
        </pc:grpChg>
        <pc:cxnChg chg="mod">
          <ac:chgData name="Yanjing Ren" userId="a12b41fec2f743dd" providerId="LiveId" clId="{2BD2B7E9-DAFA-49F6-B180-C0B8B2FA9AAF}" dt="2024-01-24T07:48:53.693" v="1683" actId="478"/>
          <ac:cxnSpMkLst>
            <pc:docMk/>
            <pc:sldMk cId="645623818" sldId="860"/>
            <ac:cxnSpMk id="45" creationId="{B3D979FE-D272-EE5D-BA6E-7B38D691EF17}"/>
          </ac:cxnSpMkLst>
        </pc:cxnChg>
        <pc:cxnChg chg="mod">
          <ac:chgData name="Yanjing Ren" userId="a12b41fec2f743dd" providerId="LiveId" clId="{2BD2B7E9-DAFA-49F6-B180-C0B8B2FA9AAF}" dt="2024-01-24T07:48:53.693" v="1683" actId="478"/>
          <ac:cxnSpMkLst>
            <pc:docMk/>
            <pc:sldMk cId="645623818" sldId="860"/>
            <ac:cxnSpMk id="1033" creationId="{E57E7D79-083F-263B-BC0B-BC595BFFF1AA}"/>
          </ac:cxnSpMkLst>
        </pc:cxnChg>
      </pc:sldChg>
      <pc:sldChg chg="addSp delSp modSp add del mod modNotesTx">
        <pc:chgData name="Yanjing Ren" userId="a12b41fec2f743dd" providerId="LiveId" clId="{2BD2B7E9-DAFA-49F6-B180-C0B8B2FA9AAF}" dt="2024-01-26T08:59:51.689" v="14554" actId="47"/>
        <pc:sldMkLst>
          <pc:docMk/>
          <pc:sldMk cId="3424117690" sldId="861"/>
        </pc:sldMkLst>
        <pc:spChg chg="mod">
          <ac:chgData name="Yanjing Ren" userId="a12b41fec2f743dd" providerId="LiveId" clId="{2BD2B7E9-DAFA-49F6-B180-C0B8B2FA9AAF}" dt="2024-01-26T08:30:03.622" v="14496" actId="14100"/>
          <ac:spMkLst>
            <pc:docMk/>
            <pc:sldMk cId="3424117690" sldId="861"/>
            <ac:spMk id="3" creationId="{CD6F0989-B05C-C34E-9E47-627297793777}"/>
          </ac:spMkLst>
        </pc:spChg>
        <pc:spChg chg="add mod">
          <ac:chgData name="Yanjing Ren" userId="a12b41fec2f743dd" providerId="LiveId" clId="{2BD2B7E9-DAFA-49F6-B180-C0B8B2FA9AAF}" dt="2024-01-26T07:09:47.040" v="12524" actId="164"/>
          <ac:spMkLst>
            <pc:docMk/>
            <pc:sldMk cId="3424117690" sldId="861"/>
            <ac:spMk id="5" creationId="{1BA15FE3-78A5-E5F3-DE4E-A1233BA47FC0}"/>
          </ac:spMkLst>
        </pc:spChg>
        <pc:spChg chg="add mod">
          <ac:chgData name="Yanjing Ren" userId="a12b41fec2f743dd" providerId="LiveId" clId="{2BD2B7E9-DAFA-49F6-B180-C0B8B2FA9AAF}" dt="2024-01-26T07:09:47.040" v="12524" actId="164"/>
          <ac:spMkLst>
            <pc:docMk/>
            <pc:sldMk cId="3424117690" sldId="861"/>
            <ac:spMk id="6" creationId="{8A5CBE5B-E2C9-3969-279C-78AB05ED8137}"/>
          </ac:spMkLst>
        </pc:spChg>
        <pc:spChg chg="add mod">
          <ac:chgData name="Yanjing Ren" userId="a12b41fec2f743dd" providerId="LiveId" clId="{2BD2B7E9-DAFA-49F6-B180-C0B8B2FA9AAF}" dt="2024-01-26T08:30:20.321" v="14497" actId="1076"/>
          <ac:spMkLst>
            <pc:docMk/>
            <pc:sldMk cId="3424117690" sldId="861"/>
            <ac:spMk id="8" creationId="{37794CF2-328C-2A58-3FE3-356E6E0532D7}"/>
          </ac:spMkLst>
        </pc:spChg>
        <pc:spChg chg="mod">
          <ac:chgData name="Yanjing Ren" userId="a12b41fec2f743dd" providerId="LiveId" clId="{2BD2B7E9-DAFA-49F6-B180-C0B8B2FA9AAF}" dt="2024-01-26T07:09:47.040" v="12524" actId="164"/>
          <ac:spMkLst>
            <pc:docMk/>
            <pc:sldMk cId="3424117690" sldId="861"/>
            <ac:spMk id="1047" creationId="{D508EC5C-887D-DFA0-23D1-BA00275E1D9A}"/>
          </ac:spMkLst>
        </pc:spChg>
        <pc:spChg chg="mod">
          <ac:chgData name="Yanjing Ren" userId="a12b41fec2f743dd" providerId="LiveId" clId="{2BD2B7E9-DAFA-49F6-B180-C0B8B2FA9AAF}" dt="2024-01-26T07:09:47.040" v="12524" actId="164"/>
          <ac:spMkLst>
            <pc:docMk/>
            <pc:sldMk cId="3424117690" sldId="861"/>
            <ac:spMk id="1048" creationId="{CEF457EC-B824-47F2-9D02-C0CDC88921F0}"/>
          </ac:spMkLst>
        </pc:spChg>
        <pc:spChg chg="mod">
          <ac:chgData name="Yanjing Ren" userId="a12b41fec2f743dd" providerId="LiveId" clId="{2BD2B7E9-DAFA-49F6-B180-C0B8B2FA9AAF}" dt="2024-01-26T07:09:47.040" v="12524" actId="164"/>
          <ac:spMkLst>
            <pc:docMk/>
            <pc:sldMk cId="3424117690" sldId="861"/>
            <ac:spMk id="1049" creationId="{B37A77EB-9F23-43BE-B1EE-E59347353F09}"/>
          </ac:spMkLst>
        </pc:spChg>
        <pc:spChg chg="del mod">
          <ac:chgData name="Yanjing Ren" userId="a12b41fec2f743dd" providerId="LiveId" clId="{2BD2B7E9-DAFA-49F6-B180-C0B8B2FA9AAF}" dt="2024-01-26T07:09:29.825" v="12517" actId="478"/>
          <ac:spMkLst>
            <pc:docMk/>
            <pc:sldMk cId="3424117690" sldId="861"/>
            <ac:spMk id="1051" creationId="{83AF7905-92AF-D951-709E-58EB41428284}"/>
          </ac:spMkLst>
        </pc:spChg>
        <pc:grpChg chg="add mod">
          <ac:chgData name="Yanjing Ren" userId="a12b41fec2f743dd" providerId="LiveId" clId="{2BD2B7E9-DAFA-49F6-B180-C0B8B2FA9AAF}" dt="2024-01-26T08:30:20.321" v="14497" actId="1076"/>
          <ac:grpSpMkLst>
            <pc:docMk/>
            <pc:sldMk cId="3424117690" sldId="861"/>
            <ac:grpSpMk id="7" creationId="{21AE2125-F1B5-2610-3E5B-8F21DB3F6D48}"/>
          </ac:grpSpMkLst>
        </pc:grpChg>
        <pc:grpChg chg="mod">
          <ac:chgData name="Yanjing Ren" userId="a12b41fec2f743dd" providerId="LiveId" clId="{2BD2B7E9-DAFA-49F6-B180-C0B8B2FA9AAF}" dt="2024-01-26T07:09:47.040" v="12524" actId="164"/>
          <ac:grpSpMkLst>
            <pc:docMk/>
            <pc:sldMk cId="3424117690" sldId="861"/>
            <ac:grpSpMk id="1046" creationId="{786939CF-FF92-EBE3-C01D-8FE26B629D72}"/>
          </ac:grpSpMkLst>
        </pc:grpChg>
      </pc:sldChg>
      <pc:sldChg chg="addSp delSp modSp add mod ord modNotesTx">
        <pc:chgData name="Yanjing Ren" userId="a12b41fec2f743dd" providerId="LiveId" clId="{2BD2B7E9-DAFA-49F6-B180-C0B8B2FA9AAF}" dt="2024-01-26T09:35:14.740" v="14859" actId="478"/>
        <pc:sldMkLst>
          <pc:docMk/>
          <pc:sldMk cId="2620733407" sldId="862"/>
        </pc:sldMkLst>
        <pc:spChg chg="mod">
          <ac:chgData name="Yanjing Ren" userId="a12b41fec2f743dd" providerId="LiveId" clId="{2BD2B7E9-DAFA-49F6-B180-C0B8B2FA9AAF}" dt="2024-01-26T06:51:59.466" v="11972" actId="20577"/>
          <ac:spMkLst>
            <pc:docMk/>
            <pc:sldMk cId="2620733407" sldId="862"/>
            <ac:spMk id="2" creationId="{DCB78288-B2D6-5845-9CA1-A1AA6F77040D}"/>
          </ac:spMkLst>
        </pc:spChg>
        <pc:spChg chg="mod">
          <ac:chgData name="Yanjing Ren" userId="a12b41fec2f743dd" providerId="LiveId" clId="{2BD2B7E9-DAFA-49F6-B180-C0B8B2FA9AAF}" dt="2024-01-26T09:19:13.737" v="14700" actId="20577"/>
          <ac:spMkLst>
            <pc:docMk/>
            <pc:sldMk cId="2620733407" sldId="862"/>
            <ac:spMk id="3" creationId="{CD6F0989-B05C-C34E-9E47-627297793777}"/>
          </ac:spMkLst>
        </pc:spChg>
        <pc:spChg chg="add mod">
          <ac:chgData name="Yanjing Ren" userId="a12b41fec2f743dd" providerId="LiveId" clId="{2BD2B7E9-DAFA-49F6-B180-C0B8B2FA9AAF}" dt="2024-01-26T09:20:06.522" v="14748" actId="555"/>
          <ac:spMkLst>
            <pc:docMk/>
            <pc:sldMk cId="2620733407" sldId="862"/>
            <ac:spMk id="5" creationId="{79D955C1-39E8-D0BA-C6E9-7C3ED3033F07}"/>
          </ac:spMkLst>
        </pc:spChg>
        <pc:spChg chg="add mod">
          <ac:chgData name="Yanjing Ren" userId="a12b41fec2f743dd" providerId="LiveId" clId="{2BD2B7E9-DAFA-49F6-B180-C0B8B2FA9AAF}" dt="2024-01-26T09:19:29.659" v="14701" actId="1076"/>
          <ac:spMkLst>
            <pc:docMk/>
            <pc:sldMk cId="2620733407" sldId="862"/>
            <ac:spMk id="6" creationId="{A4FBE355-955A-4A86-B68A-1482126FB232}"/>
          </ac:spMkLst>
        </pc:spChg>
        <pc:spChg chg="add del mod">
          <ac:chgData name="Yanjing Ren" userId="a12b41fec2f743dd" providerId="LiveId" clId="{2BD2B7E9-DAFA-49F6-B180-C0B8B2FA9AAF}" dt="2024-01-26T09:35:14.740" v="14859" actId="478"/>
          <ac:spMkLst>
            <pc:docMk/>
            <pc:sldMk cId="2620733407" sldId="862"/>
            <ac:spMk id="7" creationId="{99E4C7DB-0D4E-2E4B-14F4-0D23C9B9CE50}"/>
          </ac:spMkLst>
        </pc:spChg>
        <pc:picChg chg="add mod">
          <ac:chgData name="Yanjing Ren" userId="a12b41fec2f743dd" providerId="LiveId" clId="{2BD2B7E9-DAFA-49F6-B180-C0B8B2FA9AAF}" dt="2024-01-26T09:19:29.659" v="14701" actId="1076"/>
          <ac:picMkLst>
            <pc:docMk/>
            <pc:sldMk cId="2620733407" sldId="862"/>
            <ac:picMk id="2050" creationId="{A0EC4C99-4833-4202-3A79-095F7867D224}"/>
          </ac:picMkLst>
        </pc:picChg>
        <pc:picChg chg="add del mod">
          <ac:chgData name="Yanjing Ren" userId="a12b41fec2f743dd" providerId="LiveId" clId="{2BD2B7E9-DAFA-49F6-B180-C0B8B2FA9AAF}" dt="2024-01-26T09:35:12.069" v="14858" actId="478"/>
          <ac:picMkLst>
            <pc:docMk/>
            <pc:sldMk cId="2620733407" sldId="862"/>
            <ac:picMk id="2052" creationId="{D27DE365-6409-52D6-C801-398CA4C475FF}"/>
          </ac:picMkLst>
        </pc:picChg>
      </pc:sldChg>
      <pc:sldChg chg="addSp delSp modSp add mod modNotesTx">
        <pc:chgData name="Yanjing Ren" userId="a12b41fec2f743dd" providerId="LiveId" clId="{2BD2B7E9-DAFA-49F6-B180-C0B8B2FA9AAF}" dt="2024-01-26T10:03:57.740" v="15313" actId="20577"/>
        <pc:sldMkLst>
          <pc:docMk/>
          <pc:sldMk cId="2177123601" sldId="863"/>
        </pc:sldMkLst>
        <pc:spChg chg="mod">
          <ac:chgData name="Yanjing Ren" userId="a12b41fec2f743dd" providerId="LiveId" clId="{2BD2B7E9-DAFA-49F6-B180-C0B8B2FA9AAF}" dt="2024-01-26T07:39:37.994" v="12771" actId="207"/>
          <ac:spMkLst>
            <pc:docMk/>
            <pc:sldMk cId="2177123601" sldId="863"/>
            <ac:spMk id="3" creationId="{CD6F0989-B05C-C34E-9E47-627297793777}"/>
          </ac:spMkLst>
        </pc:spChg>
        <pc:spChg chg="add mod">
          <ac:chgData name="Yanjing Ren" userId="a12b41fec2f743dd" providerId="LiveId" clId="{2BD2B7E9-DAFA-49F6-B180-C0B8B2FA9AAF}" dt="2024-01-26T10:03:57.740" v="15313" actId="20577"/>
          <ac:spMkLst>
            <pc:docMk/>
            <pc:sldMk cId="2177123601" sldId="863"/>
            <ac:spMk id="7" creationId="{5317EAB6-7832-40BE-950F-BBE64A007216}"/>
          </ac:spMkLst>
        </pc:spChg>
        <pc:spChg chg="add mod">
          <ac:chgData name="Yanjing Ren" userId="a12b41fec2f743dd" providerId="LiveId" clId="{2BD2B7E9-DAFA-49F6-B180-C0B8B2FA9AAF}" dt="2024-01-26T10:03:44.474" v="15311" actId="207"/>
          <ac:spMkLst>
            <pc:docMk/>
            <pc:sldMk cId="2177123601" sldId="863"/>
            <ac:spMk id="9" creationId="{DFD73DFF-4CAA-D905-4436-B67F23595499}"/>
          </ac:spMkLst>
        </pc:spChg>
        <pc:spChg chg="add del mod">
          <ac:chgData name="Yanjing Ren" userId="a12b41fec2f743dd" providerId="LiveId" clId="{2BD2B7E9-DAFA-49F6-B180-C0B8B2FA9AAF}" dt="2024-01-24T08:26:48.569" v="3004" actId="478"/>
          <ac:spMkLst>
            <pc:docMk/>
            <pc:sldMk cId="2177123601" sldId="863"/>
            <ac:spMk id="10" creationId="{A6CD9B53-FEB7-E8EB-B652-B6C28BB55884}"/>
          </ac:spMkLst>
        </pc:spChg>
        <pc:spChg chg="add mod">
          <ac:chgData name="Yanjing Ren" userId="a12b41fec2f743dd" providerId="LiveId" clId="{2BD2B7E9-DAFA-49F6-B180-C0B8B2FA9AAF}" dt="2024-01-24T08:33:47.725" v="3195" actId="20577"/>
          <ac:spMkLst>
            <pc:docMk/>
            <pc:sldMk cId="2177123601" sldId="863"/>
            <ac:spMk id="11" creationId="{0FC7741E-2468-2213-B860-ED4DA7721A7D}"/>
          </ac:spMkLst>
        </pc:spChg>
        <pc:picChg chg="add mod modCrop">
          <ac:chgData name="Yanjing Ren" userId="a12b41fec2f743dd" providerId="LiveId" clId="{2BD2B7E9-DAFA-49F6-B180-C0B8B2FA9AAF}" dt="2024-01-24T08:19:28.663" v="2644" actId="1035"/>
          <ac:picMkLst>
            <pc:docMk/>
            <pc:sldMk cId="2177123601" sldId="863"/>
            <ac:picMk id="6" creationId="{512AF20D-B120-9147-1EB5-6144F6380012}"/>
          </ac:picMkLst>
        </pc:picChg>
      </pc:sldChg>
      <pc:sldChg chg="delSp modSp add del mod">
        <pc:chgData name="Yanjing Ren" userId="a12b41fec2f743dd" providerId="LiveId" clId="{2BD2B7E9-DAFA-49F6-B180-C0B8B2FA9AAF}" dt="2024-01-24T09:23:31.348" v="4977" actId="47"/>
        <pc:sldMkLst>
          <pc:docMk/>
          <pc:sldMk cId="431238666" sldId="864"/>
        </pc:sldMkLst>
        <pc:spChg chg="mod">
          <ac:chgData name="Yanjing Ren" userId="a12b41fec2f743dd" providerId="LiveId" clId="{2BD2B7E9-DAFA-49F6-B180-C0B8B2FA9AAF}" dt="2024-01-24T08:35:08.632" v="3275" actId="20577"/>
          <ac:spMkLst>
            <pc:docMk/>
            <pc:sldMk cId="431238666" sldId="864"/>
            <ac:spMk id="2" creationId="{DCB78288-B2D6-5845-9CA1-A1AA6F77040D}"/>
          </ac:spMkLst>
        </pc:spChg>
        <pc:spChg chg="mod">
          <ac:chgData name="Yanjing Ren" userId="a12b41fec2f743dd" providerId="LiveId" clId="{2BD2B7E9-DAFA-49F6-B180-C0B8B2FA9AAF}" dt="2024-01-24T08:40:23.806" v="3664" actId="20577"/>
          <ac:spMkLst>
            <pc:docMk/>
            <pc:sldMk cId="431238666" sldId="864"/>
            <ac:spMk id="3" creationId="{CD6F0989-B05C-C34E-9E47-627297793777}"/>
          </ac:spMkLst>
        </pc:spChg>
        <pc:picChg chg="del">
          <ac:chgData name="Yanjing Ren" userId="a12b41fec2f743dd" providerId="LiveId" clId="{2BD2B7E9-DAFA-49F6-B180-C0B8B2FA9AAF}" dt="2024-01-24T08:35:12.528" v="3276" actId="478"/>
          <ac:picMkLst>
            <pc:docMk/>
            <pc:sldMk cId="431238666" sldId="864"/>
            <ac:picMk id="2050" creationId="{A0EC4C99-4833-4202-3A79-095F7867D224}"/>
          </ac:picMkLst>
        </pc:picChg>
        <pc:picChg chg="del">
          <ac:chgData name="Yanjing Ren" userId="a12b41fec2f743dd" providerId="LiveId" clId="{2BD2B7E9-DAFA-49F6-B180-C0B8B2FA9AAF}" dt="2024-01-24T08:35:12.528" v="3276" actId="478"/>
          <ac:picMkLst>
            <pc:docMk/>
            <pc:sldMk cId="431238666" sldId="864"/>
            <ac:picMk id="2052" creationId="{D27DE365-6409-52D6-C801-398CA4C475FF}"/>
          </ac:picMkLst>
        </pc:picChg>
      </pc:sldChg>
      <pc:sldChg chg="addSp delSp modSp add mod modNotesTx">
        <pc:chgData name="Yanjing Ren" userId="a12b41fec2f743dd" providerId="LiveId" clId="{2BD2B7E9-DAFA-49F6-B180-C0B8B2FA9AAF}" dt="2024-01-26T04:14:43.056" v="11918" actId="20577"/>
        <pc:sldMkLst>
          <pc:docMk/>
          <pc:sldMk cId="1117719140" sldId="864"/>
        </pc:sldMkLst>
        <pc:spChg chg="mod">
          <ac:chgData name="Yanjing Ren" userId="a12b41fec2f743dd" providerId="LiveId" clId="{2BD2B7E9-DAFA-49F6-B180-C0B8B2FA9AAF}" dt="2024-01-25T06:54:09.977" v="5754" actId="20577"/>
          <ac:spMkLst>
            <pc:docMk/>
            <pc:sldMk cId="1117719140" sldId="864"/>
            <ac:spMk id="2" creationId="{0D0EF313-FCE6-BB44-A9C9-0FC4DD9D2531}"/>
          </ac:spMkLst>
        </pc:spChg>
        <pc:spChg chg="mod">
          <ac:chgData name="Yanjing Ren" userId="a12b41fec2f743dd" providerId="LiveId" clId="{2BD2B7E9-DAFA-49F6-B180-C0B8B2FA9AAF}" dt="2024-01-25T06:57:36.191" v="5979" actId="20577"/>
          <ac:spMkLst>
            <pc:docMk/>
            <pc:sldMk cId="1117719140" sldId="864"/>
            <ac:spMk id="10" creationId="{F0F0F626-E6CA-47F0-80A3-4BE3A5CB9A49}"/>
          </ac:spMkLst>
        </pc:spChg>
        <pc:picChg chg="del">
          <ac:chgData name="Yanjing Ren" userId="a12b41fec2f743dd" providerId="LiveId" clId="{2BD2B7E9-DAFA-49F6-B180-C0B8B2FA9AAF}" dt="2024-01-25T06:52:59.432" v="5690" actId="478"/>
          <ac:picMkLst>
            <pc:docMk/>
            <pc:sldMk cId="1117719140" sldId="864"/>
            <ac:picMk id="5" creationId="{371D53DA-166D-C589-1F70-CBE4E78A2577}"/>
          </ac:picMkLst>
        </pc:picChg>
        <pc:picChg chg="add mod">
          <ac:chgData name="Yanjing Ren" userId="a12b41fec2f743dd" providerId="LiveId" clId="{2BD2B7E9-DAFA-49F6-B180-C0B8B2FA9AAF}" dt="2024-01-25T06:53:05.822" v="5692" actId="1076"/>
          <ac:picMkLst>
            <pc:docMk/>
            <pc:sldMk cId="1117719140" sldId="864"/>
            <ac:picMk id="6" creationId="{34C71F5D-1151-88E5-072E-08253F969AD6}"/>
          </ac:picMkLst>
        </pc:picChg>
      </pc:sldChg>
      <pc:sldChg chg="addSp delSp modSp add mod modNotesTx">
        <pc:chgData name="Yanjing Ren" userId="a12b41fec2f743dd" providerId="LiveId" clId="{2BD2B7E9-DAFA-49F6-B180-C0B8B2FA9AAF}" dt="2024-01-26T04:14:45.412" v="11919" actId="20577"/>
        <pc:sldMkLst>
          <pc:docMk/>
          <pc:sldMk cId="4273840042" sldId="865"/>
        </pc:sldMkLst>
        <pc:spChg chg="mod">
          <ac:chgData name="Yanjing Ren" userId="a12b41fec2f743dd" providerId="LiveId" clId="{2BD2B7E9-DAFA-49F6-B180-C0B8B2FA9AAF}" dt="2024-01-25T06:59:20.083" v="6048" actId="20577"/>
          <ac:spMkLst>
            <pc:docMk/>
            <pc:sldMk cId="4273840042" sldId="865"/>
            <ac:spMk id="2" creationId="{0D0EF313-FCE6-BB44-A9C9-0FC4DD9D2531}"/>
          </ac:spMkLst>
        </pc:spChg>
        <pc:spChg chg="mod">
          <ac:chgData name="Yanjing Ren" userId="a12b41fec2f743dd" providerId="LiveId" clId="{2BD2B7E9-DAFA-49F6-B180-C0B8B2FA9AAF}" dt="2024-01-25T07:04:27.506" v="6452" actId="20577"/>
          <ac:spMkLst>
            <pc:docMk/>
            <pc:sldMk cId="4273840042" sldId="865"/>
            <ac:spMk id="10" creationId="{F0F0F626-E6CA-47F0-80A3-4BE3A5CB9A49}"/>
          </ac:spMkLst>
        </pc:spChg>
        <pc:picChg chg="add mod">
          <ac:chgData name="Yanjing Ren" userId="a12b41fec2f743dd" providerId="LiveId" clId="{2BD2B7E9-DAFA-49F6-B180-C0B8B2FA9AAF}" dt="2024-01-25T06:59:31.443" v="6052" actId="1076"/>
          <ac:picMkLst>
            <pc:docMk/>
            <pc:sldMk cId="4273840042" sldId="865"/>
            <ac:picMk id="5" creationId="{75C9255E-D8B4-C65B-3A2F-DCFCF30744AB}"/>
          </ac:picMkLst>
        </pc:picChg>
        <pc:picChg chg="del">
          <ac:chgData name="Yanjing Ren" userId="a12b41fec2f743dd" providerId="LiveId" clId="{2BD2B7E9-DAFA-49F6-B180-C0B8B2FA9AAF}" dt="2024-01-25T06:59:23.017" v="6049" actId="478"/>
          <ac:picMkLst>
            <pc:docMk/>
            <pc:sldMk cId="4273840042" sldId="865"/>
            <ac:picMk id="6" creationId="{34C71F5D-1151-88E5-072E-08253F969AD6}"/>
          </ac:picMkLst>
        </pc:picChg>
      </pc:sldChg>
      <pc:sldChg chg="addSp delSp modSp add mod modNotesTx">
        <pc:chgData name="Yanjing Ren" userId="a12b41fec2f743dd" providerId="LiveId" clId="{2BD2B7E9-DAFA-49F6-B180-C0B8B2FA9AAF}" dt="2024-01-26T04:14:47.617" v="11920" actId="20577"/>
        <pc:sldMkLst>
          <pc:docMk/>
          <pc:sldMk cId="3382419442" sldId="866"/>
        </pc:sldMkLst>
        <pc:spChg chg="mod">
          <ac:chgData name="Yanjing Ren" userId="a12b41fec2f743dd" providerId="LiveId" clId="{2BD2B7E9-DAFA-49F6-B180-C0B8B2FA9AAF}" dt="2024-01-25T07:06:04.698" v="6488" actId="20577"/>
          <ac:spMkLst>
            <pc:docMk/>
            <pc:sldMk cId="3382419442" sldId="866"/>
            <ac:spMk id="2" creationId="{0D0EF313-FCE6-BB44-A9C9-0FC4DD9D2531}"/>
          </ac:spMkLst>
        </pc:spChg>
        <pc:spChg chg="mod">
          <ac:chgData name="Yanjing Ren" userId="a12b41fec2f743dd" providerId="LiveId" clId="{2BD2B7E9-DAFA-49F6-B180-C0B8B2FA9AAF}" dt="2024-01-25T07:24:47.489" v="6966" actId="14100"/>
          <ac:spMkLst>
            <pc:docMk/>
            <pc:sldMk cId="3382419442" sldId="866"/>
            <ac:spMk id="10" creationId="{F0F0F626-E6CA-47F0-80A3-4BE3A5CB9A49}"/>
          </ac:spMkLst>
        </pc:spChg>
        <pc:picChg chg="del">
          <ac:chgData name="Yanjing Ren" userId="a12b41fec2f743dd" providerId="LiveId" clId="{2BD2B7E9-DAFA-49F6-B180-C0B8B2FA9AAF}" dt="2024-01-25T07:06:10.993" v="6489" actId="478"/>
          <ac:picMkLst>
            <pc:docMk/>
            <pc:sldMk cId="3382419442" sldId="866"/>
            <ac:picMk id="5" creationId="{75C9255E-D8B4-C65B-3A2F-DCFCF30744AB}"/>
          </ac:picMkLst>
        </pc:picChg>
        <pc:picChg chg="add mod modCrop">
          <ac:chgData name="Yanjing Ren" userId="a12b41fec2f743dd" providerId="LiveId" clId="{2BD2B7E9-DAFA-49F6-B180-C0B8B2FA9AAF}" dt="2024-01-25T07:07:27.571" v="6501" actId="1076"/>
          <ac:picMkLst>
            <pc:docMk/>
            <pc:sldMk cId="3382419442" sldId="866"/>
            <ac:picMk id="6" creationId="{6CD155F9-DE14-6CD4-F298-E2935BEABFE3}"/>
          </ac:picMkLst>
        </pc:picChg>
        <pc:picChg chg="add mod">
          <ac:chgData name="Yanjing Ren" userId="a12b41fec2f743dd" providerId="LiveId" clId="{2BD2B7E9-DAFA-49F6-B180-C0B8B2FA9AAF}" dt="2024-01-25T07:07:27.571" v="6501" actId="1076"/>
          <ac:picMkLst>
            <pc:docMk/>
            <pc:sldMk cId="3382419442" sldId="866"/>
            <ac:picMk id="8" creationId="{4EDE0EDD-04F1-B1CA-BCBC-07DD55DCD158}"/>
          </ac:picMkLst>
        </pc:picChg>
      </pc:sldChg>
      <pc:sldChg chg="modSp add del mod modShow">
        <pc:chgData name="Yanjing Ren" userId="a12b41fec2f743dd" providerId="LiveId" clId="{2BD2B7E9-DAFA-49F6-B180-C0B8B2FA9AAF}" dt="2024-01-25T09:17:01.837" v="9768" actId="2696"/>
        <pc:sldMkLst>
          <pc:docMk/>
          <pc:sldMk cId="1560908709" sldId="867"/>
        </pc:sldMkLst>
        <pc:spChg chg="mod">
          <ac:chgData name="Yanjing Ren" userId="a12b41fec2f743dd" providerId="LiveId" clId="{2BD2B7E9-DAFA-49F6-B180-C0B8B2FA9AAF}" dt="2024-01-25T08:01:28.757" v="7641" actId="20577"/>
          <ac:spMkLst>
            <pc:docMk/>
            <pc:sldMk cId="1560908709" sldId="867"/>
            <ac:spMk id="3" creationId="{ABD834EA-FE3E-E54B-A852-799E7770EB58}"/>
          </ac:spMkLst>
        </pc:spChg>
      </pc:sldChg>
      <pc:sldChg chg="addSp delSp modSp add del mod modNotesTx">
        <pc:chgData name="Yanjing Ren" userId="a12b41fec2f743dd" providerId="LiveId" clId="{2BD2B7E9-DAFA-49F6-B180-C0B8B2FA9AAF}" dt="2024-01-26T10:02:31.613" v="15299" actId="47"/>
        <pc:sldMkLst>
          <pc:docMk/>
          <pc:sldMk cId="2735927863" sldId="868"/>
        </pc:sldMkLst>
        <pc:spChg chg="add mod">
          <ac:chgData name="Yanjing Ren" userId="a12b41fec2f743dd" providerId="LiveId" clId="{2BD2B7E9-DAFA-49F6-B180-C0B8B2FA9AAF}" dt="2024-01-25T09:07:04.872" v="9480" actId="20577"/>
          <ac:spMkLst>
            <pc:docMk/>
            <pc:sldMk cId="2735927863" sldId="868"/>
            <ac:spMk id="3" creationId="{41BB86EA-8AFF-E58D-5A97-A03B54E2D74B}"/>
          </ac:spMkLst>
        </pc:spChg>
        <pc:spChg chg="add mod">
          <ac:chgData name="Yanjing Ren" userId="a12b41fec2f743dd" providerId="LiveId" clId="{2BD2B7E9-DAFA-49F6-B180-C0B8B2FA9AAF}" dt="2024-01-25T09:06:45.852" v="9468" actId="122"/>
          <ac:spMkLst>
            <pc:docMk/>
            <pc:sldMk cId="2735927863" sldId="868"/>
            <ac:spMk id="5" creationId="{E187AA7E-FA93-24D0-64B4-BF6033C828F7}"/>
          </ac:spMkLst>
        </pc:spChg>
        <pc:spChg chg="add mod">
          <ac:chgData name="Yanjing Ren" userId="a12b41fec2f743dd" providerId="LiveId" clId="{2BD2B7E9-DAFA-49F6-B180-C0B8B2FA9AAF}" dt="2024-01-25T09:07:24.256" v="9487" actId="207"/>
          <ac:spMkLst>
            <pc:docMk/>
            <pc:sldMk cId="2735927863" sldId="868"/>
            <ac:spMk id="6" creationId="{4246B7DA-BB73-126F-41A6-F46CBB9D0B7C}"/>
          </ac:spMkLst>
        </pc:spChg>
        <pc:spChg chg="del">
          <ac:chgData name="Yanjing Ren" userId="a12b41fec2f743dd" providerId="LiveId" clId="{2BD2B7E9-DAFA-49F6-B180-C0B8B2FA9AAF}" dt="2024-01-25T08:53:39.467" v="8839" actId="478"/>
          <ac:spMkLst>
            <pc:docMk/>
            <pc:sldMk cId="2735927863" sldId="868"/>
            <ac:spMk id="64" creationId="{947236D6-8500-5FFD-6D63-E9624E4B2216}"/>
          </ac:spMkLst>
        </pc:spChg>
        <pc:picChg chg="del">
          <ac:chgData name="Yanjing Ren" userId="a12b41fec2f743dd" providerId="LiveId" clId="{2BD2B7E9-DAFA-49F6-B180-C0B8B2FA9AAF}" dt="2024-01-25T08:53:37.652" v="8838" actId="478"/>
          <ac:picMkLst>
            <pc:docMk/>
            <pc:sldMk cId="2735927863" sldId="868"/>
            <ac:picMk id="60" creationId="{2A8CB456-B099-4B80-EE17-E6B3429BBDCC}"/>
          </ac:picMkLst>
        </pc:picChg>
        <pc:picChg chg="mod">
          <ac:chgData name="Yanjing Ren" userId="a12b41fec2f743dd" providerId="LiveId" clId="{2BD2B7E9-DAFA-49F6-B180-C0B8B2FA9AAF}" dt="2024-01-25T09:02:51.922" v="9261" actId="1035"/>
          <ac:picMkLst>
            <pc:docMk/>
            <pc:sldMk cId="2735927863" sldId="868"/>
            <ac:picMk id="67" creationId="{8D5F99F5-3474-98E4-B40D-872A0BEFAA09}"/>
          </ac:picMkLst>
        </pc:picChg>
        <pc:picChg chg="mod">
          <ac:chgData name="Yanjing Ren" userId="a12b41fec2f743dd" providerId="LiveId" clId="{2BD2B7E9-DAFA-49F6-B180-C0B8B2FA9AAF}" dt="2024-01-25T09:02:51.922" v="9261" actId="1035"/>
          <ac:picMkLst>
            <pc:docMk/>
            <pc:sldMk cId="2735927863" sldId="868"/>
            <ac:picMk id="69" creationId="{4A5A81F7-D4D6-0374-F0C0-D9FD47CEF1DD}"/>
          </ac:picMkLst>
        </pc:picChg>
      </pc:sldChg>
      <pc:sldChg chg="modSp add mod modNotesTx">
        <pc:chgData name="Yanjing Ren" userId="a12b41fec2f743dd" providerId="LiveId" clId="{2BD2B7E9-DAFA-49F6-B180-C0B8B2FA9AAF}" dt="2024-01-26T10:05:14.098" v="15437" actId="20577"/>
        <pc:sldMkLst>
          <pc:docMk/>
          <pc:sldMk cId="150999659" sldId="869"/>
        </pc:sldMkLst>
        <pc:spChg chg="mod">
          <ac:chgData name="Yanjing Ren" userId="a12b41fec2f743dd" providerId="LiveId" clId="{2BD2B7E9-DAFA-49F6-B180-C0B8B2FA9AAF}" dt="2024-01-25T08:55:40.863" v="8943" actId="20577"/>
          <ac:spMkLst>
            <pc:docMk/>
            <pc:sldMk cId="150999659" sldId="869"/>
            <ac:spMk id="2" creationId="{0D0EF313-FCE6-BB44-A9C9-0FC4DD9D2531}"/>
          </ac:spMkLst>
        </pc:spChg>
        <pc:spChg chg="mod">
          <ac:chgData name="Yanjing Ren" userId="a12b41fec2f743dd" providerId="LiveId" clId="{2BD2B7E9-DAFA-49F6-B180-C0B8B2FA9AAF}" dt="2024-01-26T10:05:14.098" v="15437" actId="20577"/>
          <ac:spMkLst>
            <pc:docMk/>
            <pc:sldMk cId="150999659" sldId="869"/>
            <ac:spMk id="3" creationId="{ABD834EA-FE3E-E54B-A852-799E7770EB58}"/>
          </ac:spMkLst>
        </pc:spChg>
      </pc:sldChg>
      <pc:sldChg chg="addSp delSp modSp add mod modNotesTx">
        <pc:chgData name="Yanjing Ren" userId="a12b41fec2f743dd" providerId="LiveId" clId="{2BD2B7E9-DAFA-49F6-B180-C0B8B2FA9AAF}" dt="2024-01-26T10:02:10.523" v="15298" actId="20577"/>
        <pc:sldMkLst>
          <pc:docMk/>
          <pc:sldMk cId="2701611613" sldId="870"/>
        </pc:sldMkLst>
        <pc:spChg chg="mod">
          <ac:chgData name="Yanjing Ren" userId="a12b41fec2f743dd" providerId="LiveId" clId="{2BD2B7E9-DAFA-49F6-B180-C0B8B2FA9AAF}" dt="2024-01-25T09:37:51.194" v="10676" actId="20577"/>
          <ac:spMkLst>
            <pc:docMk/>
            <pc:sldMk cId="2701611613" sldId="870"/>
            <ac:spMk id="2" creationId="{0D0EF313-FCE6-BB44-A9C9-0FC4DD9D2531}"/>
          </ac:spMkLst>
        </pc:spChg>
        <pc:spChg chg="add del mod">
          <ac:chgData name="Yanjing Ren" userId="a12b41fec2f743dd" providerId="LiveId" clId="{2BD2B7E9-DAFA-49F6-B180-C0B8B2FA9AAF}" dt="2024-01-25T09:21:21.623" v="9799" actId="478"/>
          <ac:spMkLst>
            <pc:docMk/>
            <pc:sldMk cId="2701611613" sldId="870"/>
            <ac:spMk id="3" creationId="{C31FDB0A-1EAE-1F98-F4DF-D30A0366E5EF}"/>
          </ac:spMkLst>
        </pc:spChg>
        <pc:spChg chg="add del mod">
          <ac:chgData name="Yanjing Ren" userId="a12b41fec2f743dd" providerId="LiveId" clId="{2BD2B7E9-DAFA-49F6-B180-C0B8B2FA9AAF}" dt="2024-01-25T09:20:40.051" v="9775" actId="478"/>
          <ac:spMkLst>
            <pc:docMk/>
            <pc:sldMk cId="2701611613" sldId="870"/>
            <ac:spMk id="5" creationId="{087F6D84-2B9E-63B2-27E9-FAE421D8C900}"/>
          </ac:spMkLst>
        </pc:spChg>
        <pc:spChg chg="add del mod">
          <ac:chgData name="Yanjing Ren" userId="a12b41fec2f743dd" providerId="LiveId" clId="{2BD2B7E9-DAFA-49F6-B180-C0B8B2FA9AAF}" dt="2024-01-25T09:20:40.599" v="9776" actId="478"/>
          <ac:spMkLst>
            <pc:docMk/>
            <pc:sldMk cId="2701611613" sldId="870"/>
            <ac:spMk id="6" creationId="{67FA3005-CC65-76A5-62A0-C618786A66FC}"/>
          </ac:spMkLst>
        </pc:spChg>
        <pc:spChg chg="add del mod">
          <ac:chgData name="Yanjing Ren" userId="a12b41fec2f743dd" providerId="LiveId" clId="{2BD2B7E9-DAFA-49F6-B180-C0B8B2FA9AAF}" dt="2024-01-25T09:21:21.623" v="9799" actId="478"/>
          <ac:spMkLst>
            <pc:docMk/>
            <pc:sldMk cId="2701611613" sldId="870"/>
            <ac:spMk id="7" creationId="{37E35740-00EF-09F9-034E-7171B795F935}"/>
          </ac:spMkLst>
        </pc:spChg>
        <pc:spChg chg="add del mod">
          <ac:chgData name="Yanjing Ren" userId="a12b41fec2f743dd" providerId="LiveId" clId="{2BD2B7E9-DAFA-49F6-B180-C0B8B2FA9AAF}" dt="2024-01-25T09:21:21.623" v="9799" actId="478"/>
          <ac:spMkLst>
            <pc:docMk/>
            <pc:sldMk cId="2701611613" sldId="870"/>
            <ac:spMk id="8" creationId="{51345062-867E-3519-0AD1-980B5F19D70C}"/>
          </ac:spMkLst>
        </pc:spChg>
        <pc:spChg chg="add del mod">
          <ac:chgData name="Yanjing Ren" userId="a12b41fec2f743dd" providerId="LiveId" clId="{2BD2B7E9-DAFA-49F6-B180-C0B8B2FA9AAF}" dt="2024-01-25T09:21:21.623" v="9799" actId="478"/>
          <ac:spMkLst>
            <pc:docMk/>
            <pc:sldMk cId="2701611613" sldId="870"/>
            <ac:spMk id="9" creationId="{A216A8BE-3EB4-C25F-6B9F-7F1851C84A17}"/>
          </ac:spMkLst>
        </pc:spChg>
        <pc:spChg chg="add del mod">
          <ac:chgData name="Yanjing Ren" userId="a12b41fec2f743dd" providerId="LiveId" clId="{2BD2B7E9-DAFA-49F6-B180-C0B8B2FA9AAF}" dt="2024-01-25T09:21:21.623" v="9799" actId="478"/>
          <ac:spMkLst>
            <pc:docMk/>
            <pc:sldMk cId="2701611613" sldId="870"/>
            <ac:spMk id="10" creationId="{97879DB9-3511-9E25-FE3F-DA255E47E149}"/>
          </ac:spMkLst>
        </pc:spChg>
        <pc:spChg chg="add del mod">
          <ac:chgData name="Yanjing Ren" userId="a12b41fec2f743dd" providerId="LiveId" clId="{2BD2B7E9-DAFA-49F6-B180-C0B8B2FA9AAF}" dt="2024-01-25T09:21:18.621" v="9797" actId="478"/>
          <ac:spMkLst>
            <pc:docMk/>
            <pc:sldMk cId="2701611613" sldId="870"/>
            <ac:spMk id="11" creationId="{011B4C21-4CD0-EC7A-E31E-D8479CD5E101}"/>
          </ac:spMkLst>
        </pc:spChg>
        <pc:spChg chg="add del mod">
          <ac:chgData name="Yanjing Ren" userId="a12b41fec2f743dd" providerId="LiveId" clId="{2BD2B7E9-DAFA-49F6-B180-C0B8B2FA9AAF}" dt="2024-01-25T09:21:19.138" v="9798" actId="478"/>
          <ac:spMkLst>
            <pc:docMk/>
            <pc:sldMk cId="2701611613" sldId="870"/>
            <ac:spMk id="12" creationId="{FAA1464C-3480-433C-508B-4A6E0719D77F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13" creationId="{4E7FF4AA-CB65-4178-8CC1-14904B3CF25F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14" creationId="{248285BF-0B3D-485F-B7EC-C43D1B6E502E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15" creationId="{F2FDEC3C-6F03-4427-A25D-7B22F0240743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16" creationId="{C78BC5F3-57B6-44DF-85A9-BFEC59A542C8}"/>
          </ac:spMkLst>
        </pc:spChg>
        <pc:spChg chg="add del mod">
          <ac:chgData name="Yanjing Ren" userId="a12b41fec2f743dd" providerId="LiveId" clId="{2BD2B7E9-DAFA-49F6-B180-C0B8B2FA9AAF}" dt="2024-01-25T09:20:41.803" v="9777" actId="478"/>
          <ac:spMkLst>
            <pc:docMk/>
            <pc:sldMk cId="2701611613" sldId="870"/>
            <ac:spMk id="17" creationId="{9CE9891B-0311-4D80-9F4A-421CAABC9B3E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18" creationId="{DB774128-71A3-255B-174D-2DF48C18936B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22" creationId="{A03E31C3-1863-04F5-A594-D84A5307BCBC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23" creationId="{CA090C73-2D9C-2B7F-0095-B366DD036B64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24" creationId="{ACEDC58B-10E2-53A5-8153-74B14C1B040B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27" creationId="{7FE74733-3418-DF96-733A-A5A1A6E95535}"/>
          </ac:spMkLst>
        </pc:spChg>
        <pc:spChg chg="add mod">
          <ac:chgData name="Yanjing Ren" userId="a12b41fec2f743dd" providerId="LiveId" clId="{2BD2B7E9-DAFA-49F6-B180-C0B8B2FA9AAF}" dt="2024-01-26T10:01:39.259" v="15278" actId="1076"/>
          <ac:spMkLst>
            <pc:docMk/>
            <pc:sldMk cId="2701611613" sldId="870"/>
            <ac:spMk id="31" creationId="{90DE5411-03A8-E91C-30BB-B961B2624D0D}"/>
          </ac:spMkLst>
        </pc:spChg>
        <pc:spChg chg="mod">
          <ac:chgData name="Yanjing Ren" userId="a12b41fec2f743dd" providerId="LiveId" clId="{2BD2B7E9-DAFA-49F6-B180-C0B8B2FA9AAF}" dt="2024-01-26T10:02:10.523" v="15298" actId="20577"/>
          <ac:spMkLst>
            <pc:docMk/>
            <pc:sldMk cId="2701611613" sldId="870"/>
            <ac:spMk id="70" creationId="{9ED543EB-B421-C0E4-E99E-EADAE05C861A}"/>
          </ac:spMkLst>
        </pc:spChg>
        <pc:spChg chg="del">
          <ac:chgData name="Yanjing Ren" userId="a12b41fec2f743dd" providerId="LiveId" clId="{2BD2B7E9-DAFA-49F6-B180-C0B8B2FA9AAF}" dt="2024-01-25T09:07:36.735" v="9488" actId="478"/>
          <ac:spMkLst>
            <pc:docMk/>
            <pc:sldMk cId="2701611613" sldId="870"/>
            <ac:spMk id="71" creationId="{377AC99B-BAB7-4421-533B-ED1139FDFCF5}"/>
          </ac:spMkLst>
        </pc:spChg>
        <pc:picChg chg="del">
          <ac:chgData name="Yanjing Ren" userId="a12b41fec2f743dd" providerId="LiveId" clId="{2BD2B7E9-DAFA-49F6-B180-C0B8B2FA9AAF}" dt="2024-01-25T09:03:28.803" v="9290" actId="478"/>
          <ac:picMkLst>
            <pc:docMk/>
            <pc:sldMk cId="2701611613" sldId="870"/>
            <ac:picMk id="60" creationId="{2A8CB456-B099-4B80-EE17-E6B3429BBDCC}"/>
          </ac:picMkLst>
        </pc:picChg>
        <pc:cxnChg chg="add mod">
          <ac:chgData name="Yanjing Ren" userId="a12b41fec2f743dd" providerId="LiveId" clId="{2BD2B7E9-DAFA-49F6-B180-C0B8B2FA9AAF}" dt="2024-01-26T10:01:39.259" v="15278" actId="1076"/>
          <ac:cxnSpMkLst>
            <pc:docMk/>
            <pc:sldMk cId="2701611613" sldId="870"/>
            <ac:cxnSpMk id="20" creationId="{7FDEAEFE-1CDC-9EC8-8B22-18BBB915985C}"/>
          </ac:cxnSpMkLst>
        </pc:cxnChg>
        <pc:cxnChg chg="add mod">
          <ac:chgData name="Yanjing Ren" userId="a12b41fec2f743dd" providerId="LiveId" clId="{2BD2B7E9-DAFA-49F6-B180-C0B8B2FA9AAF}" dt="2024-01-26T10:01:39.259" v="15278" actId="1076"/>
          <ac:cxnSpMkLst>
            <pc:docMk/>
            <pc:sldMk cId="2701611613" sldId="870"/>
            <ac:cxnSpMk id="26" creationId="{1115CD94-4995-921B-3617-CEB1A237B3BD}"/>
          </ac:cxnSpMkLst>
        </pc:cxnChg>
        <pc:cxnChg chg="add mod">
          <ac:chgData name="Yanjing Ren" userId="a12b41fec2f743dd" providerId="LiveId" clId="{2BD2B7E9-DAFA-49F6-B180-C0B8B2FA9AAF}" dt="2024-01-26T10:01:39.259" v="15278" actId="1076"/>
          <ac:cxnSpMkLst>
            <pc:docMk/>
            <pc:sldMk cId="2701611613" sldId="870"/>
            <ac:cxnSpMk id="28" creationId="{A979BF36-E06F-036C-3634-7920A63CE933}"/>
          </ac:cxnSpMkLst>
        </pc:cxnChg>
      </pc:sldChg>
      <pc:sldChg chg="addSp delSp modSp add mod modNotesTx">
        <pc:chgData name="Yanjing Ren" userId="a12b41fec2f743dd" providerId="LiveId" clId="{2BD2B7E9-DAFA-49F6-B180-C0B8B2FA9AAF}" dt="2024-01-26T10:01:02.334" v="15267" actId="20577"/>
        <pc:sldMkLst>
          <pc:docMk/>
          <pc:sldMk cId="2701506197" sldId="871"/>
        </pc:sldMkLst>
        <pc:spChg chg="mod">
          <ac:chgData name="Yanjing Ren" userId="a12b41fec2f743dd" providerId="LiveId" clId="{2BD2B7E9-DAFA-49F6-B180-C0B8B2FA9AAF}" dt="2024-01-26T10:01:02.334" v="15267" actId="20577"/>
          <ac:spMkLst>
            <pc:docMk/>
            <pc:sldMk cId="2701506197" sldId="871"/>
            <ac:spMk id="2" creationId="{0D0EF313-FCE6-BB44-A9C9-0FC4DD9D2531}"/>
          </ac:spMkLst>
        </pc:spChg>
        <pc:spChg chg="add del mod">
          <ac:chgData name="Yanjing Ren" userId="a12b41fec2f743dd" providerId="LiveId" clId="{2BD2B7E9-DAFA-49F6-B180-C0B8B2FA9AAF}" dt="2024-01-25T09:48:15.215" v="11232" actId="478"/>
          <ac:spMkLst>
            <pc:docMk/>
            <pc:sldMk cId="2701506197" sldId="871"/>
            <ac:spMk id="3" creationId="{5D4B5F89-343D-5F20-A534-9B763154EAB3}"/>
          </ac:spMkLst>
        </pc:spChg>
        <pc:spChg chg="add del mod">
          <ac:chgData name="Yanjing Ren" userId="a12b41fec2f743dd" providerId="LiveId" clId="{2BD2B7E9-DAFA-49F6-B180-C0B8B2FA9AAF}" dt="2024-01-25T09:48:15.215" v="11232" actId="478"/>
          <ac:spMkLst>
            <pc:docMk/>
            <pc:sldMk cId="2701506197" sldId="871"/>
            <ac:spMk id="5" creationId="{AA840F0F-FC78-70A1-78C5-08619C1BBC25}"/>
          </ac:spMkLst>
        </pc:spChg>
        <pc:spChg chg="add del mod">
          <ac:chgData name="Yanjing Ren" userId="a12b41fec2f743dd" providerId="LiveId" clId="{2BD2B7E9-DAFA-49F6-B180-C0B8B2FA9AAF}" dt="2024-01-25T09:48:15.215" v="11232" actId="478"/>
          <ac:spMkLst>
            <pc:docMk/>
            <pc:sldMk cId="2701506197" sldId="871"/>
            <ac:spMk id="6" creationId="{EF8DD18A-7CF0-CBBE-F488-4D80C50B58EE}"/>
          </ac:spMkLst>
        </pc:spChg>
        <pc:spChg chg="add del mod">
          <ac:chgData name="Yanjing Ren" userId="a12b41fec2f743dd" providerId="LiveId" clId="{2BD2B7E9-DAFA-49F6-B180-C0B8B2FA9AAF}" dt="2024-01-25T09:48:15.215" v="11232" actId="478"/>
          <ac:spMkLst>
            <pc:docMk/>
            <pc:sldMk cId="2701506197" sldId="871"/>
            <ac:spMk id="7" creationId="{86D4724D-0D2F-4C91-C661-431F0D063B92}"/>
          </ac:spMkLst>
        </pc:spChg>
        <pc:spChg chg="add del mod">
          <ac:chgData name="Yanjing Ren" userId="a12b41fec2f743dd" providerId="LiveId" clId="{2BD2B7E9-DAFA-49F6-B180-C0B8B2FA9AAF}" dt="2024-01-25T09:48:15.215" v="11232" actId="478"/>
          <ac:spMkLst>
            <pc:docMk/>
            <pc:sldMk cId="2701506197" sldId="871"/>
            <ac:spMk id="8" creationId="{9230EC34-DC95-C0FC-6453-6468CD4C3E75}"/>
          </ac:spMkLst>
        </pc:spChg>
        <pc:spChg chg="add mod">
          <ac:chgData name="Yanjing Ren" userId="a12b41fec2f743dd" providerId="LiveId" clId="{2BD2B7E9-DAFA-49F6-B180-C0B8B2FA9AAF}" dt="2024-01-25T09:51:24.999" v="11414" actId="164"/>
          <ac:spMkLst>
            <pc:docMk/>
            <pc:sldMk cId="2701506197" sldId="871"/>
            <ac:spMk id="10" creationId="{BCBA0247-232A-CF98-4092-63FACDC26D2F}"/>
          </ac:spMkLst>
        </pc:spChg>
        <pc:spChg chg="add del mod">
          <ac:chgData name="Yanjing Ren" userId="a12b41fec2f743dd" providerId="LiveId" clId="{2BD2B7E9-DAFA-49F6-B180-C0B8B2FA9AAF}" dt="2024-01-25T09:45:44.105" v="11160" actId="478"/>
          <ac:spMkLst>
            <pc:docMk/>
            <pc:sldMk cId="2701506197" sldId="871"/>
            <ac:spMk id="11" creationId="{9D88EE1E-C442-65A6-42BB-9534DB2F0B97}"/>
          </ac:spMkLst>
        </pc:spChg>
        <pc:spChg chg="add mod">
          <ac:chgData name="Yanjing Ren" userId="a12b41fec2f743dd" providerId="LiveId" clId="{2BD2B7E9-DAFA-49F6-B180-C0B8B2FA9AAF}" dt="2024-01-25T09:51:24.999" v="11414" actId="164"/>
          <ac:spMkLst>
            <pc:docMk/>
            <pc:sldMk cId="2701506197" sldId="871"/>
            <ac:spMk id="12" creationId="{9E28F704-6A14-F429-B09A-76F5624488C9}"/>
          </ac:spMkLst>
        </pc:spChg>
        <pc:spChg chg="add del mod">
          <ac:chgData name="Yanjing Ren" userId="a12b41fec2f743dd" providerId="LiveId" clId="{2BD2B7E9-DAFA-49F6-B180-C0B8B2FA9AAF}" dt="2024-01-25T09:48:16.712" v="11233" actId="478"/>
          <ac:spMkLst>
            <pc:docMk/>
            <pc:sldMk cId="2701506197" sldId="871"/>
            <ac:spMk id="14" creationId="{CEC841E7-EB8C-F99B-F757-6633BF37EAD2}"/>
          </ac:spMkLst>
        </pc:spChg>
        <pc:spChg chg="add mod">
          <ac:chgData name="Yanjing Ren" userId="a12b41fec2f743dd" providerId="LiveId" clId="{2BD2B7E9-DAFA-49F6-B180-C0B8B2FA9AAF}" dt="2024-01-25T09:51:24.999" v="11414" actId="164"/>
          <ac:spMkLst>
            <pc:docMk/>
            <pc:sldMk cId="2701506197" sldId="871"/>
            <ac:spMk id="16" creationId="{FDE40325-21DB-C9E0-BDC2-8B73D9C5752F}"/>
          </ac:spMkLst>
        </pc:spChg>
        <pc:spChg chg="add mod">
          <ac:chgData name="Yanjing Ren" userId="a12b41fec2f743dd" providerId="LiveId" clId="{2BD2B7E9-DAFA-49F6-B180-C0B8B2FA9AAF}" dt="2024-01-25T09:51:24.999" v="11414" actId="164"/>
          <ac:spMkLst>
            <pc:docMk/>
            <pc:sldMk cId="2701506197" sldId="871"/>
            <ac:spMk id="17" creationId="{3B740DC2-BD9D-A542-B1F9-2A575B93EA45}"/>
          </ac:spMkLst>
        </pc:spChg>
        <pc:spChg chg="add mod">
          <ac:chgData name="Yanjing Ren" userId="a12b41fec2f743dd" providerId="LiveId" clId="{2BD2B7E9-DAFA-49F6-B180-C0B8B2FA9AAF}" dt="2024-01-25T09:51:24.999" v="11414" actId="164"/>
          <ac:spMkLst>
            <pc:docMk/>
            <pc:sldMk cId="2701506197" sldId="871"/>
            <ac:spMk id="18" creationId="{4BDEF67B-EFE1-6818-7FD2-1F6080B96A67}"/>
          </ac:spMkLst>
        </pc:spChg>
        <pc:spChg chg="add mod">
          <ac:chgData name="Yanjing Ren" userId="a12b41fec2f743dd" providerId="LiveId" clId="{2BD2B7E9-DAFA-49F6-B180-C0B8B2FA9AAF}" dt="2024-01-25T09:51:24.999" v="11414" actId="164"/>
          <ac:spMkLst>
            <pc:docMk/>
            <pc:sldMk cId="2701506197" sldId="871"/>
            <ac:spMk id="24" creationId="{61828E7B-9C96-4D35-07B8-4137D4931521}"/>
          </ac:spMkLst>
        </pc:spChg>
        <pc:spChg chg="add mod">
          <ac:chgData name="Yanjing Ren" userId="a12b41fec2f743dd" providerId="LiveId" clId="{2BD2B7E9-DAFA-49F6-B180-C0B8B2FA9AAF}" dt="2024-01-25T09:52:18.047" v="11458" actId="20577"/>
          <ac:spMkLst>
            <pc:docMk/>
            <pc:sldMk cId="2701506197" sldId="871"/>
            <ac:spMk id="26" creationId="{E6684A3E-74C4-EA2F-515D-67E383BE10DF}"/>
          </ac:spMkLst>
        </pc:spChg>
        <pc:spChg chg="add mod">
          <ac:chgData name="Yanjing Ren" userId="a12b41fec2f743dd" providerId="LiveId" clId="{2BD2B7E9-DAFA-49F6-B180-C0B8B2FA9AAF}" dt="2024-01-25T09:51:24.999" v="11414" actId="164"/>
          <ac:spMkLst>
            <pc:docMk/>
            <pc:sldMk cId="2701506197" sldId="871"/>
            <ac:spMk id="27" creationId="{FFD59A55-83BC-6527-F224-8E5CCCA61987}"/>
          </ac:spMkLst>
        </pc:spChg>
        <pc:spChg chg="mod">
          <ac:chgData name="Yanjing Ren" userId="a12b41fec2f743dd" providerId="LiveId" clId="{2BD2B7E9-DAFA-49F6-B180-C0B8B2FA9AAF}" dt="2024-01-26T04:10:45.449" v="11867" actId="20577"/>
          <ac:spMkLst>
            <pc:docMk/>
            <pc:sldMk cId="2701506197" sldId="871"/>
            <ac:spMk id="70" creationId="{9ED543EB-B421-C0E4-E99E-EADAE05C861A}"/>
          </ac:spMkLst>
        </pc:spChg>
        <pc:grpChg chg="add mod">
          <ac:chgData name="Yanjing Ren" userId="a12b41fec2f743dd" providerId="LiveId" clId="{2BD2B7E9-DAFA-49F6-B180-C0B8B2FA9AAF}" dt="2024-01-25T09:53:35.280" v="11569" actId="1076"/>
          <ac:grpSpMkLst>
            <pc:docMk/>
            <pc:sldMk cId="2701506197" sldId="871"/>
            <ac:grpSpMk id="28" creationId="{6B2CA466-5263-5D04-87E5-C3DE8A136BB2}"/>
          </ac:grpSpMkLst>
        </pc:grpChg>
        <pc:cxnChg chg="add mod">
          <ac:chgData name="Yanjing Ren" userId="a12b41fec2f743dd" providerId="LiveId" clId="{2BD2B7E9-DAFA-49F6-B180-C0B8B2FA9AAF}" dt="2024-01-25T09:51:24.999" v="11414" actId="164"/>
          <ac:cxnSpMkLst>
            <pc:docMk/>
            <pc:sldMk cId="2701506197" sldId="871"/>
            <ac:cxnSpMk id="9" creationId="{BD991F25-8779-042C-1AF9-788B6A544720}"/>
          </ac:cxnSpMkLst>
        </pc:cxnChg>
        <pc:cxnChg chg="add mod">
          <ac:chgData name="Yanjing Ren" userId="a12b41fec2f743dd" providerId="LiveId" clId="{2BD2B7E9-DAFA-49F6-B180-C0B8B2FA9AAF}" dt="2024-01-25T09:51:24.999" v="11414" actId="164"/>
          <ac:cxnSpMkLst>
            <pc:docMk/>
            <pc:sldMk cId="2701506197" sldId="871"/>
            <ac:cxnSpMk id="13" creationId="{AE908425-125B-E4F8-3BDB-802CE4CE2087}"/>
          </ac:cxnSpMkLst>
        </pc:cxnChg>
        <pc:cxnChg chg="add del mod">
          <ac:chgData name="Yanjing Ren" userId="a12b41fec2f743dd" providerId="LiveId" clId="{2BD2B7E9-DAFA-49F6-B180-C0B8B2FA9AAF}" dt="2024-01-25T09:48:15.215" v="11232" actId="478"/>
          <ac:cxnSpMkLst>
            <pc:docMk/>
            <pc:sldMk cId="2701506197" sldId="871"/>
            <ac:cxnSpMk id="15" creationId="{2D79ABDF-DFEE-BE4D-AB54-83E82151CEFA}"/>
          </ac:cxnSpMkLst>
        </pc:cxnChg>
        <pc:cxnChg chg="add mod">
          <ac:chgData name="Yanjing Ren" userId="a12b41fec2f743dd" providerId="LiveId" clId="{2BD2B7E9-DAFA-49F6-B180-C0B8B2FA9AAF}" dt="2024-01-25T09:51:24.999" v="11414" actId="164"/>
          <ac:cxnSpMkLst>
            <pc:docMk/>
            <pc:sldMk cId="2701506197" sldId="871"/>
            <ac:cxnSpMk id="25" creationId="{51DA9512-3163-0A84-02B1-4191FCFE995B}"/>
          </ac:cxnSpMkLst>
        </pc:cxnChg>
      </pc:sldChg>
      <pc:sldChg chg="modSp add del mod">
        <pc:chgData name="Yanjing Ren" userId="a12b41fec2f743dd" providerId="LiveId" clId="{2BD2B7E9-DAFA-49F6-B180-C0B8B2FA9AAF}" dt="2024-01-25T09:35:44.531" v="10526" actId="47"/>
        <pc:sldMkLst>
          <pc:docMk/>
          <pc:sldMk cId="517491489" sldId="872"/>
        </pc:sldMkLst>
        <pc:spChg chg="mod">
          <ac:chgData name="Yanjing Ren" userId="a12b41fec2f743dd" providerId="LiveId" clId="{2BD2B7E9-DAFA-49F6-B180-C0B8B2FA9AAF}" dt="2024-01-25T09:35:05.679" v="10525" actId="20577"/>
          <ac:spMkLst>
            <pc:docMk/>
            <pc:sldMk cId="517491489" sldId="872"/>
            <ac:spMk id="2" creationId="{0D0EF313-FCE6-BB44-A9C9-0FC4DD9D2531}"/>
          </ac:spMkLst>
        </pc:spChg>
      </pc:sldChg>
      <pc:sldChg chg="add del">
        <pc:chgData name="Yanjing Ren" userId="a12b41fec2f743dd" providerId="LiveId" clId="{2BD2B7E9-DAFA-49F6-B180-C0B8B2FA9AAF}" dt="2024-01-26T07:07:27.638" v="12478" actId="47"/>
        <pc:sldMkLst>
          <pc:docMk/>
          <pc:sldMk cId="868378128" sldId="872"/>
        </pc:sldMkLst>
      </pc:sldChg>
      <pc:sldChg chg="addSp delSp modSp add mod">
        <pc:chgData name="Yanjing Ren" userId="a12b41fec2f743dd" providerId="LiveId" clId="{2BD2B7E9-DAFA-49F6-B180-C0B8B2FA9AAF}" dt="2024-01-26T08:34:03.983" v="14548" actId="1076"/>
        <pc:sldMkLst>
          <pc:docMk/>
          <pc:sldMk cId="2736387115" sldId="872"/>
        </pc:sldMkLst>
        <pc:spChg chg="mod">
          <ac:chgData name="Yanjing Ren" userId="a12b41fec2f743dd" providerId="LiveId" clId="{2BD2B7E9-DAFA-49F6-B180-C0B8B2FA9AAF}" dt="2024-01-26T08:22:00.168" v="14228" actId="20577"/>
          <ac:spMkLst>
            <pc:docMk/>
            <pc:sldMk cId="2736387115" sldId="872"/>
            <ac:spMk id="2" creationId="{0D0EF313-FCE6-BB44-A9C9-0FC4DD9D2531}"/>
          </ac:spMkLst>
        </pc:spChg>
        <pc:spChg chg="del mod">
          <ac:chgData name="Yanjing Ren" userId="a12b41fec2f743dd" providerId="LiveId" clId="{2BD2B7E9-DAFA-49F6-B180-C0B8B2FA9AAF}" dt="2024-01-26T07:48:21.848" v="12815" actId="478"/>
          <ac:spMkLst>
            <pc:docMk/>
            <pc:sldMk cId="2736387115" sldId="872"/>
            <ac:spMk id="3" creationId="{ABD834EA-FE3E-E54B-A852-799E7770EB58}"/>
          </ac:spMkLst>
        </pc:spChg>
        <pc:spChg chg="add del mod">
          <ac:chgData name="Yanjing Ren" userId="a12b41fec2f743dd" providerId="LiveId" clId="{2BD2B7E9-DAFA-49F6-B180-C0B8B2FA9AAF}" dt="2024-01-26T07:52:27.934" v="13114" actId="478"/>
          <ac:spMkLst>
            <pc:docMk/>
            <pc:sldMk cId="2736387115" sldId="872"/>
            <ac:spMk id="5" creationId="{DD4290AF-E1B8-27A0-780A-03CBBC560813}"/>
          </ac:spMkLst>
        </pc:spChg>
        <pc:spChg chg="add mod">
          <ac:chgData name="Yanjing Ren" userId="a12b41fec2f743dd" providerId="LiveId" clId="{2BD2B7E9-DAFA-49F6-B180-C0B8B2FA9AAF}" dt="2024-01-26T08:17:08.264" v="14095" actId="164"/>
          <ac:spMkLst>
            <pc:docMk/>
            <pc:sldMk cId="2736387115" sldId="872"/>
            <ac:spMk id="6" creationId="{A77E15B8-9DEF-9BCC-2D01-DDB1BF89C6C8}"/>
          </ac:spMkLst>
        </pc:spChg>
        <pc:spChg chg="add mod">
          <ac:chgData name="Yanjing Ren" userId="a12b41fec2f743dd" providerId="LiveId" clId="{2BD2B7E9-DAFA-49F6-B180-C0B8B2FA9AAF}" dt="2024-01-26T08:32:49.968" v="14537" actId="164"/>
          <ac:spMkLst>
            <pc:docMk/>
            <pc:sldMk cId="2736387115" sldId="872"/>
            <ac:spMk id="7" creationId="{19A865CC-6EC9-15EA-B4BC-96279E12CBF4}"/>
          </ac:spMkLst>
        </pc:spChg>
        <pc:spChg chg="add mod">
          <ac:chgData name="Yanjing Ren" userId="a12b41fec2f743dd" providerId="LiveId" clId="{2BD2B7E9-DAFA-49F6-B180-C0B8B2FA9AAF}" dt="2024-01-26T08:33:12.477" v="14539" actId="1076"/>
          <ac:spMkLst>
            <pc:docMk/>
            <pc:sldMk cId="2736387115" sldId="872"/>
            <ac:spMk id="8" creationId="{B2FF0EBD-A9C2-078D-4365-0729B048D605}"/>
          </ac:spMkLst>
        </pc:spChg>
        <pc:spChg chg="add mod">
          <ac:chgData name="Yanjing Ren" userId="a12b41fec2f743dd" providerId="LiveId" clId="{2BD2B7E9-DAFA-49F6-B180-C0B8B2FA9AAF}" dt="2024-01-26T08:32:36.022" v="14535" actId="164"/>
          <ac:spMkLst>
            <pc:docMk/>
            <pc:sldMk cId="2736387115" sldId="872"/>
            <ac:spMk id="9" creationId="{8DEDCDCC-6FF6-294F-5918-A784FEF3A6AA}"/>
          </ac:spMkLst>
        </pc:spChg>
        <pc:spChg chg="add mod">
          <ac:chgData name="Yanjing Ren" userId="a12b41fec2f743dd" providerId="LiveId" clId="{2BD2B7E9-DAFA-49F6-B180-C0B8B2FA9AAF}" dt="2024-01-26T08:32:36.022" v="14535" actId="164"/>
          <ac:spMkLst>
            <pc:docMk/>
            <pc:sldMk cId="2736387115" sldId="872"/>
            <ac:spMk id="10" creationId="{3B5F0EBF-74DE-76B7-7003-8A6960CE62AB}"/>
          </ac:spMkLst>
        </pc:spChg>
        <pc:spChg chg="add mod">
          <ac:chgData name="Yanjing Ren" userId="a12b41fec2f743dd" providerId="LiveId" clId="{2BD2B7E9-DAFA-49F6-B180-C0B8B2FA9AAF}" dt="2024-01-26T08:17:08.264" v="14095" actId="164"/>
          <ac:spMkLst>
            <pc:docMk/>
            <pc:sldMk cId="2736387115" sldId="872"/>
            <ac:spMk id="11" creationId="{C7DB4D6C-7993-6A62-6FB0-72FDDB12CD56}"/>
          </ac:spMkLst>
        </pc:spChg>
        <pc:spChg chg="add mod">
          <ac:chgData name="Yanjing Ren" userId="a12b41fec2f743dd" providerId="LiveId" clId="{2BD2B7E9-DAFA-49F6-B180-C0B8B2FA9AAF}" dt="2024-01-26T08:17:04.566" v="14094" actId="164"/>
          <ac:spMkLst>
            <pc:docMk/>
            <pc:sldMk cId="2736387115" sldId="872"/>
            <ac:spMk id="12" creationId="{08A5DDD8-013B-3FA5-CFD7-C3A0A3CFB381}"/>
          </ac:spMkLst>
        </pc:spChg>
        <pc:spChg chg="add mod">
          <ac:chgData name="Yanjing Ren" userId="a12b41fec2f743dd" providerId="LiveId" clId="{2BD2B7E9-DAFA-49F6-B180-C0B8B2FA9AAF}" dt="2024-01-26T08:17:04.566" v="14094" actId="164"/>
          <ac:spMkLst>
            <pc:docMk/>
            <pc:sldMk cId="2736387115" sldId="872"/>
            <ac:spMk id="13" creationId="{056D9990-2656-F750-E54D-B63DCB2B97F7}"/>
          </ac:spMkLst>
        </pc:spChg>
        <pc:spChg chg="add del mod">
          <ac:chgData name="Yanjing Ren" userId="a12b41fec2f743dd" providerId="LiveId" clId="{2BD2B7E9-DAFA-49F6-B180-C0B8B2FA9AAF}" dt="2024-01-26T08:11:49.491" v="13970" actId="478"/>
          <ac:spMkLst>
            <pc:docMk/>
            <pc:sldMk cId="2736387115" sldId="872"/>
            <ac:spMk id="14" creationId="{283BD036-1869-5CD3-8629-0249E8AB3F91}"/>
          </ac:spMkLst>
        </pc:spChg>
        <pc:spChg chg="add del mod">
          <ac:chgData name="Yanjing Ren" userId="a12b41fec2f743dd" providerId="LiveId" clId="{2BD2B7E9-DAFA-49F6-B180-C0B8B2FA9AAF}" dt="2024-01-26T08:11:49.491" v="13970" actId="478"/>
          <ac:spMkLst>
            <pc:docMk/>
            <pc:sldMk cId="2736387115" sldId="872"/>
            <ac:spMk id="15" creationId="{E98A73D6-0BA7-297A-1F92-A6FF58A0ACCA}"/>
          </ac:spMkLst>
        </pc:spChg>
        <pc:spChg chg="add mod">
          <ac:chgData name="Yanjing Ren" userId="a12b41fec2f743dd" providerId="LiveId" clId="{2BD2B7E9-DAFA-49F6-B180-C0B8B2FA9AAF}" dt="2024-01-26T08:33:59.471" v="14547" actId="1076"/>
          <ac:spMkLst>
            <pc:docMk/>
            <pc:sldMk cId="2736387115" sldId="872"/>
            <ac:spMk id="16" creationId="{2986C44C-126D-30C7-A60F-A71C961C8B6D}"/>
          </ac:spMkLst>
        </pc:spChg>
        <pc:spChg chg="add mod">
          <ac:chgData name="Yanjing Ren" userId="a12b41fec2f743dd" providerId="LiveId" clId="{2BD2B7E9-DAFA-49F6-B180-C0B8B2FA9AAF}" dt="2024-01-26T08:34:03.983" v="14548" actId="1076"/>
          <ac:spMkLst>
            <pc:docMk/>
            <pc:sldMk cId="2736387115" sldId="872"/>
            <ac:spMk id="17" creationId="{DBC45284-FBCC-ECAB-69D8-19D217D4A156}"/>
          </ac:spMkLst>
        </pc:spChg>
        <pc:spChg chg="add mod">
          <ac:chgData name="Yanjing Ren" userId="a12b41fec2f743dd" providerId="LiveId" clId="{2BD2B7E9-DAFA-49F6-B180-C0B8B2FA9AAF}" dt="2024-01-26T08:33:16.371" v="14540" actId="1076"/>
          <ac:spMkLst>
            <pc:docMk/>
            <pc:sldMk cId="2736387115" sldId="872"/>
            <ac:spMk id="22" creationId="{5B8DCF69-02DF-AC51-E33A-F6FC1DEC1583}"/>
          </ac:spMkLst>
        </pc:spChg>
        <pc:spChg chg="add del">
          <ac:chgData name="Yanjing Ren" userId="a12b41fec2f743dd" providerId="LiveId" clId="{2BD2B7E9-DAFA-49F6-B180-C0B8B2FA9AAF}" dt="2024-01-26T08:19:53.380" v="14216" actId="11529"/>
          <ac:spMkLst>
            <pc:docMk/>
            <pc:sldMk cId="2736387115" sldId="872"/>
            <ac:spMk id="23" creationId="{8F75E899-9739-9896-AAA0-5781B6148BBF}"/>
          </ac:spMkLst>
        </pc:spChg>
        <pc:spChg chg="add mod ord">
          <ac:chgData name="Yanjing Ren" userId="a12b41fec2f743dd" providerId="LiveId" clId="{2BD2B7E9-DAFA-49F6-B180-C0B8B2FA9AAF}" dt="2024-01-26T08:32:49.968" v="14537" actId="164"/>
          <ac:spMkLst>
            <pc:docMk/>
            <pc:sldMk cId="2736387115" sldId="872"/>
            <ac:spMk id="24" creationId="{9BF636BB-AD7D-BD55-0850-65D6A3BAD4B0}"/>
          </ac:spMkLst>
        </pc:spChg>
        <pc:grpChg chg="add mod">
          <ac:chgData name="Yanjing Ren" userId="a12b41fec2f743dd" providerId="LiveId" clId="{2BD2B7E9-DAFA-49F6-B180-C0B8B2FA9AAF}" dt="2024-01-26T08:17:52.945" v="14105" actId="164"/>
          <ac:grpSpMkLst>
            <pc:docMk/>
            <pc:sldMk cId="2736387115" sldId="872"/>
            <ac:grpSpMk id="18" creationId="{3B4A0B38-F643-5D35-4DE1-2479C628FD5A}"/>
          </ac:grpSpMkLst>
        </pc:grpChg>
        <pc:grpChg chg="add mod">
          <ac:chgData name="Yanjing Ren" userId="a12b41fec2f743dd" providerId="LiveId" clId="{2BD2B7E9-DAFA-49F6-B180-C0B8B2FA9AAF}" dt="2024-01-26T08:17:52.945" v="14105" actId="164"/>
          <ac:grpSpMkLst>
            <pc:docMk/>
            <pc:sldMk cId="2736387115" sldId="872"/>
            <ac:grpSpMk id="19" creationId="{6065EBBF-EFA2-534A-3ADB-EF99AD084D6D}"/>
          </ac:grpSpMkLst>
        </pc:grpChg>
        <pc:grpChg chg="add mod">
          <ac:chgData name="Yanjing Ren" userId="a12b41fec2f743dd" providerId="LiveId" clId="{2BD2B7E9-DAFA-49F6-B180-C0B8B2FA9AAF}" dt="2024-01-26T08:17:52.945" v="14105" actId="164"/>
          <ac:grpSpMkLst>
            <pc:docMk/>
            <pc:sldMk cId="2736387115" sldId="872"/>
            <ac:grpSpMk id="20" creationId="{08C57960-BD52-0ADC-9176-B7093C1B0128}"/>
          </ac:grpSpMkLst>
        </pc:grpChg>
        <pc:grpChg chg="add mod">
          <ac:chgData name="Yanjing Ren" userId="a12b41fec2f743dd" providerId="LiveId" clId="{2BD2B7E9-DAFA-49F6-B180-C0B8B2FA9AAF}" dt="2024-01-26T08:32:29.046" v="14534" actId="1036"/>
          <ac:grpSpMkLst>
            <pc:docMk/>
            <pc:sldMk cId="2736387115" sldId="872"/>
            <ac:grpSpMk id="21" creationId="{BBD5D71E-A6DE-6591-3F48-E6730153A091}"/>
          </ac:grpSpMkLst>
        </pc:grpChg>
        <pc:grpChg chg="add mod">
          <ac:chgData name="Yanjing Ren" userId="a12b41fec2f743dd" providerId="LiveId" clId="{2BD2B7E9-DAFA-49F6-B180-C0B8B2FA9AAF}" dt="2024-01-26T08:32:36.022" v="14535" actId="164"/>
          <ac:grpSpMkLst>
            <pc:docMk/>
            <pc:sldMk cId="2736387115" sldId="872"/>
            <ac:grpSpMk id="25" creationId="{0377D58C-A2D3-4E62-662C-63DAD0B652E7}"/>
          </ac:grpSpMkLst>
        </pc:grpChg>
        <pc:grpChg chg="add mod">
          <ac:chgData name="Yanjing Ren" userId="a12b41fec2f743dd" providerId="LiveId" clId="{2BD2B7E9-DAFA-49F6-B180-C0B8B2FA9AAF}" dt="2024-01-26T08:33:07.234" v="14538" actId="465"/>
          <ac:grpSpMkLst>
            <pc:docMk/>
            <pc:sldMk cId="2736387115" sldId="872"/>
            <ac:grpSpMk id="26" creationId="{FDEF814D-D0C4-8BA4-F32C-D7E0DA89954A}"/>
          </ac:grpSpMkLst>
        </pc:grpChg>
      </pc:sldChg>
      <pc:sldChg chg="delSp modSp add del mod">
        <pc:chgData name="Yanjing Ren" userId="a12b41fec2f743dd" providerId="LiveId" clId="{2BD2B7E9-DAFA-49F6-B180-C0B8B2FA9AAF}" dt="2024-01-26T07:35:22.456" v="12748" actId="47"/>
        <pc:sldMkLst>
          <pc:docMk/>
          <pc:sldMk cId="4022733858" sldId="872"/>
        </pc:sldMkLst>
        <pc:spChg chg="mod">
          <ac:chgData name="Yanjing Ren" userId="a12b41fec2f743dd" providerId="LiveId" clId="{2BD2B7E9-DAFA-49F6-B180-C0B8B2FA9AAF}" dt="2024-01-26T07:34:43.692" v="12746" actId="12"/>
          <ac:spMkLst>
            <pc:docMk/>
            <pc:sldMk cId="4022733858" sldId="872"/>
            <ac:spMk id="3" creationId="{CD6F0989-B05C-C34E-9E47-627297793777}"/>
          </ac:spMkLst>
        </pc:spChg>
        <pc:picChg chg="del">
          <ac:chgData name="Yanjing Ren" userId="a12b41fec2f743dd" providerId="LiveId" clId="{2BD2B7E9-DAFA-49F6-B180-C0B8B2FA9AAF}" dt="2024-01-26T07:12:14.463" v="12535" actId="478"/>
          <ac:picMkLst>
            <pc:docMk/>
            <pc:sldMk cId="4022733858" sldId="872"/>
            <ac:picMk id="11" creationId="{6BDEF134-C913-D04F-7A29-2AAEFCB46C02}"/>
          </ac:picMkLst>
        </pc:picChg>
      </pc:sldChg>
      <pc:sldChg chg="modSp add del mod">
        <pc:chgData name="Yanjing Ren" userId="a12b41fec2f743dd" providerId="LiveId" clId="{2BD2B7E9-DAFA-49F6-B180-C0B8B2FA9AAF}" dt="2024-01-26T08:28:56.418" v="14455" actId="47"/>
        <pc:sldMkLst>
          <pc:docMk/>
          <pc:sldMk cId="3564139800" sldId="873"/>
        </pc:sldMkLst>
        <pc:spChg chg="mod">
          <ac:chgData name="Yanjing Ren" userId="a12b41fec2f743dd" providerId="LiveId" clId="{2BD2B7E9-DAFA-49F6-B180-C0B8B2FA9AAF}" dt="2024-01-26T08:26:52.448" v="14381"/>
          <ac:spMkLst>
            <pc:docMk/>
            <pc:sldMk cId="3564139800" sldId="873"/>
            <ac:spMk id="3" creationId="{CD6F0989-B05C-C34E-9E47-627297793777}"/>
          </ac:spMkLst>
        </pc:spChg>
      </pc:sldChg>
      <pc:sldChg chg="add del">
        <pc:chgData name="Yanjing Ren" userId="a12b41fec2f743dd" providerId="LiveId" clId="{2BD2B7E9-DAFA-49F6-B180-C0B8B2FA9AAF}" dt="2024-01-26T08:32:00.733" v="14518" actId="47"/>
        <pc:sldMkLst>
          <pc:docMk/>
          <pc:sldMk cId="2543371009" sldId="874"/>
        </pc:sldMkLst>
      </pc:sldChg>
      <pc:sldChg chg="addSp delSp modSp add mod">
        <pc:chgData name="Yanjing Ren" userId="a12b41fec2f743dd" providerId="LiveId" clId="{2BD2B7E9-DAFA-49F6-B180-C0B8B2FA9AAF}" dt="2024-01-29T03:07:57.655" v="15439" actId="1076"/>
        <pc:sldMkLst>
          <pc:docMk/>
          <pc:sldMk cId="4193155327" sldId="875"/>
        </pc:sldMkLst>
        <pc:spChg chg="mod">
          <ac:chgData name="Yanjing Ren" userId="a12b41fec2f743dd" providerId="LiveId" clId="{2BD2B7E9-DAFA-49F6-B180-C0B8B2FA9AAF}" dt="2024-01-26T10:00:19.228" v="15248" actId="20577"/>
          <ac:spMkLst>
            <pc:docMk/>
            <pc:sldMk cId="4193155327" sldId="875"/>
            <ac:spMk id="3" creationId="{CD6F0989-B05C-C34E-9E47-627297793777}"/>
          </ac:spMkLst>
        </pc:spChg>
        <pc:spChg chg="mod ord">
          <ac:chgData name="Yanjing Ren" userId="a12b41fec2f743dd" providerId="LiveId" clId="{2BD2B7E9-DAFA-49F6-B180-C0B8B2FA9AAF}" dt="2024-01-26T09:33:24.941" v="14849" actId="403"/>
          <ac:spMkLst>
            <pc:docMk/>
            <pc:sldMk cId="4193155327" sldId="875"/>
            <ac:spMk id="8" creationId="{37794CF2-328C-2A58-3FE3-356E6E0532D7}"/>
          </ac:spMkLst>
        </pc:spChg>
        <pc:spChg chg="add mod">
          <ac:chgData name="Yanjing Ren" userId="a12b41fec2f743dd" providerId="LiveId" clId="{2BD2B7E9-DAFA-49F6-B180-C0B8B2FA9AAF}" dt="2024-01-26T09:30:34.330" v="14775" actId="1076"/>
          <ac:spMkLst>
            <pc:docMk/>
            <pc:sldMk cId="4193155327" sldId="875"/>
            <ac:spMk id="10" creationId="{081D4DA8-CC95-152F-FD3D-98175E346A8E}"/>
          </ac:spMkLst>
        </pc:spChg>
        <pc:spChg chg="add mod">
          <ac:chgData name="Yanjing Ren" userId="a12b41fec2f743dd" providerId="LiveId" clId="{2BD2B7E9-DAFA-49F6-B180-C0B8B2FA9AAF}" dt="2024-01-26T09:33:37.631" v="14857" actId="20577"/>
          <ac:spMkLst>
            <pc:docMk/>
            <pc:sldMk cId="4193155327" sldId="875"/>
            <ac:spMk id="12" creationId="{CED525EB-50E3-3B33-22D2-FB7C2548160A}"/>
          </ac:spMkLst>
        </pc:spChg>
        <pc:spChg chg="mod">
          <ac:chgData name="Yanjing Ren" userId="a12b41fec2f743dd" providerId="LiveId" clId="{2BD2B7E9-DAFA-49F6-B180-C0B8B2FA9AAF}" dt="2024-01-29T03:07:57.655" v="15439" actId="1076"/>
          <ac:spMkLst>
            <pc:docMk/>
            <pc:sldMk cId="4193155327" sldId="875"/>
            <ac:spMk id="1047" creationId="{D508EC5C-887D-DFA0-23D1-BA00275E1D9A}"/>
          </ac:spMkLst>
        </pc:spChg>
        <pc:spChg chg="mod">
          <ac:chgData name="Yanjing Ren" userId="a12b41fec2f743dd" providerId="LiveId" clId="{2BD2B7E9-DAFA-49F6-B180-C0B8B2FA9AAF}" dt="2024-01-29T03:07:54.023" v="15438" actId="1076"/>
          <ac:spMkLst>
            <pc:docMk/>
            <pc:sldMk cId="4193155327" sldId="875"/>
            <ac:spMk id="1048" creationId="{CEF457EC-B824-47F2-9D02-C0CDC88921F0}"/>
          </ac:spMkLst>
        </pc:spChg>
        <pc:spChg chg="del mod">
          <ac:chgData name="Yanjing Ren" userId="a12b41fec2f743dd" providerId="LiveId" clId="{2BD2B7E9-DAFA-49F6-B180-C0B8B2FA9AAF}" dt="2024-01-26T09:28:21.853" v="14758" actId="478"/>
          <ac:spMkLst>
            <pc:docMk/>
            <pc:sldMk cId="4193155327" sldId="875"/>
            <ac:spMk id="1049" creationId="{B37A77EB-9F23-43BE-B1EE-E59347353F09}"/>
          </ac:spMkLst>
        </pc:spChg>
        <pc:grpChg chg="mod ord">
          <ac:chgData name="Yanjing Ren" userId="a12b41fec2f743dd" providerId="LiveId" clId="{2BD2B7E9-DAFA-49F6-B180-C0B8B2FA9AAF}" dt="2024-01-26T09:29:30.748" v="14764" actId="164"/>
          <ac:grpSpMkLst>
            <pc:docMk/>
            <pc:sldMk cId="4193155327" sldId="875"/>
            <ac:grpSpMk id="7" creationId="{21AE2125-F1B5-2610-3E5B-8F21DB3F6D48}"/>
          </ac:grpSpMkLst>
        </pc:grpChg>
        <pc:grpChg chg="add mod">
          <ac:chgData name="Yanjing Ren" userId="a12b41fec2f743dd" providerId="LiveId" clId="{2BD2B7E9-DAFA-49F6-B180-C0B8B2FA9AAF}" dt="2024-01-26T09:30:38.325" v="14776" actId="1076"/>
          <ac:grpSpMkLst>
            <pc:docMk/>
            <pc:sldMk cId="4193155327" sldId="875"/>
            <ac:grpSpMk id="9" creationId="{81EEDCA5-F8D1-E244-9B6F-78EA753EA18F}"/>
          </ac:grpSpMkLst>
        </pc:grpChg>
      </pc:sldChg>
      <pc:sldChg chg="addSp delSp modSp add mod">
        <pc:chgData name="Yanjing Ren" userId="a12b41fec2f743dd" providerId="LiveId" clId="{2BD2B7E9-DAFA-49F6-B180-C0B8B2FA9AAF}" dt="2024-01-26T09:55:29.992" v="15175" actId="1076"/>
        <pc:sldMkLst>
          <pc:docMk/>
          <pc:sldMk cId="4219781615" sldId="876"/>
        </pc:sldMkLst>
        <pc:spChg chg="mod">
          <ac:chgData name="Yanjing Ren" userId="a12b41fec2f743dd" providerId="LiveId" clId="{2BD2B7E9-DAFA-49F6-B180-C0B8B2FA9AAF}" dt="2024-01-26T09:50:08.297" v="15008" actId="113"/>
          <ac:spMkLst>
            <pc:docMk/>
            <pc:sldMk cId="4219781615" sldId="876"/>
            <ac:spMk id="3" creationId="{4F86455D-0FB5-1956-5B4C-FF0348C37CB6}"/>
          </ac:spMkLst>
        </pc:spChg>
        <pc:spChg chg="del">
          <ac:chgData name="Yanjing Ren" userId="a12b41fec2f743dd" providerId="LiveId" clId="{2BD2B7E9-DAFA-49F6-B180-C0B8B2FA9AAF}" dt="2024-01-26T09:49:36.524" v="14949" actId="478"/>
          <ac:spMkLst>
            <pc:docMk/>
            <pc:sldMk cId="4219781615" sldId="876"/>
            <ac:spMk id="7" creationId="{4CFA0324-A0AA-7BBF-1888-5CCCC9598FB5}"/>
          </ac:spMkLst>
        </pc:spChg>
        <pc:spChg chg="add mod">
          <ac:chgData name="Yanjing Ren" userId="a12b41fec2f743dd" providerId="LiveId" clId="{2BD2B7E9-DAFA-49F6-B180-C0B8B2FA9AAF}" dt="2024-01-26T09:54:08.810" v="15128" actId="20577"/>
          <ac:spMkLst>
            <pc:docMk/>
            <pc:sldMk cId="4219781615" sldId="876"/>
            <ac:spMk id="8" creationId="{D3D3888F-EF01-4A51-D402-C4307B2E909A}"/>
          </ac:spMkLst>
        </pc:spChg>
        <pc:spChg chg="add mod">
          <ac:chgData name="Yanjing Ren" userId="a12b41fec2f743dd" providerId="LiveId" clId="{2BD2B7E9-DAFA-49F6-B180-C0B8B2FA9AAF}" dt="2024-01-26T09:55:29.992" v="15175" actId="1076"/>
          <ac:spMkLst>
            <pc:docMk/>
            <pc:sldMk cId="4219781615" sldId="876"/>
            <ac:spMk id="9" creationId="{AAA97615-280F-6E3D-565A-22CA6A534A08}"/>
          </ac:spMkLst>
        </pc:spChg>
        <pc:picChg chg="add mod">
          <ac:chgData name="Yanjing Ren" userId="a12b41fec2f743dd" providerId="LiveId" clId="{2BD2B7E9-DAFA-49F6-B180-C0B8B2FA9AAF}" dt="2024-01-26T09:50:17.485" v="15010" actId="1076"/>
          <ac:picMkLst>
            <pc:docMk/>
            <pc:sldMk cId="4219781615" sldId="876"/>
            <ac:picMk id="5" creationId="{961A9AE4-8DAC-868D-521A-47EB362193CA}"/>
          </ac:picMkLst>
        </pc:picChg>
        <pc:picChg chg="del">
          <ac:chgData name="Yanjing Ren" userId="a12b41fec2f743dd" providerId="LiveId" clId="{2BD2B7E9-DAFA-49F6-B180-C0B8B2FA9AAF}" dt="2024-01-26T09:49:33.807" v="14948" actId="478"/>
          <ac:picMkLst>
            <pc:docMk/>
            <pc:sldMk cId="4219781615" sldId="876"/>
            <ac:picMk id="6" creationId="{545070FF-13E4-753E-D59B-8179FC0243DA}"/>
          </ac:picMkLst>
        </pc:picChg>
      </pc:sldChg>
      <pc:sldChg chg="add del">
        <pc:chgData name="Yanjing Ren" userId="a12b41fec2f743dd" providerId="LiveId" clId="{2BD2B7E9-DAFA-49F6-B180-C0B8B2FA9AAF}" dt="2024-01-26T09:25:05.789" v="14749" actId="47"/>
        <pc:sldMkLst>
          <pc:docMk/>
          <pc:sldMk cId="4225223323" sldId="876"/>
        </pc:sldMkLst>
      </pc:sldChg>
    </pc:docChg>
  </pc:docChgLst>
  <pc:docChgLst>
    <pc:chgData name="Yanjing Ren" userId="a12b41fec2f743dd" providerId="LiveId" clId="{1B5E21AE-BAFA-4D56-9343-A28DD07ABCA4}"/>
    <pc:docChg chg="undo custSel addSld delSld modSld sldOrd">
      <pc:chgData name="Yanjing Ren" userId="a12b41fec2f743dd" providerId="LiveId" clId="{1B5E21AE-BAFA-4D56-9343-A28DD07ABCA4}" dt="2024-02-21T09:00:34.516" v="9071" actId="729"/>
      <pc:docMkLst>
        <pc:docMk/>
      </pc:docMkLst>
      <pc:sldChg chg="addSp modSp mod">
        <pc:chgData name="Yanjing Ren" userId="a12b41fec2f743dd" providerId="LiveId" clId="{1B5E21AE-BAFA-4D56-9343-A28DD07ABCA4}" dt="2024-02-21T08:26:04.705" v="8791"/>
        <pc:sldMkLst>
          <pc:docMk/>
          <pc:sldMk cId="1723286851" sldId="810"/>
        </pc:sldMkLst>
        <pc:spChg chg="mod">
          <ac:chgData name="Yanjing Ren" userId="a12b41fec2f743dd" providerId="LiveId" clId="{1B5E21AE-BAFA-4D56-9343-A28DD07ABCA4}" dt="2024-02-21T04:29:54.359" v="4" actId="20577"/>
          <ac:spMkLst>
            <pc:docMk/>
            <pc:sldMk cId="1723286851" sldId="810"/>
            <ac:spMk id="5" creationId="{8B6F6240-BC75-2549-92F4-515F28E4C9FE}"/>
          </ac:spMkLst>
        </pc:spChg>
        <pc:picChg chg="add mod">
          <ac:chgData name="Yanjing Ren" userId="a12b41fec2f743dd" providerId="LiveId" clId="{1B5E21AE-BAFA-4D56-9343-A28DD07ABCA4}" dt="2024-02-21T08:26:04.705" v="8791"/>
          <ac:picMkLst>
            <pc:docMk/>
            <pc:sldMk cId="1723286851" sldId="810"/>
            <ac:picMk id="6" creationId="{4076AD4F-7F59-2497-3955-1B3607135B11}"/>
          </ac:picMkLst>
        </pc:picChg>
      </pc:sldChg>
      <pc:sldChg chg="addSp delSp modSp mod ord">
        <pc:chgData name="Yanjing Ren" userId="a12b41fec2f743dd" providerId="LiveId" clId="{1B5E21AE-BAFA-4D56-9343-A28DD07ABCA4}" dt="2024-02-21T08:52:30.919" v="8950" actId="20577"/>
        <pc:sldMkLst>
          <pc:docMk/>
          <pc:sldMk cId="99913452" sldId="822"/>
        </pc:sldMkLst>
        <pc:spChg chg="mod">
          <ac:chgData name="Yanjing Ren" userId="a12b41fec2f743dd" providerId="LiveId" clId="{1B5E21AE-BAFA-4D56-9343-A28DD07ABCA4}" dt="2024-02-21T04:42:37.670" v="254" actId="20577"/>
          <ac:spMkLst>
            <pc:docMk/>
            <pc:sldMk cId="99913452" sldId="822"/>
            <ac:spMk id="2" creationId="{0D0EF313-FCE6-BB44-A9C9-0FC4DD9D2531}"/>
          </ac:spMkLst>
        </pc:spChg>
        <pc:spChg chg="mod">
          <ac:chgData name="Yanjing Ren" userId="a12b41fec2f743dd" providerId="LiveId" clId="{1B5E21AE-BAFA-4D56-9343-A28DD07ABCA4}" dt="2024-02-21T08:52:30.919" v="8950" actId="20577"/>
          <ac:spMkLst>
            <pc:docMk/>
            <pc:sldMk cId="99913452" sldId="822"/>
            <ac:spMk id="3" creationId="{ABD834EA-FE3E-E54B-A852-799E7770EB58}"/>
          </ac:spMkLst>
        </pc:spChg>
        <pc:spChg chg="add del mod">
          <ac:chgData name="Yanjing Ren" userId="a12b41fec2f743dd" providerId="LiveId" clId="{1B5E21AE-BAFA-4D56-9343-A28DD07ABCA4}" dt="2024-02-21T07:34:16.841" v="7452" actId="478"/>
          <ac:spMkLst>
            <pc:docMk/>
            <pc:sldMk cId="99913452" sldId="822"/>
            <ac:spMk id="8" creationId="{131D2E9C-271C-9D22-9A52-12C859403728}"/>
          </ac:spMkLst>
        </pc:spChg>
        <pc:picChg chg="add del mod">
          <ac:chgData name="Yanjing Ren" userId="a12b41fec2f743dd" providerId="LiveId" clId="{1B5E21AE-BAFA-4D56-9343-A28DD07ABCA4}" dt="2024-02-21T07:25:07.906" v="7372" actId="478"/>
          <ac:picMkLst>
            <pc:docMk/>
            <pc:sldMk cId="99913452" sldId="822"/>
            <ac:picMk id="6" creationId="{D641C0B1-7E23-336D-6CBC-D57E6522B3A6}"/>
          </ac:picMkLst>
        </pc:picChg>
        <pc:picChg chg="add del mod">
          <ac:chgData name="Yanjing Ren" userId="a12b41fec2f743dd" providerId="LiveId" clId="{1B5E21AE-BAFA-4D56-9343-A28DD07ABCA4}" dt="2024-02-21T08:26:06.996" v="8792" actId="478"/>
          <ac:picMkLst>
            <pc:docMk/>
            <pc:sldMk cId="99913452" sldId="822"/>
            <ac:picMk id="7" creationId="{B5BA4E69-B40B-546B-580B-9930924CFF51}"/>
          </ac:picMkLst>
        </pc:picChg>
        <pc:picChg chg="add del mod modCrop">
          <ac:chgData name="Yanjing Ren" userId="a12b41fec2f743dd" providerId="LiveId" clId="{1B5E21AE-BAFA-4D56-9343-A28DD07ABCA4}" dt="2024-02-21T08:49:53.278" v="8901" actId="478"/>
          <ac:picMkLst>
            <pc:docMk/>
            <pc:sldMk cId="99913452" sldId="822"/>
            <ac:picMk id="9" creationId="{4C4FC216-21BE-993B-BD1D-9A7DF4C4A97D}"/>
          </ac:picMkLst>
        </pc:picChg>
      </pc:sldChg>
      <pc:sldChg chg="del">
        <pc:chgData name="Yanjing Ren" userId="a12b41fec2f743dd" providerId="LiveId" clId="{1B5E21AE-BAFA-4D56-9343-A28DD07ABCA4}" dt="2024-02-21T06:20:58.144" v="4603" actId="47"/>
        <pc:sldMkLst>
          <pc:docMk/>
          <pc:sldMk cId="3888726054" sldId="826"/>
        </pc:sldMkLst>
      </pc:sldChg>
      <pc:sldChg chg="delSp modSp add del mod">
        <pc:chgData name="Yanjing Ren" userId="a12b41fec2f743dd" providerId="LiveId" clId="{1B5E21AE-BAFA-4D56-9343-A28DD07ABCA4}" dt="2024-02-21T08:41:52.728" v="8851" actId="47"/>
        <pc:sldMkLst>
          <pc:docMk/>
          <pc:sldMk cId="1636049895" sldId="827"/>
        </pc:sldMkLst>
        <pc:spChg chg="mod">
          <ac:chgData name="Yanjing Ren" userId="a12b41fec2f743dd" providerId="LiveId" clId="{1B5E21AE-BAFA-4D56-9343-A28DD07ABCA4}" dt="2024-02-21T06:21:50.034" v="4611" actId="1076"/>
          <ac:spMkLst>
            <pc:docMk/>
            <pc:sldMk cId="1636049895" sldId="827"/>
            <ac:spMk id="2" creationId="{0D0EF313-FCE6-BB44-A9C9-0FC4DD9D2531}"/>
          </ac:spMkLst>
        </pc:spChg>
        <pc:spChg chg="del mod">
          <ac:chgData name="Yanjing Ren" userId="a12b41fec2f743dd" providerId="LiveId" clId="{1B5E21AE-BAFA-4D56-9343-A28DD07ABCA4}" dt="2024-02-21T06:21:41.514" v="4607" actId="478"/>
          <ac:spMkLst>
            <pc:docMk/>
            <pc:sldMk cId="1636049895" sldId="827"/>
            <ac:spMk id="3" creationId="{ABD834EA-FE3E-E54B-A852-799E7770EB58}"/>
          </ac:spMkLst>
        </pc:spChg>
        <pc:picChg chg="del">
          <ac:chgData name="Yanjing Ren" userId="a12b41fec2f743dd" providerId="LiveId" clId="{1B5E21AE-BAFA-4D56-9343-A28DD07ABCA4}" dt="2024-02-21T06:21:39.044" v="4606" actId="478"/>
          <ac:picMkLst>
            <pc:docMk/>
            <pc:sldMk cId="1636049895" sldId="827"/>
            <ac:picMk id="6" creationId="{079CB4E7-4C2B-BAC3-623F-E4DC7DA45825}"/>
          </ac:picMkLst>
        </pc:picChg>
      </pc:sldChg>
      <pc:sldChg chg="add del mod modShow">
        <pc:chgData name="Yanjing Ren" userId="a12b41fec2f743dd" providerId="LiveId" clId="{1B5E21AE-BAFA-4D56-9343-A28DD07ABCA4}" dt="2024-02-21T08:37:26.111" v="8796"/>
        <pc:sldMkLst>
          <pc:docMk/>
          <pc:sldMk cId="2389841945" sldId="830"/>
        </pc:sldMkLst>
      </pc:sldChg>
      <pc:sldChg chg="add del mod modShow">
        <pc:chgData name="Yanjing Ren" userId="a12b41fec2f743dd" providerId="LiveId" clId="{1B5E21AE-BAFA-4D56-9343-A28DD07ABCA4}" dt="2024-02-21T08:37:26.111" v="8796"/>
        <pc:sldMkLst>
          <pc:docMk/>
          <pc:sldMk cId="1042868304" sldId="831"/>
        </pc:sldMkLst>
      </pc:sldChg>
      <pc:sldChg chg="del">
        <pc:chgData name="Yanjing Ren" userId="a12b41fec2f743dd" providerId="LiveId" clId="{1B5E21AE-BAFA-4D56-9343-A28DD07ABCA4}" dt="2024-02-21T06:08:30.111" v="3909" actId="47"/>
        <pc:sldMkLst>
          <pc:docMk/>
          <pc:sldMk cId="965932118" sldId="842"/>
        </pc:sldMkLst>
      </pc:sldChg>
      <pc:sldChg chg="del">
        <pc:chgData name="Yanjing Ren" userId="a12b41fec2f743dd" providerId="LiveId" clId="{1B5E21AE-BAFA-4D56-9343-A28DD07ABCA4}" dt="2024-02-21T04:30:02.953" v="5" actId="47"/>
        <pc:sldMkLst>
          <pc:docMk/>
          <pc:sldMk cId="645623818" sldId="860"/>
        </pc:sldMkLst>
      </pc:sldChg>
      <pc:sldChg chg="del">
        <pc:chgData name="Yanjing Ren" userId="a12b41fec2f743dd" providerId="LiveId" clId="{1B5E21AE-BAFA-4D56-9343-A28DD07ABCA4}" dt="2024-02-21T04:30:02.953" v="5" actId="47"/>
        <pc:sldMkLst>
          <pc:docMk/>
          <pc:sldMk cId="2620733407" sldId="862"/>
        </pc:sldMkLst>
      </pc:sldChg>
      <pc:sldChg chg="addSp delSp modSp mod modShow">
        <pc:chgData name="Yanjing Ren" userId="a12b41fec2f743dd" providerId="LiveId" clId="{1B5E21AE-BAFA-4D56-9343-A28DD07ABCA4}" dt="2024-02-21T08:41:30.744" v="8848" actId="20577"/>
        <pc:sldMkLst>
          <pc:docMk/>
          <pc:sldMk cId="2177123601" sldId="863"/>
        </pc:sldMkLst>
        <pc:spChg chg="mod">
          <ac:chgData name="Yanjing Ren" userId="a12b41fec2f743dd" providerId="LiveId" clId="{1B5E21AE-BAFA-4D56-9343-A28DD07ABCA4}" dt="2024-02-21T04:36:24.121" v="20" actId="20577"/>
          <ac:spMkLst>
            <pc:docMk/>
            <pc:sldMk cId="2177123601" sldId="863"/>
            <ac:spMk id="2" creationId="{DCB78288-B2D6-5845-9CA1-A1AA6F77040D}"/>
          </ac:spMkLst>
        </pc:spChg>
        <pc:spChg chg="mod">
          <ac:chgData name="Yanjing Ren" userId="a12b41fec2f743dd" providerId="LiveId" clId="{1B5E21AE-BAFA-4D56-9343-A28DD07ABCA4}" dt="2024-02-21T08:41:30.744" v="8848" actId="20577"/>
          <ac:spMkLst>
            <pc:docMk/>
            <pc:sldMk cId="2177123601" sldId="863"/>
            <ac:spMk id="3" creationId="{CD6F0989-B05C-C34E-9E47-627297793777}"/>
          </ac:spMkLst>
        </pc:spChg>
        <pc:spChg chg="del mod">
          <ac:chgData name="Yanjing Ren" userId="a12b41fec2f743dd" providerId="LiveId" clId="{1B5E21AE-BAFA-4D56-9343-A28DD07ABCA4}" dt="2024-02-21T04:39:52.784" v="100" actId="478"/>
          <ac:spMkLst>
            <pc:docMk/>
            <pc:sldMk cId="2177123601" sldId="863"/>
            <ac:spMk id="7" creationId="{5317EAB6-7832-40BE-950F-BBE64A007216}"/>
          </ac:spMkLst>
        </pc:spChg>
        <pc:spChg chg="del">
          <ac:chgData name="Yanjing Ren" userId="a12b41fec2f743dd" providerId="LiveId" clId="{1B5E21AE-BAFA-4D56-9343-A28DD07ABCA4}" dt="2024-02-21T04:39:54.862" v="101" actId="478"/>
          <ac:spMkLst>
            <pc:docMk/>
            <pc:sldMk cId="2177123601" sldId="863"/>
            <ac:spMk id="9" creationId="{DFD73DFF-4CAA-D905-4436-B67F23595499}"/>
          </ac:spMkLst>
        </pc:spChg>
        <pc:spChg chg="add mod">
          <ac:chgData name="Yanjing Ren" userId="a12b41fec2f743dd" providerId="LiveId" clId="{1B5E21AE-BAFA-4D56-9343-A28DD07ABCA4}" dt="2024-02-21T04:55:51.924" v="559" actId="14100"/>
          <ac:spMkLst>
            <pc:docMk/>
            <pc:sldMk cId="2177123601" sldId="863"/>
            <ac:spMk id="10" creationId="{06FC025D-C2CC-F980-D397-330BA081C483}"/>
          </ac:spMkLst>
        </pc:spChg>
        <pc:spChg chg="del mod">
          <ac:chgData name="Yanjing Ren" userId="a12b41fec2f743dd" providerId="LiveId" clId="{1B5E21AE-BAFA-4D56-9343-A28DD07ABCA4}" dt="2024-02-21T04:41:58.692" v="235"/>
          <ac:spMkLst>
            <pc:docMk/>
            <pc:sldMk cId="2177123601" sldId="863"/>
            <ac:spMk id="11" creationId="{0FC7741E-2468-2213-B860-ED4DA7721A7D}"/>
          </ac:spMkLst>
        </pc:spChg>
        <pc:spChg chg="add mod">
          <ac:chgData name="Yanjing Ren" userId="a12b41fec2f743dd" providerId="LiveId" clId="{1B5E21AE-BAFA-4D56-9343-A28DD07ABCA4}" dt="2024-02-21T04:57:05.489" v="624" actId="1076"/>
          <ac:spMkLst>
            <pc:docMk/>
            <pc:sldMk cId="2177123601" sldId="863"/>
            <ac:spMk id="12" creationId="{2E060A2B-4C8C-2E44-D02D-4CB3BD672DD1}"/>
          </ac:spMkLst>
        </pc:spChg>
        <pc:picChg chg="add mod modCrop">
          <ac:chgData name="Yanjing Ren" userId="a12b41fec2f743dd" providerId="LiveId" clId="{1B5E21AE-BAFA-4D56-9343-A28DD07ABCA4}" dt="2024-02-21T04:55:08.185" v="522" actId="1076"/>
          <ac:picMkLst>
            <pc:docMk/>
            <pc:sldMk cId="2177123601" sldId="863"/>
            <ac:picMk id="6" creationId="{D9731D3A-6D72-4DDE-4D23-9C5122CC6A94}"/>
          </ac:picMkLst>
        </pc:picChg>
        <pc:picChg chg="del">
          <ac:chgData name="Yanjing Ren" userId="a12b41fec2f743dd" providerId="LiveId" clId="{1B5E21AE-BAFA-4D56-9343-A28DD07ABCA4}" dt="2024-02-21T04:37:21.483" v="24" actId="478"/>
          <ac:picMkLst>
            <pc:docMk/>
            <pc:sldMk cId="2177123601" sldId="863"/>
            <ac:picMk id="8" creationId="{B3890C68-68C5-284F-76C7-2132A1E6CDC3}"/>
          </ac:picMkLst>
        </pc:picChg>
      </pc:sldChg>
      <pc:sldChg chg="add del mod modShow">
        <pc:chgData name="Yanjing Ren" userId="a12b41fec2f743dd" providerId="LiveId" clId="{1B5E21AE-BAFA-4D56-9343-A28DD07ABCA4}" dt="2024-02-21T08:37:26.111" v="8796"/>
        <pc:sldMkLst>
          <pc:docMk/>
          <pc:sldMk cId="1117719140" sldId="864"/>
        </pc:sldMkLst>
      </pc:sldChg>
      <pc:sldChg chg="add del mod modShow">
        <pc:chgData name="Yanjing Ren" userId="a12b41fec2f743dd" providerId="LiveId" clId="{1B5E21AE-BAFA-4D56-9343-A28DD07ABCA4}" dt="2024-02-21T08:37:26.111" v="8796"/>
        <pc:sldMkLst>
          <pc:docMk/>
          <pc:sldMk cId="4273840042" sldId="865"/>
        </pc:sldMkLst>
      </pc:sldChg>
      <pc:sldChg chg="add del mod modShow">
        <pc:chgData name="Yanjing Ren" userId="a12b41fec2f743dd" providerId="LiveId" clId="{1B5E21AE-BAFA-4D56-9343-A28DD07ABCA4}" dt="2024-02-21T08:37:26.111" v="8796"/>
        <pc:sldMkLst>
          <pc:docMk/>
          <pc:sldMk cId="3382419442" sldId="866"/>
        </pc:sldMkLst>
      </pc:sldChg>
      <pc:sldChg chg="modSp mod ord modShow">
        <pc:chgData name="Yanjing Ren" userId="a12b41fec2f743dd" providerId="LiveId" clId="{1B5E21AE-BAFA-4D56-9343-A28DD07ABCA4}" dt="2024-02-21T09:00:34.516" v="9071" actId="729"/>
        <pc:sldMkLst>
          <pc:docMk/>
          <pc:sldMk cId="150999659" sldId="869"/>
        </pc:sldMkLst>
        <pc:spChg chg="mod">
          <ac:chgData name="Yanjing Ren" userId="a12b41fec2f743dd" providerId="LiveId" clId="{1B5E21AE-BAFA-4D56-9343-A28DD07ABCA4}" dt="2024-02-21T08:25:18.855" v="8790" actId="20577"/>
          <ac:spMkLst>
            <pc:docMk/>
            <pc:sldMk cId="150999659" sldId="869"/>
            <ac:spMk id="2" creationId="{0D0EF313-FCE6-BB44-A9C9-0FC4DD9D2531}"/>
          </ac:spMkLst>
        </pc:spChg>
        <pc:spChg chg="mod">
          <ac:chgData name="Yanjing Ren" userId="a12b41fec2f743dd" providerId="LiveId" clId="{1B5E21AE-BAFA-4D56-9343-A28DD07ABCA4}" dt="2024-02-21T09:00:15.445" v="9068" actId="20577"/>
          <ac:spMkLst>
            <pc:docMk/>
            <pc:sldMk cId="150999659" sldId="869"/>
            <ac:spMk id="3" creationId="{ABD834EA-FE3E-E54B-A852-799E7770EB58}"/>
          </ac:spMkLst>
        </pc:spChg>
      </pc:sldChg>
      <pc:sldChg chg="del">
        <pc:chgData name="Yanjing Ren" userId="a12b41fec2f743dd" providerId="LiveId" clId="{1B5E21AE-BAFA-4D56-9343-A28DD07ABCA4}" dt="2024-02-21T06:08:30.111" v="3909" actId="47"/>
        <pc:sldMkLst>
          <pc:docMk/>
          <pc:sldMk cId="2701506197" sldId="871"/>
        </pc:sldMkLst>
      </pc:sldChg>
      <pc:sldChg chg="del">
        <pc:chgData name="Yanjing Ren" userId="a12b41fec2f743dd" providerId="LiveId" clId="{1B5E21AE-BAFA-4D56-9343-A28DD07ABCA4}" dt="2024-02-21T04:57:40.637" v="625" actId="47"/>
        <pc:sldMkLst>
          <pc:docMk/>
          <pc:sldMk cId="2736387115" sldId="872"/>
        </pc:sldMkLst>
      </pc:sldChg>
      <pc:sldChg chg="del">
        <pc:chgData name="Yanjing Ren" userId="a12b41fec2f743dd" providerId="LiveId" clId="{1B5E21AE-BAFA-4D56-9343-A28DD07ABCA4}" dt="2024-02-21T04:30:02.953" v="5" actId="47"/>
        <pc:sldMkLst>
          <pc:docMk/>
          <pc:sldMk cId="4193155327" sldId="875"/>
        </pc:sldMkLst>
      </pc:sldChg>
      <pc:sldChg chg="del">
        <pc:chgData name="Yanjing Ren" userId="a12b41fec2f743dd" providerId="LiveId" clId="{1B5E21AE-BAFA-4D56-9343-A28DD07ABCA4}" dt="2024-02-21T06:08:30.111" v="3909" actId="47"/>
        <pc:sldMkLst>
          <pc:docMk/>
          <pc:sldMk cId="1230991049" sldId="877"/>
        </pc:sldMkLst>
      </pc:sldChg>
      <pc:sldChg chg="del">
        <pc:chgData name="Yanjing Ren" userId="a12b41fec2f743dd" providerId="LiveId" clId="{1B5E21AE-BAFA-4D56-9343-A28DD07ABCA4}" dt="2024-02-21T06:08:30.111" v="3909" actId="47"/>
        <pc:sldMkLst>
          <pc:docMk/>
          <pc:sldMk cId="1833951556" sldId="878"/>
        </pc:sldMkLst>
      </pc:sldChg>
      <pc:sldChg chg="del">
        <pc:chgData name="Yanjing Ren" userId="a12b41fec2f743dd" providerId="LiveId" clId="{1B5E21AE-BAFA-4D56-9343-A28DD07ABCA4}" dt="2024-02-21T04:30:02.953" v="5" actId="47"/>
        <pc:sldMkLst>
          <pc:docMk/>
          <pc:sldMk cId="209092755" sldId="879"/>
        </pc:sldMkLst>
      </pc:sldChg>
      <pc:sldChg chg="add del mod modShow">
        <pc:chgData name="Yanjing Ren" userId="a12b41fec2f743dd" providerId="LiveId" clId="{1B5E21AE-BAFA-4D56-9343-A28DD07ABCA4}" dt="2024-02-21T08:37:26.111" v="8796"/>
        <pc:sldMkLst>
          <pc:docMk/>
          <pc:sldMk cId="1386343629" sldId="880"/>
        </pc:sldMkLst>
      </pc:sldChg>
      <pc:sldChg chg="del">
        <pc:chgData name="Yanjing Ren" userId="a12b41fec2f743dd" providerId="LiveId" clId="{1B5E21AE-BAFA-4D56-9343-A28DD07ABCA4}" dt="2024-02-21T06:08:30.111" v="3909" actId="47"/>
        <pc:sldMkLst>
          <pc:docMk/>
          <pc:sldMk cId="145628847" sldId="881"/>
        </pc:sldMkLst>
      </pc:sldChg>
      <pc:sldChg chg="addSp delSp modSp add mod modShow">
        <pc:chgData name="Yanjing Ren" userId="a12b41fec2f743dd" providerId="LiveId" clId="{1B5E21AE-BAFA-4D56-9343-A28DD07ABCA4}" dt="2024-02-21T07:00:26.225" v="6310" actId="729"/>
        <pc:sldMkLst>
          <pc:docMk/>
          <pc:sldMk cId="1896489021" sldId="882"/>
        </pc:sldMkLst>
        <pc:spChg chg="mod">
          <ac:chgData name="Yanjing Ren" userId="a12b41fec2f743dd" providerId="LiveId" clId="{1B5E21AE-BAFA-4D56-9343-A28DD07ABCA4}" dt="2024-02-21T05:05:45.029" v="819" actId="20577"/>
          <ac:spMkLst>
            <pc:docMk/>
            <pc:sldMk cId="1896489021" sldId="882"/>
            <ac:spMk id="2" creationId="{077F9F13-8CBF-EC6F-136E-57FA96E3B614}"/>
          </ac:spMkLst>
        </pc:spChg>
        <pc:spChg chg="mod">
          <ac:chgData name="Yanjing Ren" userId="a12b41fec2f743dd" providerId="LiveId" clId="{1B5E21AE-BAFA-4D56-9343-A28DD07ABCA4}" dt="2024-02-21T05:06:18.955" v="841" actId="20577"/>
          <ac:spMkLst>
            <pc:docMk/>
            <pc:sldMk cId="1896489021" sldId="882"/>
            <ac:spMk id="3" creationId="{F52F2C38-26B1-B507-3B70-EC26D09A73A2}"/>
          </ac:spMkLst>
        </pc:spChg>
        <pc:spChg chg="del">
          <ac:chgData name="Yanjing Ren" userId="a12b41fec2f743dd" providerId="LiveId" clId="{1B5E21AE-BAFA-4D56-9343-A28DD07ABCA4}" dt="2024-02-21T05:04:43.390" v="747" actId="478"/>
          <ac:spMkLst>
            <pc:docMk/>
            <pc:sldMk cId="1896489021" sldId="882"/>
            <ac:spMk id="10" creationId="{EA6D0ED0-1668-E17C-8460-9BDD4717B114}"/>
          </ac:spMkLst>
        </pc:spChg>
        <pc:spChg chg="del mod ord">
          <ac:chgData name="Yanjing Ren" userId="a12b41fec2f743dd" providerId="LiveId" clId="{1B5E21AE-BAFA-4D56-9343-A28DD07ABCA4}" dt="2024-02-21T05:04:45.618" v="748" actId="478"/>
          <ac:spMkLst>
            <pc:docMk/>
            <pc:sldMk cId="1896489021" sldId="882"/>
            <ac:spMk id="12" creationId="{1FDEE1C0-838A-8C28-07A4-1EA1FAD78AF9}"/>
          </ac:spMkLst>
        </pc:spChg>
        <pc:picChg chg="del">
          <ac:chgData name="Yanjing Ren" userId="a12b41fec2f743dd" providerId="LiveId" clId="{1B5E21AE-BAFA-4D56-9343-A28DD07ABCA4}" dt="2024-02-21T05:00:17.515" v="734" actId="478"/>
          <ac:picMkLst>
            <pc:docMk/>
            <pc:sldMk cId="1896489021" sldId="882"/>
            <ac:picMk id="6" creationId="{2772CDBA-97C2-B435-054F-E05B59F28055}"/>
          </ac:picMkLst>
        </pc:picChg>
        <pc:picChg chg="add mod">
          <ac:chgData name="Yanjing Ren" userId="a12b41fec2f743dd" providerId="LiveId" clId="{1B5E21AE-BAFA-4D56-9343-A28DD07ABCA4}" dt="2024-02-21T05:05:04.792" v="750" actId="1076"/>
          <ac:picMkLst>
            <pc:docMk/>
            <pc:sldMk cId="1896489021" sldId="882"/>
            <ac:picMk id="7" creationId="{A319993A-FDB9-B514-6A0E-68EECC54AF3D}"/>
          </ac:picMkLst>
        </pc:picChg>
      </pc:sldChg>
      <pc:sldChg chg="addSp delSp modSp add mod modShow">
        <pc:chgData name="Yanjing Ren" userId="a12b41fec2f743dd" providerId="LiveId" clId="{1B5E21AE-BAFA-4D56-9343-A28DD07ABCA4}" dt="2024-02-21T07:00:26.225" v="6310" actId="729"/>
        <pc:sldMkLst>
          <pc:docMk/>
          <pc:sldMk cId="23253497" sldId="883"/>
        </pc:sldMkLst>
        <pc:spChg chg="mod">
          <ac:chgData name="Yanjing Ren" userId="a12b41fec2f743dd" providerId="LiveId" clId="{1B5E21AE-BAFA-4D56-9343-A28DD07ABCA4}" dt="2024-02-21T05:28:42.327" v="1897" actId="20577"/>
          <ac:spMkLst>
            <pc:docMk/>
            <pc:sldMk cId="23253497" sldId="883"/>
            <ac:spMk id="2" creationId="{6BEF8860-3A11-D439-A116-035866C95868}"/>
          </ac:spMkLst>
        </pc:spChg>
        <pc:spChg chg="mod">
          <ac:chgData name="Yanjing Ren" userId="a12b41fec2f743dd" providerId="LiveId" clId="{1B5E21AE-BAFA-4D56-9343-A28DD07ABCA4}" dt="2024-02-21T05:12:26.768" v="1189" actId="20577"/>
          <ac:spMkLst>
            <pc:docMk/>
            <pc:sldMk cId="23253497" sldId="883"/>
            <ac:spMk id="3" creationId="{9BFFFC07-1D40-2E94-28AA-2E92EC335B30}"/>
          </ac:spMkLst>
        </pc:spChg>
        <pc:picChg chg="add mod">
          <ac:chgData name="Yanjing Ren" userId="a12b41fec2f743dd" providerId="LiveId" clId="{1B5E21AE-BAFA-4D56-9343-A28DD07ABCA4}" dt="2024-02-21T05:12:10.621" v="1187" actId="1076"/>
          <ac:picMkLst>
            <pc:docMk/>
            <pc:sldMk cId="23253497" sldId="883"/>
            <ac:picMk id="6" creationId="{1644B2EE-F658-50C3-EC37-95BBC082B14C}"/>
          </ac:picMkLst>
        </pc:picChg>
        <pc:picChg chg="del">
          <ac:chgData name="Yanjing Ren" userId="a12b41fec2f743dd" providerId="LiveId" clId="{1B5E21AE-BAFA-4D56-9343-A28DD07ABCA4}" dt="2024-02-21T05:08:02.967" v="895" actId="478"/>
          <ac:picMkLst>
            <pc:docMk/>
            <pc:sldMk cId="23253497" sldId="883"/>
            <ac:picMk id="7" creationId="{29FA90A1-95D9-037E-0B74-A6734CA3796C}"/>
          </ac:picMkLst>
        </pc:picChg>
      </pc:sldChg>
      <pc:sldChg chg="addSp delSp modSp add mod modShow">
        <pc:chgData name="Yanjing Ren" userId="a12b41fec2f743dd" providerId="LiveId" clId="{1B5E21AE-BAFA-4D56-9343-A28DD07ABCA4}" dt="2024-02-21T07:00:26.225" v="6310" actId="729"/>
        <pc:sldMkLst>
          <pc:docMk/>
          <pc:sldMk cId="1304919220" sldId="884"/>
        </pc:sldMkLst>
        <pc:spChg chg="mod">
          <ac:chgData name="Yanjing Ren" userId="a12b41fec2f743dd" providerId="LiveId" clId="{1B5E21AE-BAFA-4D56-9343-A28DD07ABCA4}" dt="2024-02-21T05:13:04.109" v="1250" actId="20577"/>
          <ac:spMkLst>
            <pc:docMk/>
            <pc:sldMk cId="1304919220" sldId="884"/>
            <ac:spMk id="2" creationId="{62F01882-AED1-D6FB-42FE-0DD4C2E0DCA5}"/>
          </ac:spMkLst>
        </pc:spChg>
        <pc:spChg chg="mod">
          <ac:chgData name="Yanjing Ren" userId="a12b41fec2f743dd" providerId="LiveId" clId="{1B5E21AE-BAFA-4D56-9343-A28DD07ABCA4}" dt="2024-02-21T05:27:45.467" v="1888" actId="20577"/>
          <ac:spMkLst>
            <pc:docMk/>
            <pc:sldMk cId="1304919220" sldId="884"/>
            <ac:spMk id="3" creationId="{3BCD9AE3-79E0-2170-A751-452BF68C3A43}"/>
          </ac:spMkLst>
        </pc:spChg>
        <pc:spChg chg="add mod ord">
          <ac:chgData name="Yanjing Ren" userId="a12b41fec2f743dd" providerId="LiveId" clId="{1B5E21AE-BAFA-4D56-9343-A28DD07ABCA4}" dt="2024-02-21T05:27:10.970" v="1884" actId="20577"/>
          <ac:spMkLst>
            <pc:docMk/>
            <pc:sldMk cId="1304919220" sldId="884"/>
            <ac:spMk id="8" creationId="{85728453-3487-1DFD-D0E4-EA27843473C8}"/>
          </ac:spMkLst>
        </pc:spChg>
        <pc:spChg chg="add mod">
          <ac:chgData name="Yanjing Ren" userId="a12b41fec2f743dd" providerId="LiveId" clId="{1B5E21AE-BAFA-4D56-9343-A28DD07ABCA4}" dt="2024-02-21T05:26:11.954" v="1840" actId="1076"/>
          <ac:spMkLst>
            <pc:docMk/>
            <pc:sldMk cId="1304919220" sldId="884"/>
            <ac:spMk id="9" creationId="{D52FAE97-176B-FC6A-270F-4EA6E84EC3D1}"/>
          </ac:spMkLst>
        </pc:spChg>
        <pc:spChg chg="add del mod">
          <ac:chgData name="Yanjing Ren" userId="a12b41fec2f743dd" providerId="LiveId" clId="{1B5E21AE-BAFA-4D56-9343-A28DD07ABCA4}" dt="2024-02-21T05:25:01.851" v="1768" actId="478"/>
          <ac:spMkLst>
            <pc:docMk/>
            <pc:sldMk cId="1304919220" sldId="884"/>
            <ac:spMk id="10" creationId="{A26F1867-51AB-D88F-C862-22B9E35AB260}"/>
          </ac:spMkLst>
        </pc:spChg>
        <pc:picChg chg="del">
          <ac:chgData name="Yanjing Ren" userId="a12b41fec2f743dd" providerId="LiveId" clId="{1B5E21AE-BAFA-4D56-9343-A28DD07ABCA4}" dt="2024-02-21T05:14:59.822" v="1274" actId="478"/>
          <ac:picMkLst>
            <pc:docMk/>
            <pc:sldMk cId="1304919220" sldId="884"/>
            <ac:picMk id="6" creationId="{702583EB-1D08-B2C6-E49E-41F8EB476C5A}"/>
          </ac:picMkLst>
        </pc:picChg>
        <pc:picChg chg="add mod">
          <ac:chgData name="Yanjing Ren" userId="a12b41fec2f743dd" providerId="LiveId" clId="{1B5E21AE-BAFA-4D56-9343-A28DD07ABCA4}" dt="2024-02-21T05:26:11.954" v="1840" actId="1076"/>
          <ac:picMkLst>
            <pc:docMk/>
            <pc:sldMk cId="1304919220" sldId="884"/>
            <ac:picMk id="7" creationId="{F0C727DA-1BA6-82BF-7E51-2B7C331D74C8}"/>
          </ac:picMkLst>
        </pc:picChg>
      </pc:sldChg>
      <pc:sldChg chg="addSp delSp modSp add mod modShow">
        <pc:chgData name="Yanjing Ren" userId="a12b41fec2f743dd" providerId="LiveId" clId="{1B5E21AE-BAFA-4D56-9343-A28DD07ABCA4}" dt="2024-02-21T07:00:26.225" v="6310" actId="729"/>
        <pc:sldMkLst>
          <pc:docMk/>
          <pc:sldMk cId="625239203" sldId="885"/>
        </pc:sldMkLst>
        <pc:spChg chg="mod">
          <ac:chgData name="Yanjing Ren" userId="a12b41fec2f743dd" providerId="LiveId" clId="{1B5E21AE-BAFA-4D56-9343-A28DD07ABCA4}" dt="2024-02-21T05:29:12.962" v="1920" actId="20577"/>
          <ac:spMkLst>
            <pc:docMk/>
            <pc:sldMk cId="625239203" sldId="885"/>
            <ac:spMk id="2" creationId="{98824D42-45E1-C9A4-5042-657D902CB798}"/>
          </ac:spMkLst>
        </pc:spChg>
        <pc:spChg chg="mod">
          <ac:chgData name="Yanjing Ren" userId="a12b41fec2f743dd" providerId="LiveId" clId="{1B5E21AE-BAFA-4D56-9343-A28DD07ABCA4}" dt="2024-02-21T05:35:42.258" v="2337" actId="15"/>
          <ac:spMkLst>
            <pc:docMk/>
            <pc:sldMk cId="625239203" sldId="885"/>
            <ac:spMk id="3" creationId="{E10A41F9-EE9D-B8D8-DB74-8C11E93865D4}"/>
          </ac:spMkLst>
        </pc:spChg>
        <pc:picChg chg="del">
          <ac:chgData name="Yanjing Ren" userId="a12b41fec2f743dd" providerId="LiveId" clId="{1B5E21AE-BAFA-4D56-9343-A28DD07ABCA4}" dt="2024-02-21T05:29:32.406" v="1921" actId="478"/>
          <ac:picMkLst>
            <pc:docMk/>
            <pc:sldMk cId="625239203" sldId="885"/>
            <ac:picMk id="6" creationId="{05FD33FE-B0B6-2CB7-2CD4-1221FB4CC077}"/>
          </ac:picMkLst>
        </pc:picChg>
        <pc:picChg chg="add mod">
          <ac:chgData name="Yanjing Ren" userId="a12b41fec2f743dd" providerId="LiveId" clId="{1B5E21AE-BAFA-4D56-9343-A28DD07ABCA4}" dt="2024-02-21T05:34:19.688" v="2255" actId="1076"/>
          <ac:picMkLst>
            <pc:docMk/>
            <pc:sldMk cId="625239203" sldId="885"/>
            <ac:picMk id="1026" creationId="{336105CB-424F-8D1C-22AF-1042905D6044}"/>
          </ac:picMkLst>
        </pc:picChg>
        <pc:picChg chg="add mod">
          <ac:chgData name="Yanjing Ren" userId="a12b41fec2f743dd" providerId="LiveId" clId="{1B5E21AE-BAFA-4D56-9343-A28DD07ABCA4}" dt="2024-02-21T05:34:22.751" v="2256" actId="1076"/>
          <ac:picMkLst>
            <pc:docMk/>
            <pc:sldMk cId="625239203" sldId="885"/>
            <ac:picMk id="1028" creationId="{3C2C8A7D-B075-E990-6671-1EF82A8416DD}"/>
          </ac:picMkLst>
        </pc:picChg>
      </pc:sldChg>
      <pc:sldChg chg="addSp delSp modSp add mod modShow">
        <pc:chgData name="Yanjing Ren" userId="a12b41fec2f743dd" providerId="LiveId" clId="{1B5E21AE-BAFA-4D56-9343-A28DD07ABCA4}" dt="2024-02-21T08:41:40.375" v="8849" actId="313"/>
        <pc:sldMkLst>
          <pc:docMk/>
          <pc:sldMk cId="759464057" sldId="886"/>
        </pc:sldMkLst>
        <pc:spChg chg="mod">
          <ac:chgData name="Yanjing Ren" userId="a12b41fec2f743dd" providerId="LiveId" clId="{1B5E21AE-BAFA-4D56-9343-A28DD07ABCA4}" dt="2024-02-21T08:41:40.375" v="8849" actId="313"/>
          <ac:spMkLst>
            <pc:docMk/>
            <pc:sldMk cId="759464057" sldId="886"/>
            <ac:spMk id="3" creationId="{AB5D286E-CC19-72E4-15F9-FA69B7A8AF99}"/>
          </ac:spMkLst>
        </pc:spChg>
        <pc:picChg chg="del">
          <ac:chgData name="Yanjing Ren" userId="a12b41fec2f743dd" providerId="LiveId" clId="{1B5E21AE-BAFA-4D56-9343-A28DD07ABCA4}" dt="2024-02-21T05:38:09.215" v="2471" actId="478"/>
          <ac:picMkLst>
            <pc:docMk/>
            <pc:sldMk cId="759464057" sldId="886"/>
            <ac:picMk id="1026" creationId="{A2A34E2D-9D32-2588-B7E4-17F08BA9292B}"/>
          </ac:picMkLst>
        </pc:picChg>
        <pc:picChg chg="del">
          <ac:chgData name="Yanjing Ren" userId="a12b41fec2f743dd" providerId="LiveId" clId="{1B5E21AE-BAFA-4D56-9343-A28DD07ABCA4}" dt="2024-02-21T05:38:09.215" v="2471" actId="478"/>
          <ac:picMkLst>
            <pc:docMk/>
            <pc:sldMk cId="759464057" sldId="886"/>
            <ac:picMk id="1028" creationId="{E0D7710F-6EC3-5438-22D0-0C1BD6DB84F8}"/>
          </ac:picMkLst>
        </pc:picChg>
        <pc:picChg chg="add del mod">
          <ac:chgData name="Yanjing Ren" userId="a12b41fec2f743dd" providerId="LiveId" clId="{1B5E21AE-BAFA-4D56-9343-A28DD07ABCA4}" dt="2024-02-21T05:43:22.139" v="2707" actId="478"/>
          <ac:picMkLst>
            <pc:docMk/>
            <pc:sldMk cId="759464057" sldId="886"/>
            <ac:picMk id="2050" creationId="{51EB93FA-0513-AB1C-E8CD-B2A5C640021D}"/>
          </ac:picMkLst>
        </pc:picChg>
        <pc:picChg chg="add mod">
          <ac:chgData name="Yanjing Ren" userId="a12b41fec2f743dd" providerId="LiveId" clId="{1B5E21AE-BAFA-4D56-9343-A28DD07ABCA4}" dt="2024-02-21T05:45:11.287" v="2720" actId="1076"/>
          <ac:picMkLst>
            <pc:docMk/>
            <pc:sldMk cId="759464057" sldId="886"/>
            <ac:picMk id="2052" creationId="{3D2C2F4C-824E-0F80-2411-32E7552C8E63}"/>
          </ac:picMkLst>
        </pc:picChg>
        <pc:picChg chg="add del mod">
          <ac:chgData name="Yanjing Ren" userId="a12b41fec2f743dd" providerId="LiveId" clId="{1B5E21AE-BAFA-4D56-9343-A28DD07ABCA4}" dt="2024-02-21T05:56:59.517" v="3246" actId="478"/>
          <ac:picMkLst>
            <pc:docMk/>
            <pc:sldMk cId="759464057" sldId="886"/>
            <ac:picMk id="2054" creationId="{929B98B7-626B-3E34-60FB-DC1939F8A282}"/>
          </ac:picMkLst>
        </pc:picChg>
      </pc:sldChg>
      <pc:sldChg chg="addSp delSp modSp add mod modShow">
        <pc:chgData name="Yanjing Ren" userId="a12b41fec2f743dd" providerId="LiveId" clId="{1B5E21AE-BAFA-4D56-9343-A28DD07ABCA4}" dt="2024-02-21T07:00:26.225" v="6310" actId="729"/>
        <pc:sldMkLst>
          <pc:docMk/>
          <pc:sldMk cId="2434106835" sldId="887"/>
        </pc:sldMkLst>
        <pc:spChg chg="mod">
          <ac:chgData name="Yanjing Ren" userId="a12b41fec2f743dd" providerId="LiveId" clId="{1B5E21AE-BAFA-4D56-9343-A28DD07ABCA4}" dt="2024-02-21T05:49:40.084" v="3034" actId="20577"/>
          <ac:spMkLst>
            <pc:docMk/>
            <pc:sldMk cId="2434106835" sldId="887"/>
            <ac:spMk id="2" creationId="{32FECD88-FA78-3F79-E66E-84FB4CEBBBCB}"/>
          </ac:spMkLst>
        </pc:spChg>
        <pc:spChg chg="mod">
          <ac:chgData name="Yanjing Ren" userId="a12b41fec2f743dd" providerId="LiveId" clId="{1B5E21AE-BAFA-4D56-9343-A28DD07ABCA4}" dt="2024-02-21T06:22:13.792" v="4620" actId="20577"/>
          <ac:spMkLst>
            <pc:docMk/>
            <pc:sldMk cId="2434106835" sldId="887"/>
            <ac:spMk id="3" creationId="{94ECD0EF-C9DF-F45A-0FDB-5AE93EE142D1}"/>
          </ac:spMkLst>
        </pc:spChg>
        <pc:picChg chg="del">
          <ac:chgData name="Yanjing Ren" userId="a12b41fec2f743dd" providerId="LiveId" clId="{1B5E21AE-BAFA-4D56-9343-A28DD07ABCA4}" dt="2024-02-21T05:49:22.348" v="3025" actId="478"/>
          <ac:picMkLst>
            <pc:docMk/>
            <pc:sldMk cId="2434106835" sldId="887"/>
            <ac:picMk id="2052" creationId="{884A1323-E49A-9ED7-38D1-4F4E0400BC71}"/>
          </ac:picMkLst>
        </pc:picChg>
        <pc:picChg chg="del">
          <ac:chgData name="Yanjing Ren" userId="a12b41fec2f743dd" providerId="LiveId" clId="{1B5E21AE-BAFA-4D56-9343-A28DD07ABCA4}" dt="2024-02-21T05:49:23.879" v="3026" actId="478"/>
          <ac:picMkLst>
            <pc:docMk/>
            <pc:sldMk cId="2434106835" sldId="887"/>
            <ac:picMk id="2054" creationId="{8503954A-AA72-0661-286E-7C48BBE48775}"/>
          </ac:picMkLst>
        </pc:picChg>
        <pc:picChg chg="add del mod">
          <ac:chgData name="Yanjing Ren" userId="a12b41fec2f743dd" providerId="LiveId" clId="{1B5E21AE-BAFA-4D56-9343-A28DD07ABCA4}" dt="2024-02-21T05:51:45.641" v="3048" actId="478"/>
          <ac:picMkLst>
            <pc:docMk/>
            <pc:sldMk cId="2434106835" sldId="887"/>
            <ac:picMk id="3074" creationId="{4BF90641-9541-4171-B6E3-11B8F28CD802}"/>
          </ac:picMkLst>
        </pc:picChg>
        <pc:picChg chg="add mod">
          <ac:chgData name="Yanjing Ren" userId="a12b41fec2f743dd" providerId="LiveId" clId="{1B5E21AE-BAFA-4D56-9343-A28DD07ABCA4}" dt="2024-02-21T05:58:33.617" v="3441" actId="1076"/>
          <ac:picMkLst>
            <pc:docMk/>
            <pc:sldMk cId="2434106835" sldId="887"/>
            <ac:picMk id="3076" creationId="{ECBAED1A-B7E5-B6A0-BEC4-1900E4CA4A1B}"/>
          </ac:picMkLst>
        </pc:picChg>
        <pc:picChg chg="add mod">
          <ac:chgData name="Yanjing Ren" userId="a12b41fec2f743dd" providerId="LiveId" clId="{1B5E21AE-BAFA-4D56-9343-A28DD07ABCA4}" dt="2024-02-21T05:59:14.515" v="3448" actId="1076"/>
          <ac:picMkLst>
            <pc:docMk/>
            <pc:sldMk cId="2434106835" sldId="887"/>
            <ac:picMk id="3078" creationId="{07763517-7BCF-FA13-47F1-3196E4BE2FF4}"/>
          </ac:picMkLst>
        </pc:picChg>
      </pc:sldChg>
      <pc:sldChg chg="addSp delSp modSp add mod">
        <pc:chgData name="Yanjing Ren" userId="a12b41fec2f743dd" providerId="LiveId" clId="{1B5E21AE-BAFA-4D56-9343-A28DD07ABCA4}" dt="2024-02-21T08:40:44.230" v="8846" actId="20577"/>
        <pc:sldMkLst>
          <pc:docMk/>
          <pc:sldMk cId="3431642147" sldId="888"/>
        </pc:sldMkLst>
        <pc:spChg chg="mod">
          <ac:chgData name="Yanjing Ren" userId="a12b41fec2f743dd" providerId="LiveId" clId="{1B5E21AE-BAFA-4D56-9343-A28DD07ABCA4}" dt="2024-02-21T07:35:21.389" v="7483" actId="20577"/>
          <ac:spMkLst>
            <pc:docMk/>
            <pc:sldMk cId="3431642147" sldId="888"/>
            <ac:spMk id="2" creationId="{B3BCC97C-7CAF-6E3B-8787-983F9B11FE54}"/>
          </ac:spMkLst>
        </pc:spChg>
        <pc:spChg chg="mod">
          <ac:chgData name="Yanjing Ren" userId="a12b41fec2f743dd" providerId="LiveId" clId="{1B5E21AE-BAFA-4D56-9343-A28DD07ABCA4}" dt="2024-02-21T07:54:11.837" v="7917" actId="20577"/>
          <ac:spMkLst>
            <pc:docMk/>
            <pc:sldMk cId="3431642147" sldId="888"/>
            <ac:spMk id="3" creationId="{8F59B41D-E40E-9BAE-1733-6F25007EF0E6}"/>
          </ac:spMkLst>
        </pc:spChg>
        <pc:spChg chg="add mod">
          <ac:chgData name="Yanjing Ren" userId="a12b41fec2f743dd" providerId="LiveId" clId="{1B5E21AE-BAFA-4D56-9343-A28DD07ABCA4}" dt="2024-02-21T07:43:09.809" v="7832"/>
          <ac:spMkLst>
            <pc:docMk/>
            <pc:sldMk cId="3431642147" sldId="888"/>
            <ac:spMk id="8" creationId="{66C5F049-7C45-2B89-13CE-24B7D849E062}"/>
          </ac:spMkLst>
        </pc:spChg>
        <pc:graphicFrameChg chg="add mod modGraphic">
          <ac:chgData name="Yanjing Ren" userId="a12b41fec2f743dd" providerId="LiveId" clId="{1B5E21AE-BAFA-4D56-9343-A28DD07ABCA4}" dt="2024-02-21T08:40:44.230" v="8846" actId="20577"/>
          <ac:graphicFrameMkLst>
            <pc:docMk/>
            <pc:sldMk cId="3431642147" sldId="888"/>
            <ac:graphicFrameMk id="7" creationId="{5866FE81-5CDF-2B9B-427E-EEF8127DC0EB}"/>
          </ac:graphicFrameMkLst>
        </pc:graphicFrameChg>
        <pc:picChg chg="add del mod">
          <ac:chgData name="Yanjing Ren" userId="a12b41fec2f743dd" providerId="LiveId" clId="{1B5E21AE-BAFA-4D56-9343-A28DD07ABCA4}" dt="2024-02-21T06:33:15.673" v="5072" actId="478"/>
          <ac:picMkLst>
            <pc:docMk/>
            <pc:sldMk cId="3431642147" sldId="888"/>
            <ac:picMk id="6" creationId="{D849C728-95EC-42E4-477B-5F93F73072A1}"/>
          </ac:picMkLst>
        </pc:picChg>
      </pc:sldChg>
      <pc:sldChg chg="addSp delSp modSp add mod">
        <pc:chgData name="Yanjing Ren" userId="a12b41fec2f743dd" providerId="LiveId" clId="{1B5E21AE-BAFA-4D56-9343-A28DD07ABCA4}" dt="2024-02-21T08:46:30.228" v="8888" actId="20577"/>
        <pc:sldMkLst>
          <pc:docMk/>
          <pc:sldMk cId="2708378936" sldId="889"/>
        </pc:sldMkLst>
        <pc:spChg chg="mod">
          <ac:chgData name="Yanjing Ren" userId="a12b41fec2f743dd" providerId="LiveId" clId="{1B5E21AE-BAFA-4D56-9343-A28DD07ABCA4}" dt="2024-02-21T08:46:30.228" v="8888" actId="20577"/>
          <ac:spMkLst>
            <pc:docMk/>
            <pc:sldMk cId="2708378936" sldId="889"/>
            <ac:spMk id="2" creationId="{A7B00657-07AF-F87B-E4EA-F2702764B5D9}"/>
          </ac:spMkLst>
        </pc:spChg>
        <pc:spChg chg="mod">
          <ac:chgData name="Yanjing Ren" userId="a12b41fec2f743dd" providerId="LiveId" clId="{1B5E21AE-BAFA-4D56-9343-A28DD07ABCA4}" dt="2024-02-21T08:24:16.736" v="8765" actId="20577"/>
          <ac:spMkLst>
            <pc:docMk/>
            <pc:sldMk cId="2708378936" sldId="889"/>
            <ac:spMk id="3" creationId="{3A78F959-F95E-D3C8-F416-7A1D5058551A}"/>
          </ac:spMkLst>
        </pc:spChg>
        <pc:spChg chg="add del mod">
          <ac:chgData name="Yanjing Ren" userId="a12b41fec2f743dd" providerId="LiveId" clId="{1B5E21AE-BAFA-4D56-9343-A28DD07ABCA4}" dt="2024-02-21T06:49:30.713" v="6196" actId="478"/>
          <ac:spMkLst>
            <pc:docMk/>
            <pc:sldMk cId="2708378936" sldId="889"/>
            <ac:spMk id="6" creationId="{B23C4DA4-981C-A9E9-6AC6-CEB23E3A0BA6}"/>
          </ac:spMkLst>
        </pc:spChg>
        <pc:graphicFrameChg chg="add del mod modGraphic">
          <ac:chgData name="Yanjing Ren" userId="a12b41fec2f743dd" providerId="LiveId" clId="{1B5E21AE-BAFA-4D56-9343-A28DD07ABCA4}" dt="2024-02-21T08:08:24.610" v="8101" actId="478"/>
          <ac:graphicFrameMkLst>
            <pc:docMk/>
            <pc:sldMk cId="2708378936" sldId="889"/>
            <ac:graphicFrameMk id="5" creationId="{F0DF34D8-FC2F-FF43-9522-BBDE05492C2F}"/>
          </ac:graphicFrameMkLst>
        </pc:graphicFrameChg>
        <pc:graphicFrameChg chg="add del mod modGraphic">
          <ac:chgData name="Yanjing Ren" userId="a12b41fec2f743dd" providerId="LiveId" clId="{1B5E21AE-BAFA-4D56-9343-A28DD07ABCA4}" dt="2024-02-21T08:15:26.224" v="8387" actId="478"/>
          <ac:graphicFrameMkLst>
            <pc:docMk/>
            <pc:sldMk cId="2708378936" sldId="889"/>
            <ac:graphicFrameMk id="9" creationId="{3265F2E3-84A8-ED33-5DEF-F8AAC729A997}"/>
          </ac:graphicFrameMkLst>
        </pc:graphicFrameChg>
        <pc:graphicFrameChg chg="add mod modGraphic">
          <ac:chgData name="Yanjing Ren" userId="a12b41fec2f743dd" providerId="LiveId" clId="{1B5E21AE-BAFA-4D56-9343-A28DD07ABCA4}" dt="2024-02-21T08:22:23.427" v="8686" actId="1076"/>
          <ac:graphicFrameMkLst>
            <pc:docMk/>
            <pc:sldMk cId="2708378936" sldId="889"/>
            <ac:graphicFrameMk id="10" creationId="{8F043039-5DBA-0154-6545-66AACCC8BD4D}"/>
          </ac:graphicFrameMkLst>
        </pc:graphicFrameChg>
        <pc:picChg chg="add del mod">
          <ac:chgData name="Yanjing Ren" userId="a12b41fec2f743dd" providerId="LiveId" clId="{1B5E21AE-BAFA-4D56-9343-A28DD07ABCA4}" dt="2024-02-21T06:53:31.306" v="6309" actId="478"/>
          <ac:picMkLst>
            <pc:docMk/>
            <pc:sldMk cId="2708378936" sldId="889"/>
            <ac:picMk id="8" creationId="{77D9B0EB-871B-0DDF-E5D4-B718E71DC0ED}"/>
          </ac:picMkLst>
        </pc:picChg>
      </pc:sldChg>
      <pc:sldChg chg="delSp modSp add mod">
        <pc:chgData name="Yanjing Ren" userId="a12b41fec2f743dd" providerId="LiveId" clId="{1B5E21AE-BAFA-4D56-9343-A28DD07ABCA4}" dt="2024-02-21T08:47:06.907" v="8898" actId="20577"/>
        <pc:sldMkLst>
          <pc:docMk/>
          <pc:sldMk cId="2844693093" sldId="890"/>
        </pc:sldMkLst>
        <pc:spChg chg="mod">
          <ac:chgData name="Yanjing Ren" userId="a12b41fec2f743dd" providerId="LiveId" clId="{1B5E21AE-BAFA-4D56-9343-A28DD07ABCA4}" dt="2024-02-21T08:47:06.907" v="8898" actId="20577"/>
          <ac:spMkLst>
            <pc:docMk/>
            <pc:sldMk cId="2844693093" sldId="890"/>
            <ac:spMk id="2" creationId="{7289F66F-05AB-466B-8CA0-45DB0F6AB5A3}"/>
          </ac:spMkLst>
        </pc:spChg>
        <pc:spChg chg="mod">
          <ac:chgData name="Yanjing Ren" userId="a12b41fec2f743dd" providerId="LiveId" clId="{1B5E21AE-BAFA-4D56-9343-A28DD07ABCA4}" dt="2024-02-21T08:38:03.999" v="8811" actId="20577"/>
          <ac:spMkLst>
            <pc:docMk/>
            <pc:sldMk cId="2844693093" sldId="890"/>
            <ac:spMk id="3" creationId="{626C4271-2506-A338-C4C5-B97EC3C602AC}"/>
          </ac:spMkLst>
        </pc:spChg>
        <pc:graphicFrameChg chg="del">
          <ac:chgData name="Yanjing Ren" userId="a12b41fec2f743dd" providerId="LiveId" clId="{1B5E21AE-BAFA-4D56-9343-A28DD07ABCA4}" dt="2024-02-21T07:01:13.114" v="6313" actId="478"/>
          <ac:graphicFrameMkLst>
            <pc:docMk/>
            <pc:sldMk cId="2844693093" sldId="890"/>
            <ac:graphicFrameMk id="5" creationId="{8EF649AF-4566-4141-CC64-1FE1850A84CA}"/>
          </ac:graphicFrameMkLst>
        </pc:graphicFrameChg>
      </pc:sldChg>
      <pc:sldChg chg="modSp add del mod">
        <pc:chgData name="Yanjing Ren" userId="a12b41fec2f743dd" providerId="LiveId" clId="{1B5E21AE-BAFA-4D56-9343-A28DD07ABCA4}" dt="2024-02-21T07:50:55.210" v="7890" actId="47"/>
        <pc:sldMkLst>
          <pc:docMk/>
          <pc:sldMk cId="4219899477" sldId="891"/>
        </pc:sldMkLst>
        <pc:spChg chg="mod">
          <ac:chgData name="Yanjing Ren" userId="a12b41fec2f743dd" providerId="LiveId" clId="{1B5E21AE-BAFA-4D56-9343-A28DD07ABCA4}" dt="2024-02-21T07:09:51.051" v="6816" actId="20577"/>
          <ac:spMkLst>
            <pc:docMk/>
            <pc:sldMk cId="4219899477" sldId="891"/>
            <ac:spMk id="3" creationId="{49F87B48-5651-B0BE-1FC2-42FD93E8BC4C}"/>
          </ac:spMkLst>
        </pc:spChg>
      </pc:sldChg>
      <pc:sldChg chg="addSp modSp add mod">
        <pc:chgData name="Yanjing Ren" userId="a12b41fec2f743dd" providerId="LiveId" clId="{1B5E21AE-BAFA-4D56-9343-A28DD07ABCA4}" dt="2024-02-21T08:47:01.686" v="8889" actId="20577"/>
        <pc:sldMkLst>
          <pc:docMk/>
          <pc:sldMk cId="1585874718" sldId="892"/>
        </pc:sldMkLst>
        <pc:spChg chg="mod">
          <ac:chgData name="Yanjing Ren" userId="a12b41fec2f743dd" providerId="LiveId" clId="{1B5E21AE-BAFA-4D56-9343-A28DD07ABCA4}" dt="2024-02-21T08:47:01.686" v="8889" actId="20577"/>
          <ac:spMkLst>
            <pc:docMk/>
            <pc:sldMk cId="1585874718" sldId="892"/>
            <ac:spMk id="2" creationId="{04B5FC2B-0646-389C-F9DB-C580EFF16245}"/>
          </ac:spMkLst>
        </pc:spChg>
        <pc:spChg chg="mod">
          <ac:chgData name="Yanjing Ren" userId="a12b41fec2f743dd" providerId="LiveId" clId="{1B5E21AE-BAFA-4D56-9343-A28DD07ABCA4}" dt="2024-02-21T07:47:25.844" v="7884" actId="20577"/>
          <ac:spMkLst>
            <pc:docMk/>
            <pc:sldMk cId="1585874718" sldId="892"/>
            <ac:spMk id="3" creationId="{DE50D903-355F-0C7B-3F82-5C4854E1B7CF}"/>
          </ac:spMkLst>
        </pc:spChg>
        <pc:picChg chg="add mod">
          <ac:chgData name="Yanjing Ren" userId="a12b41fec2f743dd" providerId="LiveId" clId="{1B5E21AE-BAFA-4D56-9343-A28DD07ABCA4}" dt="2024-02-21T07:49:56.820" v="7889" actId="208"/>
          <ac:picMkLst>
            <pc:docMk/>
            <pc:sldMk cId="1585874718" sldId="892"/>
            <ac:picMk id="6" creationId="{943A9E73-2B77-9815-ADE3-B8A1F8627991}"/>
          </ac:picMkLst>
        </pc:picChg>
      </pc:sldChg>
      <pc:sldChg chg="addSp delSp modSp add mod">
        <pc:chgData name="Yanjing Ren" userId="a12b41fec2f743dd" providerId="LiveId" clId="{1B5E21AE-BAFA-4D56-9343-A28DD07ABCA4}" dt="2024-02-21T08:55:00.435" v="9036" actId="20577"/>
        <pc:sldMkLst>
          <pc:docMk/>
          <pc:sldMk cId="1285895157" sldId="893"/>
        </pc:sldMkLst>
        <pc:spChg chg="mod">
          <ac:chgData name="Yanjing Ren" userId="a12b41fec2f743dd" providerId="LiveId" clId="{1B5E21AE-BAFA-4D56-9343-A28DD07ABCA4}" dt="2024-02-21T07:17:36.521" v="7013" actId="20577"/>
          <ac:spMkLst>
            <pc:docMk/>
            <pc:sldMk cId="1285895157" sldId="893"/>
            <ac:spMk id="2" creationId="{265C536C-2FC1-2DC6-697E-89D68007A1A5}"/>
          </ac:spMkLst>
        </pc:spChg>
        <pc:spChg chg="mod">
          <ac:chgData name="Yanjing Ren" userId="a12b41fec2f743dd" providerId="LiveId" clId="{1B5E21AE-BAFA-4D56-9343-A28DD07ABCA4}" dt="2024-02-21T08:55:00.435" v="9036" actId="20577"/>
          <ac:spMkLst>
            <pc:docMk/>
            <pc:sldMk cId="1285895157" sldId="893"/>
            <ac:spMk id="3" creationId="{A0EED5F0-EA49-3F4A-3C7C-6346DF691F1E}"/>
          </ac:spMkLst>
        </pc:spChg>
        <pc:spChg chg="add del">
          <ac:chgData name="Yanjing Ren" userId="a12b41fec2f743dd" providerId="LiveId" clId="{1B5E21AE-BAFA-4D56-9343-A28DD07ABCA4}" dt="2024-02-21T07:22:09.929" v="7212" actId="22"/>
          <ac:spMkLst>
            <pc:docMk/>
            <pc:sldMk cId="1285895157" sldId="893"/>
            <ac:spMk id="7" creationId="{38A19F6A-F532-9465-8BCA-9A22FEA83CB0}"/>
          </ac:spMkLst>
        </pc:spChg>
        <pc:spChg chg="add del mod">
          <ac:chgData name="Yanjing Ren" userId="a12b41fec2f743dd" providerId="LiveId" clId="{1B5E21AE-BAFA-4D56-9343-A28DD07ABCA4}" dt="2024-02-21T07:34:53.482" v="7459" actId="478"/>
          <ac:spMkLst>
            <pc:docMk/>
            <pc:sldMk cId="1285895157" sldId="893"/>
            <ac:spMk id="8" creationId="{B4245C6B-974D-8C48-90C3-05E195D190D6}"/>
          </ac:spMkLst>
        </pc:spChg>
        <pc:picChg chg="add mod">
          <ac:chgData name="Yanjing Ren" userId="a12b41fec2f743dd" providerId="LiveId" clId="{1B5E21AE-BAFA-4D56-9343-A28DD07ABCA4}" dt="2024-02-21T08:54:46.209" v="9030" actId="1076"/>
          <ac:picMkLst>
            <pc:docMk/>
            <pc:sldMk cId="1285895157" sldId="893"/>
            <ac:picMk id="5" creationId="{B7AE5C58-2425-1E95-2DEC-260A93D7D3E7}"/>
          </ac:picMkLst>
        </pc:picChg>
        <pc:picChg chg="del mod">
          <ac:chgData name="Yanjing Ren" userId="a12b41fec2f743dd" providerId="LiveId" clId="{1B5E21AE-BAFA-4D56-9343-A28DD07ABCA4}" dt="2024-02-21T07:34:55.056" v="7460" actId="478"/>
          <ac:picMkLst>
            <pc:docMk/>
            <pc:sldMk cId="1285895157" sldId="893"/>
            <ac:picMk id="6" creationId="{558F54B8-B114-DE81-1908-5E077A0A5374}"/>
          </ac:picMkLst>
        </pc:picChg>
        <pc:picChg chg="add del mod">
          <ac:chgData name="Yanjing Ren" userId="a12b41fec2f743dd" providerId="LiveId" clId="{1B5E21AE-BAFA-4D56-9343-A28DD07ABCA4}" dt="2024-02-21T07:34:50.157" v="7458" actId="478"/>
          <ac:picMkLst>
            <pc:docMk/>
            <pc:sldMk cId="1285895157" sldId="893"/>
            <ac:picMk id="10" creationId="{66863CEF-BF58-AB55-24E1-67BC439C8B69}"/>
          </ac:picMkLst>
        </pc:picChg>
      </pc:sldChg>
      <pc:sldChg chg="add">
        <pc:chgData name="Yanjing Ren" userId="a12b41fec2f743dd" providerId="LiveId" clId="{1B5E21AE-BAFA-4D56-9343-A28DD07ABCA4}" dt="2024-02-21T08:49:42.200" v="8899"/>
        <pc:sldMkLst>
          <pc:docMk/>
          <pc:sldMk cId="715061653" sldId="894"/>
        </pc:sldMkLst>
      </pc:sldChg>
      <pc:sldChg chg="add del">
        <pc:chgData name="Yanjing Ren" userId="a12b41fec2f743dd" providerId="LiveId" clId="{1B5E21AE-BAFA-4D56-9343-A28DD07ABCA4}" dt="2024-02-21T08:21:45.168" v="8681" actId="47"/>
        <pc:sldMkLst>
          <pc:docMk/>
          <pc:sldMk cId="1682056586" sldId="894"/>
        </pc:sldMkLst>
      </pc:sldChg>
    </pc:docChg>
  </pc:docChgLst>
  <pc:docChgLst>
    <pc:chgData name="Yanjing Ren" userId="a12b41fec2f743dd" providerId="LiveId" clId="{56ED773A-BD9C-4217-90D1-6AFAA7B2E199}"/>
    <pc:docChg chg="undo custSel addSld delSld modSld sldOrd">
      <pc:chgData name="Yanjing Ren" userId="a12b41fec2f743dd" providerId="LiveId" clId="{56ED773A-BD9C-4217-90D1-6AFAA7B2E199}" dt="2024-01-27T15:27:15.559" v="3872" actId="20577"/>
      <pc:docMkLst>
        <pc:docMk/>
      </pc:docMkLst>
      <pc:sldChg chg="ord">
        <pc:chgData name="Yanjing Ren" userId="a12b41fec2f743dd" providerId="LiveId" clId="{56ED773A-BD9C-4217-90D1-6AFAA7B2E199}" dt="2024-01-26T13:47:02.768" v="1257"/>
        <pc:sldMkLst>
          <pc:docMk/>
          <pc:sldMk cId="99913452" sldId="822"/>
        </pc:sldMkLst>
      </pc:sldChg>
      <pc:sldChg chg="modSp mod">
        <pc:chgData name="Yanjing Ren" userId="a12b41fec2f743dd" providerId="LiveId" clId="{56ED773A-BD9C-4217-90D1-6AFAA7B2E199}" dt="2024-01-27T15:27:15.559" v="3872" actId="20577"/>
        <pc:sldMkLst>
          <pc:docMk/>
          <pc:sldMk cId="3888726054" sldId="826"/>
        </pc:sldMkLst>
        <pc:spChg chg="mod">
          <ac:chgData name="Yanjing Ren" userId="a12b41fec2f743dd" providerId="LiveId" clId="{56ED773A-BD9C-4217-90D1-6AFAA7B2E199}" dt="2024-01-27T15:27:07.031" v="3870" actId="20577"/>
          <ac:spMkLst>
            <pc:docMk/>
            <pc:sldMk cId="3888726054" sldId="826"/>
            <ac:spMk id="3" creationId="{ABD834EA-FE3E-E54B-A852-799E7770EB58}"/>
          </ac:spMkLst>
        </pc:spChg>
        <pc:graphicFrameChg chg="modGraphic">
          <ac:chgData name="Yanjing Ren" userId="a12b41fec2f743dd" providerId="LiveId" clId="{56ED773A-BD9C-4217-90D1-6AFAA7B2E199}" dt="2024-01-27T15:27:15.559" v="3872" actId="20577"/>
          <ac:graphicFrameMkLst>
            <pc:docMk/>
            <pc:sldMk cId="3888726054" sldId="826"/>
            <ac:graphicFrameMk id="5" creationId="{BA3E35B1-BF97-8894-3A7C-F91E43A761BD}"/>
          </ac:graphicFrameMkLst>
        </pc:graphicFrameChg>
      </pc:sldChg>
      <pc:sldChg chg="addSp modSp mod">
        <pc:chgData name="Yanjing Ren" userId="a12b41fec2f743dd" providerId="LiveId" clId="{56ED773A-BD9C-4217-90D1-6AFAA7B2E199}" dt="2024-01-27T15:26:02.841" v="3845" actId="20577"/>
        <pc:sldMkLst>
          <pc:docMk/>
          <pc:sldMk cId="965932118" sldId="842"/>
        </pc:sldMkLst>
        <pc:spChg chg="mod">
          <ac:chgData name="Yanjing Ren" userId="a12b41fec2f743dd" providerId="LiveId" clId="{56ED773A-BD9C-4217-90D1-6AFAA7B2E199}" dt="2024-01-26T13:52:13.865" v="1404" actId="20577"/>
          <ac:spMkLst>
            <pc:docMk/>
            <pc:sldMk cId="965932118" sldId="842"/>
            <ac:spMk id="2" creationId="{0D0EF313-FCE6-BB44-A9C9-0FC4DD9D2531}"/>
          </ac:spMkLst>
        </pc:spChg>
        <pc:spChg chg="add mod">
          <ac:chgData name="Yanjing Ren" userId="a12b41fec2f743dd" providerId="LiveId" clId="{56ED773A-BD9C-4217-90D1-6AFAA7B2E199}" dt="2024-01-26T15:54:56.713" v="3814" actId="207"/>
          <ac:spMkLst>
            <pc:docMk/>
            <pc:sldMk cId="965932118" sldId="842"/>
            <ac:spMk id="5" creationId="{E080664E-8833-3CF5-6077-D5A0DDBDA3A8}"/>
          </ac:spMkLst>
        </pc:spChg>
        <pc:spChg chg="add mod">
          <ac:chgData name="Yanjing Ren" userId="a12b41fec2f743dd" providerId="LiveId" clId="{56ED773A-BD9C-4217-90D1-6AFAA7B2E199}" dt="2024-01-26T15:54:56.713" v="3814" actId="207"/>
          <ac:spMkLst>
            <pc:docMk/>
            <pc:sldMk cId="965932118" sldId="842"/>
            <ac:spMk id="6" creationId="{4A189DBC-2EC0-8612-F58C-300B8B60A605}"/>
          </ac:spMkLst>
        </pc:spChg>
        <pc:spChg chg="add mod">
          <ac:chgData name="Yanjing Ren" userId="a12b41fec2f743dd" providerId="LiveId" clId="{56ED773A-BD9C-4217-90D1-6AFAA7B2E199}" dt="2024-01-27T15:26:02.841" v="3845" actId="20577"/>
          <ac:spMkLst>
            <pc:docMk/>
            <pc:sldMk cId="965932118" sldId="842"/>
            <ac:spMk id="7" creationId="{FD9F30F8-EA01-02B5-9A8F-A3B12FE30DB6}"/>
          </ac:spMkLst>
        </pc:spChg>
        <pc:spChg chg="add mod">
          <ac:chgData name="Yanjing Ren" userId="a12b41fec2f743dd" providerId="LiveId" clId="{56ED773A-BD9C-4217-90D1-6AFAA7B2E199}" dt="2024-01-26T15:54:56.713" v="3814" actId="207"/>
          <ac:spMkLst>
            <pc:docMk/>
            <pc:sldMk cId="965932118" sldId="842"/>
            <ac:spMk id="8" creationId="{A6B13018-67B2-D743-0646-3A63EE87F9F0}"/>
          </ac:spMkLst>
        </pc:spChg>
        <pc:spChg chg="add mod">
          <ac:chgData name="Yanjing Ren" userId="a12b41fec2f743dd" providerId="LiveId" clId="{56ED773A-BD9C-4217-90D1-6AFAA7B2E199}" dt="2024-01-26T15:54:46.458" v="3813" actId="207"/>
          <ac:spMkLst>
            <pc:docMk/>
            <pc:sldMk cId="965932118" sldId="842"/>
            <ac:spMk id="9" creationId="{9B6C5F24-132A-1A80-E74E-A2FE9189004A}"/>
          </ac:spMkLst>
        </pc:spChg>
        <pc:spChg chg="mod">
          <ac:chgData name="Yanjing Ren" userId="a12b41fec2f743dd" providerId="LiveId" clId="{56ED773A-BD9C-4217-90D1-6AFAA7B2E199}" dt="2024-01-26T14:23:15.525" v="2258" actId="14100"/>
          <ac:spMkLst>
            <pc:docMk/>
            <pc:sldMk cId="965932118" sldId="842"/>
            <ac:spMk id="70" creationId="{9ED543EB-B421-C0E4-E99E-EADAE05C861A}"/>
          </ac:spMkLst>
        </pc:spChg>
        <pc:grpChg chg="mod">
          <ac:chgData name="Yanjing Ren" userId="a12b41fec2f743dd" providerId="LiveId" clId="{56ED773A-BD9C-4217-90D1-6AFAA7B2E199}" dt="2024-01-26T14:24:35.417" v="2329" actId="1076"/>
          <ac:grpSpMkLst>
            <pc:docMk/>
            <pc:sldMk cId="965932118" sldId="842"/>
            <ac:grpSpMk id="3" creationId="{C8B2D23A-AF00-6E16-BFF0-471B6F1C1614}"/>
          </ac:grpSpMkLst>
        </pc:grpChg>
      </pc:sldChg>
      <pc:sldChg chg="addSp modSp mod">
        <pc:chgData name="Yanjing Ren" userId="a12b41fec2f743dd" providerId="LiveId" clId="{56ED773A-BD9C-4217-90D1-6AFAA7B2E199}" dt="2024-01-26T15:58:45.485" v="3833" actId="207"/>
        <pc:sldMkLst>
          <pc:docMk/>
          <pc:sldMk cId="645623818" sldId="860"/>
        </pc:sldMkLst>
        <pc:spChg chg="mod">
          <ac:chgData name="Yanjing Ren" userId="a12b41fec2f743dd" providerId="LiveId" clId="{56ED773A-BD9C-4217-90D1-6AFAA7B2E199}" dt="2024-01-26T13:35:51.244" v="892" actId="20577"/>
          <ac:spMkLst>
            <pc:docMk/>
            <pc:sldMk cId="645623818" sldId="860"/>
            <ac:spMk id="2" creationId="{DCB78288-B2D6-5845-9CA1-A1AA6F77040D}"/>
          </ac:spMkLst>
        </pc:spChg>
        <pc:spChg chg="mod">
          <ac:chgData name="Yanjing Ren" userId="a12b41fec2f743dd" providerId="LiveId" clId="{56ED773A-BD9C-4217-90D1-6AFAA7B2E199}" dt="2024-01-26T15:58:45.485" v="3833" actId="207"/>
          <ac:spMkLst>
            <pc:docMk/>
            <pc:sldMk cId="645623818" sldId="860"/>
            <ac:spMk id="3" creationId="{CD6F0989-B05C-C34E-9E47-627297793777}"/>
          </ac:spMkLst>
        </pc:spChg>
        <pc:spChg chg="add mod">
          <ac:chgData name="Yanjing Ren" userId="a12b41fec2f743dd" providerId="LiveId" clId="{56ED773A-BD9C-4217-90D1-6AFAA7B2E199}" dt="2024-01-26T15:58:21.877" v="3829" actId="207"/>
          <ac:spMkLst>
            <pc:docMk/>
            <pc:sldMk cId="645623818" sldId="860"/>
            <ac:spMk id="5" creationId="{2C3D56B5-6DD5-3366-855D-8DF36FD55A92}"/>
          </ac:spMkLst>
        </pc:spChg>
      </pc:sldChg>
      <pc:sldChg chg="del">
        <pc:chgData name="Yanjing Ren" userId="a12b41fec2f743dd" providerId="LiveId" clId="{56ED773A-BD9C-4217-90D1-6AFAA7B2E199}" dt="2024-01-26T12:03:39.675" v="371" actId="47"/>
        <pc:sldMkLst>
          <pc:docMk/>
          <pc:sldMk cId="2620733407" sldId="862"/>
        </pc:sldMkLst>
      </pc:sldChg>
      <pc:sldChg chg="addSp delSp modSp mod">
        <pc:chgData name="Yanjing Ren" userId="a12b41fec2f743dd" providerId="LiveId" clId="{56ED773A-BD9C-4217-90D1-6AFAA7B2E199}" dt="2024-01-26T13:48:54.880" v="1308" actId="1076"/>
        <pc:sldMkLst>
          <pc:docMk/>
          <pc:sldMk cId="2177123601" sldId="863"/>
        </pc:sldMkLst>
        <pc:spChg chg="mod">
          <ac:chgData name="Yanjing Ren" userId="a12b41fec2f743dd" providerId="LiveId" clId="{56ED773A-BD9C-4217-90D1-6AFAA7B2E199}" dt="2024-01-26T13:44:00.320" v="1171" actId="20577"/>
          <ac:spMkLst>
            <pc:docMk/>
            <pc:sldMk cId="2177123601" sldId="863"/>
            <ac:spMk id="2" creationId="{DCB78288-B2D6-5845-9CA1-A1AA6F77040D}"/>
          </ac:spMkLst>
        </pc:spChg>
        <pc:spChg chg="mod">
          <ac:chgData name="Yanjing Ren" userId="a12b41fec2f743dd" providerId="LiveId" clId="{56ED773A-BD9C-4217-90D1-6AFAA7B2E199}" dt="2024-01-26T13:46:10.791" v="1255" actId="207"/>
          <ac:spMkLst>
            <pc:docMk/>
            <pc:sldMk cId="2177123601" sldId="863"/>
            <ac:spMk id="3" creationId="{CD6F0989-B05C-C34E-9E47-627297793777}"/>
          </ac:spMkLst>
        </pc:spChg>
        <pc:spChg chg="mod">
          <ac:chgData name="Yanjing Ren" userId="a12b41fec2f743dd" providerId="LiveId" clId="{56ED773A-BD9C-4217-90D1-6AFAA7B2E199}" dt="2024-01-26T13:48:54.880" v="1308" actId="1076"/>
          <ac:spMkLst>
            <pc:docMk/>
            <pc:sldMk cId="2177123601" sldId="863"/>
            <ac:spMk id="11" creationId="{0FC7741E-2468-2213-B860-ED4DA7721A7D}"/>
          </ac:spMkLst>
        </pc:spChg>
        <pc:picChg chg="del">
          <ac:chgData name="Yanjing Ren" userId="a12b41fec2f743dd" providerId="LiveId" clId="{56ED773A-BD9C-4217-90D1-6AFAA7B2E199}" dt="2024-01-26T13:45:47.850" v="1249" actId="478"/>
          <ac:picMkLst>
            <pc:docMk/>
            <pc:sldMk cId="2177123601" sldId="863"/>
            <ac:picMk id="6" creationId="{512AF20D-B120-9147-1EB5-6144F6380012}"/>
          </ac:picMkLst>
        </pc:picChg>
        <pc:picChg chg="add mod">
          <ac:chgData name="Yanjing Ren" userId="a12b41fec2f743dd" providerId="LiveId" clId="{56ED773A-BD9C-4217-90D1-6AFAA7B2E199}" dt="2024-01-26T13:46:00.494" v="1254" actId="1076"/>
          <ac:picMkLst>
            <pc:docMk/>
            <pc:sldMk cId="2177123601" sldId="863"/>
            <ac:picMk id="8" creationId="{B3890C68-68C5-284F-76C7-2132A1E6CDC3}"/>
          </ac:picMkLst>
        </pc:picChg>
      </pc:sldChg>
      <pc:sldChg chg="del">
        <pc:chgData name="Yanjing Ren" userId="a12b41fec2f743dd" providerId="LiveId" clId="{56ED773A-BD9C-4217-90D1-6AFAA7B2E199}" dt="2024-01-26T14:59:41.886" v="3808" actId="47"/>
        <pc:sldMkLst>
          <pc:docMk/>
          <pc:sldMk cId="150999659" sldId="869"/>
        </pc:sldMkLst>
      </pc:sldChg>
      <pc:sldChg chg="addSp modSp del">
        <pc:chgData name="Yanjing Ren" userId="a12b41fec2f743dd" providerId="LiveId" clId="{56ED773A-BD9C-4217-90D1-6AFAA7B2E199}" dt="2024-01-26T14:37:01.892" v="2932" actId="47"/>
        <pc:sldMkLst>
          <pc:docMk/>
          <pc:sldMk cId="2701611613" sldId="870"/>
        </pc:sldMkLst>
        <pc:spChg chg="add mod">
          <ac:chgData name="Yanjing Ren" userId="a12b41fec2f743dd" providerId="LiveId" clId="{56ED773A-BD9C-4217-90D1-6AFAA7B2E199}" dt="2024-01-26T14:34:04.860" v="2781"/>
          <ac:spMkLst>
            <pc:docMk/>
            <pc:sldMk cId="2701611613" sldId="870"/>
            <ac:spMk id="3" creationId="{BD454AC4-C492-03D7-4643-20881CB6030E}"/>
          </ac:spMkLst>
        </pc:spChg>
      </pc:sldChg>
      <pc:sldChg chg="addSp delSp modSp mod">
        <pc:chgData name="Yanjing Ren" userId="a12b41fec2f743dd" providerId="LiveId" clId="{56ED773A-BD9C-4217-90D1-6AFAA7B2E199}" dt="2024-01-27T15:26:36.120" v="3850" actId="20577"/>
        <pc:sldMkLst>
          <pc:docMk/>
          <pc:sldMk cId="2701506197" sldId="871"/>
        </pc:sldMkLst>
        <pc:spChg chg="mod">
          <ac:chgData name="Yanjing Ren" userId="a12b41fec2f743dd" providerId="LiveId" clId="{56ED773A-BD9C-4217-90D1-6AFAA7B2E199}" dt="2024-01-26T14:37:23.736" v="2953" actId="20577"/>
          <ac:spMkLst>
            <pc:docMk/>
            <pc:sldMk cId="2701506197" sldId="871"/>
            <ac:spMk id="2" creationId="{0D0EF313-FCE6-BB44-A9C9-0FC4DD9D2531}"/>
          </ac:spMkLst>
        </pc:spChg>
        <pc:spChg chg="add del mod">
          <ac:chgData name="Yanjing Ren" userId="a12b41fec2f743dd" providerId="LiveId" clId="{56ED773A-BD9C-4217-90D1-6AFAA7B2E199}" dt="2024-01-26T14:40:16.897" v="2994" actId="478"/>
          <ac:spMkLst>
            <pc:docMk/>
            <pc:sldMk cId="2701506197" sldId="871"/>
            <ac:spMk id="3" creationId="{12ADAEB4-B6B8-389E-2B14-0C8185997423}"/>
          </ac:spMkLst>
        </pc:spChg>
        <pc:spChg chg="add mod">
          <ac:chgData name="Yanjing Ren" userId="a12b41fec2f743dd" providerId="LiveId" clId="{56ED773A-BD9C-4217-90D1-6AFAA7B2E199}" dt="2024-01-27T15:26:36.120" v="3850" actId="20577"/>
          <ac:spMkLst>
            <pc:docMk/>
            <pc:sldMk cId="2701506197" sldId="871"/>
            <ac:spMk id="5" creationId="{CF8850E4-3137-221D-CDFC-C9FC98C55473}"/>
          </ac:spMkLst>
        </pc:spChg>
        <pc:spChg chg="add mod">
          <ac:chgData name="Yanjing Ren" userId="a12b41fec2f743dd" providerId="LiveId" clId="{56ED773A-BD9C-4217-90D1-6AFAA7B2E199}" dt="2024-01-26T14:49:15.435" v="3409" actId="14100"/>
          <ac:spMkLst>
            <pc:docMk/>
            <pc:sldMk cId="2701506197" sldId="871"/>
            <ac:spMk id="6" creationId="{EE996158-989E-1F50-303A-1DBBEC76874A}"/>
          </ac:spMkLst>
        </pc:spChg>
        <pc:spChg chg="mod topLvl">
          <ac:chgData name="Yanjing Ren" userId="a12b41fec2f743dd" providerId="LiveId" clId="{56ED773A-BD9C-4217-90D1-6AFAA7B2E199}" dt="2024-01-26T14:56:48.971" v="3687" actId="164"/>
          <ac:spMkLst>
            <pc:docMk/>
            <pc:sldMk cId="2701506197" sldId="871"/>
            <ac:spMk id="10" creationId="{BCBA0247-232A-CF98-4092-63FACDC26D2F}"/>
          </ac:spMkLst>
        </pc:spChg>
        <pc:spChg chg="mod topLvl">
          <ac:chgData name="Yanjing Ren" userId="a12b41fec2f743dd" providerId="LiveId" clId="{56ED773A-BD9C-4217-90D1-6AFAA7B2E199}" dt="2024-01-26T14:56:48.971" v="3687" actId="164"/>
          <ac:spMkLst>
            <pc:docMk/>
            <pc:sldMk cId="2701506197" sldId="871"/>
            <ac:spMk id="12" creationId="{9E28F704-6A14-F429-B09A-76F5624488C9}"/>
          </ac:spMkLst>
        </pc:spChg>
        <pc:spChg chg="del mod topLvl">
          <ac:chgData name="Yanjing Ren" userId="a12b41fec2f743dd" providerId="LiveId" clId="{56ED773A-BD9C-4217-90D1-6AFAA7B2E199}" dt="2024-01-26T14:48:05.131" v="3392" actId="478"/>
          <ac:spMkLst>
            <pc:docMk/>
            <pc:sldMk cId="2701506197" sldId="871"/>
            <ac:spMk id="16" creationId="{FDE40325-21DB-C9E0-BDC2-8B73D9C5752F}"/>
          </ac:spMkLst>
        </pc:spChg>
        <pc:spChg chg="del mod topLvl">
          <ac:chgData name="Yanjing Ren" userId="a12b41fec2f743dd" providerId="LiveId" clId="{56ED773A-BD9C-4217-90D1-6AFAA7B2E199}" dt="2024-01-26T14:49:44.871" v="3418" actId="478"/>
          <ac:spMkLst>
            <pc:docMk/>
            <pc:sldMk cId="2701506197" sldId="871"/>
            <ac:spMk id="17" creationId="{3B740DC2-BD9D-A542-B1F9-2A575B93EA45}"/>
          </ac:spMkLst>
        </pc:spChg>
        <pc:spChg chg="mod ord topLvl">
          <ac:chgData name="Yanjing Ren" userId="a12b41fec2f743dd" providerId="LiveId" clId="{56ED773A-BD9C-4217-90D1-6AFAA7B2E199}" dt="2024-01-26T14:49:26.609" v="3415" actId="1076"/>
          <ac:spMkLst>
            <pc:docMk/>
            <pc:sldMk cId="2701506197" sldId="871"/>
            <ac:spMk id="18" creationId="{4BDEF67B-EFE1-6818-7FD2-1F6080B96A67}"/>
          </ac:spMkLst>
        </pc:spChg>
        <pc:spChg chg="add del">
          <ac:chgData name="Yanjing Ren" userId="a12b41fec2f743dd" providerId="LiveId" clId="{56ED773A-BD9C-4217-90D1-6AFAA7B2E199}" dt="2024-01-26T14:52:38.169" v="3526" actId="22"/>
          <ac:spMkLst>
            <pc:docMk/>
            <pc:sldMk cId="2701506197" sldId="871"/>
            <ac:spMk id="22" creationId="{6F1359BB-9AC8-163B-217B-39D60631186B}"/>
          </ac:spMkLst>
        </pc:spChg>
        <pc:spChg chg="add mod">
          <ac:chgData name="Yanjing Ren" userId="a12b41fec2f743dd" providerId="LiveId" clId="{56ED773A-BD9C-4217-90D1-6AFAA7B2E199}" dt="2024-01-26T14:56:48.971" v="3687" actId="164"/>
          <ac:spMkLst>
            <pc:docMk/>
            <pc:sldMk cId="2701506197" sldId="871"/>
            <ac:spMk id="23" creationId="{DAB47A7C-B940-DECD-F915-DC9B35C5E08D}"/>
          </ac:spMkLst>
        </pc:spChg>
        <pc:spChg chg="mod topLvl">
          <ac:chgData name="Yanjing Ren" userId="a12b41fec2f743dd" providerId="LiveId" clId="{56ED773A-BD9C-4217-90D1-6AFAA7B2E199}" dt="2024-01-26T14:56:48.971" v="3687" actId="164"/>
          <ac:spMkLst>
            <pc:docMk/>
            <pc:sldMk cId="2701506197" sldId="871"/>
            <ac:spMk id="24" creationId="{61828E7B-9C96-4D35-07B8-4137D4931521}"/>
          </ac:spMkLst>
        </pc:spChg>
        <pc:spChg chg="del mod topLvl">
          <ac:chgData name="Yanjing Ren" userId="a12b41fec2f743dd" providerId="LiveId" clId="{56ED773A-BD9C-4217-90D1-6AFAA7B2E199}" dt="2024-01-26T14:48:08.877" v="3393" actId="478"/>
          <ac:spMkLst>
            <pc:docMk/>
            <pc:sldMk cId="2701506197" sldId="871"/>
            <ac:spMk id="26" creationId="{E6684A3E-74C4-EA2F-515D-67E383BE10DF}"/>
          </ac:spMkLst>
        </pc:spChg>
        <pc:spChg chg="del mod topLvl">
          <ac:chgData name="Yanjing Ren" userId="a12b41fec2f743dd" providerId="LiveId" clId="{56ED773A-BD9C-4217-90D1-6AFAA7B2E199}" dt="2024-01-26T14:48:11.308" v="3394" actId="478"/>
          <ac:spMkLst>
            <pc:docMk/>
            <pc:sldMk cId="2701506197" sldId="871"/>
            <ac:spMk id="27" creationId="{FFD59A55-83BC-6527-F224-8E5CCCA61987}"/>
          </ac:spMkLst>
        </pc:spChg>
        <pc:spChg chg="add mod">
          <ac:chgData name="Yanjing Ren" userId="a12b41fec2f743dd" providerId="LiveId" clId="{56ED773A-BD9C-4217-90D1-6AFAA7B2E199}" dt="2024-01-26T14:56:48.971" v="3687" actId="164"/>
          <ac:spMkLst>
            <pc:docMk/>
            <pc:sldMk cId="2701506197" sldId="871"/>
            <ac:spMk id="29" creationId="{3D64D590-4618-1611-03BF-C1DCF74AA644}"/>
          </ac:spMkLst>
        </pc:spChg>
        <pc:spChg chg="add mod">
          <ac:chgData name="Yanjing Ren" userId="a12b41fec2f743dd" providerId="LiveId" clId="{56ED773A-BD9C-4217-90D1-6AFAA7B2E199}" dt="2024-01-26T14:56:48.971" v="3687" actId="164"/>
          <ac:spMkLst>
            <pc:docMk/>
            <pc:sldMk cId="2701506197" sldId="871"/>
            <ac:spMk id="30" creationId="{C6557AFA-B699-0030-CD26-C89DD265E584}"/>
          </ac:spMkLst>
        </pc:spChg>
        <pc:spChg chg="add mod">
          <ac:chgData name="Yanjing Ren" userId="a12b41fec2f743dd" providerId="LiveId" clId="{56ED773A-BD9C-4217-90D1-6AFAA7B2E199}" dt="2024-01-26T14:56:48.971" v="3687" actId="164"/>
          <ac:spMkLst>
            <pc:docMk/>
            <pc:sldMk cId="2701506197" sldId="871"/>
            <ac:spMk id="31" creationId="{F3F84445-F467-CEC8-55B7-593B7EB2C8B3}"/>
          </ac:spMkLst>
        </pc:spChg>
        <pc:spChg chg="add mod">
          <ac:chgData name="Yanjing Ren" userId="a12b41fec2f743dd" providerId="LiveId" clId="{56ED773A-BD9C-4217-90D1-6AFAA7B2E199}" dt="2024-01-26T14:56:48.971" v="3687" actId="164"/>
          <ac:spMkLst>
            <pc:docMk/>
            <pc:sldMk cId="2701506197" sldId="871"/>
            <ac:spMk id="32" creationId="{E929AD35-4170-FF3F-C67A-D3394B3B9893}"/>
          </ac:spMkLst>
        </pc:spChg>
        <pc:spChg chg="mod">
          <ac:chgData name="Yanjing Ren" userId="a12b41fec2f743dd" providerId="LiveId" clId="{56ED773A-BD9C-4217-90D1-6AFAA7B2E199}" dt="2024-01-26T14:51:57.181" v="3521" actId="20577"/>
          <ac:spMkLst>
            <pc:docMk/>
            <pc:sldMk cId="2701506197" sldId="871"/>
            <ac:spMk id="70" creationId="{9ED543EB-B421-C0E4-E99E-EADAE05C861A}"/>
          </ac:spMkLst>
        </pc:spChg>
        <pc:grpChg chg="add del mod">
          <ac:chgData name="Yanjing Ren" userId="a12b41fec2f743dd" providerId="LiveId" clId="{56ED773A-BD9C-4217-90D1-6AFAA7B2E199}" dt="2024-01-26T14:49:43.079" v="3417" actId="478"/>
          <ac:grpSpMkLst>
            <pc:docMk/>
            <pc:sldMk cId="2701506197" sldId="871"/>
            <ac:grpSpMk id="7" creationId="{E01C3076-1C06-3534-E634-ED9DEE7879BF}"/>
          </ac:grpSpMkLst>
        </pc:grpChg>
        <pc:grpChg chg="del mod">
          <ac:chgData name="Yanjing Ren" userId="a12b41fec2f743dd" providerId="LiveId" clId="{56ED773A-BD9C-4217-90D1-6AFAA7B2E199}" dt="2024-01-26T14:46:07.203" v="3377" actId="165"/>
          <ac:grpSpMkLst>
            <pc:docMk/>
            <pc:sldMk cId="2701506197" sldId="871"/>
            <ac:grpSpMk id="28" creationId="{6B2CA466-5263-5D04-87E5-C3DE8A136BB2}"/>
          </ac:grpSpMkLst>
        </pc:grpChg>
        <pc:grpChg chg="add mod">
          <ac:chgData name="Yanjing Ren" userId="a12b41fec2f743dd" providerId="LiveId" clId="{56ED773A-BD9C-4217-90D1-6AFAA7B2E199}" dt="2024-01-26T14:56:52.622" v="3688" actId="12788"/>
          <ac:grpSpMkLst>
            <pc:docMk/>
            <pc:sldMk cId="2701506197" sldId="871"/>
            <ac:grpSpMk id="33" creationId="{A0D303F4-A4B2-0941-4D1A-06C40309ECBE}"/>
          </ac:grpSpMkLst>
        </pc:grpChg>
        <pc:picChg chg="add del mod">
          <ac:chgData name="Yanjing Ren" userId="a12b41fec2f743dd" providerId="LiveId" clId="{56ED773A-BD9C-4217-90D1-6AFAA7B2E199}" dt="2024-01-26T14:52:17.120" v="3522" actId="478"/>
          <ac:picMkLst>
            <pc:docMk/>
            <pc:sldMk cId="2701506197" sldId="871"/>
            <ac:picMk id="11" creationId="{E0F70888-93CD-1EDC-4C48-7C2B8A020769}"/>
          </ac:picMkLst>
        </pc:picChg>
        <pc:picChg chg="add del mod">
          <ac:chgData name="Yanjing Ren" userId="a12b41fec2f743dd" providerId="LiveId" clId="{56ED773A-BD9C-4217-90D1-6AFAA7B2E199}" dt="2024-01-26T14:52:17.120" v="3522" actId="478"/>
          <ac:picMkLst>
            <pc:docMk/>
            <pc:sldMk cId="2701506197" sldId="871"/>
            <ac:picMk id="15" creationId="{A0EC42BA-F2FC-C22B-2C6F-EC8E9CB6BD61}"/>
          </ac:picMkLst>
        </pc:picChg>
        <pc:picChg chg="add del mod">
          <ac:chgData name="Yanjing Ren" userId="a12b41fec2f743dd" providerId="LiveId" clId="{56ED773A-BD9C-4217-90D1-6AFAA7B2E199}" dt="2024-01-26T14:52:17.120" v="3522" actId="478"/>
          <ac:picMkLst>
            <pc:docMk/>
            <pc:sldMk cId="2701506197" sldId="871"/>
            <ac:picMk id="20" creationId="{2D2EC576-32A3-6DDE-3460-26AAA8378E65}"/>
          </ac:picMkLst>
        </pc:picChg>
        <pc:cxnChg chg="mod topLvl">
          <ac:chgData name="Yanjing Ren" userId="a12b41fec2f743dd" providerId="LiveId" clId="{56ED773A-BD9C-4217-90D1-6AFAA7B2E199}" dt="2024-01-26T14:56:48.971" v="3687" actId="164"/>
          <ac:cxnSpMkLst>
            <pc:docMk/>
            <pc:sldMk cId="2701506197" sldId="871"/>
            <ac:cxnSpMk id="9" creationId="{BD991F25-8779-042C-1AF9-788B6A544720}"/>
          </ac:cxnSpMkLst>
        </pc:cxnChg>
        <pc:cxnChg chg="mod topLvl">
          <ac:chgData name="Yanjing Ren" userId="a12b41fec2f743dd" providerId="LiveId" clId="{56ED773A-BD9C-4217-90D1-6AFAA7B2E199}" dt="2024-01-26T14:56:48.971" v="3687" actId="164"/>
          <ac:cxnSpMkLst>
            <pc:docMk/>
            <pc:sldMk cId="2701506197" sldId="871"/>
            <ac:cxnSpMk id="13" creationId="{AE908425-125B-E4F8-3BDB-802CE4CE2087}"/>
          </ac:cxnSpMkLst>
        </pc:cxnChg>
        <pc:cxnChg chg="mod topLvl">
          <ac:chgData name="Yanjing Ren" userId="a12b41fec2f743dd" providerId="LiveId" clId="{56ED773A-BD9C-4217-90D1-6AFAA7B2E199}" dt="2024-01-26T14:56:48.971" v="3687" actId="164"/>
          <ac:cxnSpMkLst>
            <pc:docMk/>
            <pc:sldMk cId="2701506197" sldId="871"/>
            <ac:cxnSpMk id="25" creationId="{51DA9512-3163-0A84-02B1-4191FCFE995B}"/>
          </ac:cxnSpMkLst>
        </pc:cxnChg>
      </pc:sldChg>
      <pc:sldChg chg="del">
        <pc:chgData name="Yanjing Ren" userId="a12b41fec2f743dd" providerId="LiveId" clId="{56ED773A-BD9C-4217-90D1-6AFAA7B2E199}" dt="2024-01-26T14:16:29.733" v="1874" actId="47"/>
        <pc:sldMkLst>
          <pc:docMk/>
          <pc:sldMk cId="2736387115" sldId="872"/>
        </pc:sldMkLst>
      </pc:sldChg>
      <pc:sldChg chg="addSp delSp modSp mod">
        <pc:chgData name="Yanjing Ren" userId="a12b41fec2f743dd" providerId="LiveId" clId="{56ED773A-BD9C-4217-90D1-6AFAA7B2E199}" dt="2024-01-27T15:25:17.245" v="3834" actId="478"/>
        <pc:sldMkLst>
          <pc:docMk/>
          <pc:sldMk cId="4193155327" sldId="875"/>
        </pc:sldMkLst>
        <pc:spChg chg="mod">
          <ac:chgData name="Yanjing Ren" userId="a12b41fec2f743dd" providerId="LiveId" clId="{56ED773A-BD9C-4217-90D1-6AFAA7B2E199}" dt="2024-01-26T12:13:23.904" v="430" actId="20577"/>
          <ac:spMkLst>
            <pc:docMk/>
            <pc:sldMk cId="4193155327" sldId="875"/>
            <ac:spMk id="2" creationId="{DCB78288-B2D6-5845-9CA1-A1AA6F77040D}"/>
          </ac:spMkLst>
        </pc:spChg>
        <pc:spChg chg="mod">
          <ac:chgData name="Yanjing Ren" userId="a12b41fec2f743dd" providerId="LiveId" clId="{56ED773A-BD9C-4217-90D1-6AFAA7B2E199}" dt="2024-01-26T13:24:51.946" v="649" actId="20577"/>
          <ac:spMkLst>
            <pc:docMk/>
            <pc:sldMk cId="4193155327" sldId="875"/>
            <ac:spMk id="3" creationId="{CD6F0989-B05C-C34E-9E47-627297793777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5" creationId="{1BA15FE3-78A5-E5F3-DE4E-A1233BA47FC0}"/>
          </ac:spMkLst>
        </pc:spChg>
        <pc:spChg chg="mod topLvl">
          <ac:chgData name="Yanjing Ren" userId="a12b41fec2f743dd" providerId="LiveId" clId="{56ED773A-BD9C-4217-90D1-6AFAA7B2E199}" dt="2024-01-26T13:30:43.600" v="875" actId="1076"/>
          <ac:spMkLst>
            <pc:docMk/>
            <pc:sldMk cId="4193155327" sldId="875"/>
            <ac:spMk id="6" creationId="{8A5CBE5B-E2C9-3969-279C-78AB05ED8137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8" creationId="{37794CF2-328C-2A58-3FE3-356E6E0532D7}"/>
          </ac:spMkLst>
        </pc:spChg>
        <pc:spChg chg="mod">
          <ac:chgData name="Yanjing Ren" userId="a12b41fec2f743dd" providerId="LiveId" clId="{56ED773A-BD9C-4217-90D1-6AFAA7B2E199}" dt="2024-01-26T15:58:31.013" v="3831" actId="207"/>
          <ac:spMkLst>
            <pc:docMk/>
            <pc:sldMk cId="4193155327" sldId="875"/>
            <ac:spMk id="10" creationId="{081D4DA8-CC95-152F-FD3D-98175E346A8E}"/>
          </ac:spMkLst>
        </pc:spChg>
        <pc:spChg chg="del mod">
          <ac:chgData name="Yanjing Ren" userId="a12b41fec2f743dd" providerId="LiveId" clId="{56ED773A-BD9C-4217-90D1-6AFAA7B2E199}" dt="2024-01-26T13:23:22.270" v="610" actId="478"/>
          <ac:spMkLst>
            <pc:docMk/>
            <pc:sldMk cId="4193155327" sldId="875"/>
            <ac:spMk id="12" creationId="{CED525EB-50E3-3B33-22D2-FB7C2548160A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13" creationId="{BFEDE50C-33A8-648F-61E7-145EEE733F17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14" creationId="{7A91FCB9-C9D0-5FF7-4D5B-75C8CB86878F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15" creationId="{1CC3C361-A4B8-1E9C-CA88-3F14F7AB1CF5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7" creationId="{7403ADBE-57E9-9CAC-B628-16CAAA0EAB45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19" creationId="{076B646A-9FFE-916E-0FBD-332FDEF28E88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20" creationId="{0E553F09-AFD0-19D0-6926-B2C77FB57B64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21" creationId="{A9149E81-978A-1AF6-131A-BE960D24B5D3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22" creationId="{6B24A4E5-039B-968F-9738-88EBBDBFCD9F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23" creationId="{092076DA-E521-4AC9-5028-BB77E1AD4AB1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26" creationId="{FABBFFA3-12A6-7DCF-5198-1C1393DC668E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27" creationId="{18D8F628-85C2-14CE-54B9-7475CF1063A2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28" creationId="{1ACF95F5-F839-0720-8092-6013174D3FD2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29" creationId="{8DA42914-8ECC-8715-C17F-157FA89BA62C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31" creationId="{C2D88E9B-5F41-3945-3B4C-A72E84A0E0EE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32" creationId="{613F9BC8-145B-14E1-FA0D-A1040E4AC868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33" creationId="{69F2797A-BE2A-2E05-0DDA-0719A378E5D8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34" creationId="{8F2FA59E-A2AC-C6CC-1137-2CB1EEB193B9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35" creationId="{D4FDAB38-16A7-1715-C993-7393063FFBAE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36" creationId="{897923DC-2FA7-52B5-7A51-5AA20B4907EE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37" creationId="{3A65FB26-0639-941F-E368-C6EE6C2F89D3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38" creationId="{B52E34C4-9387-4220-1F85-53D8DC05DDA2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39" creationId="{6F2A7DDD-577D-ED24-2D51-A525BB786BB4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40" creationId="{A1B55EFD-9FC1-D376-8E6C-FB91B90C7D99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41" creationId="{17366C01-869F-9F76-7A18-A8F98B97106B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42" creationId="{DD256FB5-3185-E1A1-7B6D-4929F20AA8F9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43" creationId="{7DA95032-1098-A9C8-C931-E1EFEE4AEB21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44" creationId="{4E04CB9F-1A67-F77C-D20A-F675720F0EE2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46" creationId="{5E80F3C1-20A7-8A7D-406A-7A90F00C55D4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48" creationId="{D2D93294-826A-A43A-3FB3-E3AF2A06D354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49" creationId="{38C1BDED-7C5A-253E-1FAB-F9ED37AB0651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50" creationId="{47B12C2F-D818-63A0-C322-72CCFA7FA3CD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52" creationId="{1CF2DF63-AED2-D50F-89A3-944A70E8BE6F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53" creationId="{41E23E3B-3AB5-ACDB-4338-24E8FB53D2F4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55" creationId="{30186460-9BB7-0C1A-C66D-33A1A4573D6E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56" creationId="{AD9CFC95-EAAE-42E8-D49E-DBDD61FC94A3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57" creationId="{695F33BD-8497-C73E-0394-C2739EDBEDC4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59" creationId="{17C9CBE1-FDFC-A00D-AD22-8AC1C0698AA5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60" creationId="{527172FB-BC2A-4356-4555-DE2EDE314CEE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62" creationId="{CAFB395C-4294-3ABE-47BD-8B604164269C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63" creationId="{1AFBBC22-C293-E5D7-F3A0-6C6E6B545188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1025" creationId="{0FA2B742-C409-8B25-7C8A-1B351F068BF0}"/>
          </ac:spMkLst>
        </pc:spChg>
        <pc:spChg chg="add del mod">
          <ac:chgData name="Yanjing Ren" userId="a12b41fec2f743dd" providerId="LiveId" clId="{56ED773A-BD9C-4217-90D1-6AFAA7B2E199}" dt="2024-01-27T15:25:17.245" v="3834" actId="478"/>
          <ac:spMkLst>
            <pc:docMk/>
            <pc:sldMk cId="4193155327" sldId="875"/>
            <ac:spMk id="1026" creationId="{A9358CF9-AFAA-8ABD-122A-8E8C919A6F8B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1027" creationId="{B6AE8DC2-6202-4BCB-7496-21250755A88A}"/>
          </ac:spMkLst>
        </pc:spChg>
        <pc:spChg chg="add mod">
          <ac:chgData name="Yanjing Ren" userId="a12b41fec2f743dd" providerId="LiveId" clId="{56ED773A-BD9C-4217-90D1-6AFAA7B2E199}" dt="2024-01-26T15:54:16.351" v="3811" actId="207"/>
          <ac:spMkLst>
            <pc:docMk/>
            <pc:sldMk cId="4193155327" sldId="875"/>
            <ac:spMk id="1028" creationId="{9774679B-A905-77CA-2B7A-46C58CA8A216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29" creationId="{0AC3669B-8AF5-BE7C-ABCB-FE391981E81E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30" creationId="{26074577-24BD-D675-A91E-1389477AEB66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34" creationId="{C90BB1F8-9564-5D6B-34C9-02D780E526EA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35" creationId="{C97B3D86-ABC0-22E7-2E25-0D5D3277EB45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1037" creationId="{A4C893B3-CAB1-71A5-4815-6926A2B09EBA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1038" creationId="{B3CE2AF5-90FC-CEF2-C5BF-3F44DDC3EAFF}"/>
          </ac:spMkLst>
        </pc:spChg>
        <pc:spChg chg="mod">
          <ac:chgData name="Yanjing Ren" userId="a12b41fec2f743dd" providerId="LiveId" clId="{56ED773A-BD9C-4217-90D1-6AFAA7B2E199}" dt="2024-01-26T12:34:52.632" v="458" actId="403"/>
          <ac:spMkLst>
            <pc:docMk/>
            <pc:sldMk cId="4193155327" sldId="875"/>
            <ac:spMk id="1039" creationId="{3B67BC87-BD54-02E4-08C4-5581998F6F72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40" creationId="{3CCB3C4B-47E1-C591-7C0B-BA905C33BE19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41" creationId="{963064EB-8C9B-10D1-9522-AC97DDBE8445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42" creationId="{DBD9FDAA-78BC-6DFD-F5BE-29BE8402D596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43" creationId="{5CDB8113-57CC-550F-E7FA-B7412CD4983A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44" creationId="{9AA8140E-D21D-26A0-6B03-4B684F41585C}"/>
          </ac:spMkLst>
        </pc:spChg>
        <pc:spChg chg="mod topLvl">
          <ac:chgData name="Yanjing Ren" userId="a12b41fec2f743dd" providerId="LiveId" clId="{56ED773A-BD9C-4217-90D1-6AFAA7B2E199}" dt="2024-01-26T13:28:07.089" v="810" actId="164"/>
          <ac:spMkLst>
            <pc:docMk/>
            <pc:sldMk cId="4193155327" sldId="875"/>
            <ac:spMk id="1045" creationId="{373839A7-CB38-BCCA-340A-5A36B5C892A4}"/>
          </ac:spMkLst>
        </pc:spChg>
        <pc:spChg chg="mod topLvl">
          <ac:chgData name="Yanjing Ren" userId="a12b41fec2f743dd" providerId="LiveId" clId="{56ED773A-BD9C-4217-90D1-6AFAA7B2E199}" dt="2024-01-26T13:24:14.036" v="624" actId="1076"/>
          <ac:spMkLst>
            <pc:docMk/>
            <pc:sldMk cId="4193155327" sldId="875"/>
            <ac:spMk id="1047" creationId="{D508EC5C-887D-DFA0-23D1-BA00275E1D9A}"/>
          </ac:spMkLst>
        </pc:spChg>
        <pc:spChg chg="mod topLvl">
          <ac:chgData name="Yanjing Ren" userId="a12b41fec2f743dd" providerId="LiveId" clId="{56ED773A-BD9C-4217-90D1-6AFAA7B2E199}" dt="2024-01-26T13:24:14.036" v="624" actId="1076"/>
          <ac:spMkLst>
            <pc:docMk/>
            <pc:sldMk cId="4193155327" sldId="875"/>
            <ac:spMk id="1048" creationId="{CEF457EC-B824-47F2-9D02-C0CDC88921F0}"/>
          </ac:spMkLst>
        </pc:spChg>
        <pc:spChg chg="add mod">
          <ac:chgData name="Yanjing Ren" userId="a12b41fec2f743dd" providerId="LiveId" clId="{56ED773A-BD9C-4217-90D1-6AFAA7B2E199}" dt="2024-01-26T15:54:16.351" v="3811" actId="207"/>
          <ac:spMkLst>
            <pc:docMk/>
            <pc:sldMk cId="4193155327" sldId="875"/>
            <ac:spMk id="1049" creationId="{48208F61-44B1-BECA-8D36-0857D534AE5D}"/>
          </ac:spMkLst>
        </pc:spChg>
        <pc:spChg chg="add mod">
          <ac:chgData name="Yanjing Ren" userId="a12b41fec2f743dd" providerId="LiveId" clId="{56ED773A-BD9C-4217-90D1-6AFAA7B2E199}" dt="2024-01-26T15:54:16.351" v="3811" actId="207"/>
          <ac:spMkLst>
            <pc:docMk/>
            <pc:sldMk cId="4193155327" sldId="875"/>
            <ac:spMk id="1051" creationId="{7CECD09B-0E18-F39B-69C9-F633BF74B789}"/>
          </ac:spMkLst>
        </pc:spChg>
        <pc:grpChg chg="del mod topLvl">
          <ac:chgData name="Yanjing Ren" userId="a12b41fec2f743dd" providerId="LiveId" clId="{56ED773A-BD9C-4217-90D1-6AFAA7B2E199}" dt="2024-01-26T12:33:25.101" v="442" actId="165"/>
          <ac:grpSpMkLst>
            <pc:docMk/>
            <pc:sldMk cId="4193155327" sldId="875"/>
            <ac:grpSpMk id="7" creationId="{21AE2125-F1B5-2610-3E5B-8F21DB3F6D48}"/>
          </ac:grpSpMkLst>
        </pc:grpChg>
        <pc:grpChg chg="del mod">
          <ac:chgData name="Yanjing Ren" userId="a12b41fec2f743dd" providerId="LiveId" clId="{56ED773A-BD9C-4217-90D1-6AFAA7B2E199}" dt="2024-01-26T12:33:19.998" v="441" actId="165"/>
          <ac:grpSpMkLst>
            <pc:docMk/>
            <pc:sldMk cId="4193155327" sldId="875"/>
            <ac:grpSpMk id="9" creationId="{81EEDCA5-F8D1-E244-9B6F-78EA753EA18F}"/>
          </ac:grpSpMkLst>
        </pc:grpChg>
        <pc:grpChg chg="mod topLvl">
          <ac:chgData name="Yanjing Ren" userId="a12b41fec2f743dd" providerId="LiveId" clId="{56ED773A-BD9C-4217-90D1-6AFAA7B2E199}" dt="2024-01-26T13:28:07.089" v="810" actId="164"/>
          <ac:grpSpMkLst>
            <pc:docMk/>
            <pc:sldMk cId="4193155327" sldId="875"/>
            <ac:grpSpMk id="11" creationId="{734A9197-C7A4-DBB8-FC44-3B334ADFEBB5}"/>
          </ac:grpSpMkLst>
        </pc:grpChg>
        <pc:grpChg chg="mod topLvl">
          <ac:chgData name="Yanjing Ren" userId="a12b41fec2f743dd" providerId="LiveId" clId="{56ED773A-BD9C-4217-90D1-6AFAA7B2E199}" dt="2024-01-26T13:28:07.089" v="810" actId="164"/>
          <ac:grpSpMkLst>
            <pc:docMk/>
            <pc:sldMk cId="4193155327" sldId="875"/>
            <ac:grpSpMk id="18" creationId="{4F7D91CB-7669-420D-11FE-D31F031D4DB6}"/>
          </ac:grpSpMkLst>
        </pc:grpChg>
        <pc:grpChg chg="mod topLvl">
          <ac:chgData name="Yanjing Ren" userId="a12b41fec2f743dd" providerId="LiveId" clId="{56ED773A-BD9C-4217-90D1-6AFAA7B2E199}" dt="2024-01-26T13:28:07.089" v="810" actId="164"/>
          <ac:grpSpMkLst>
            <pc:docMk/>
            <pc:sldMk cId="4193155327" sldId="875"/>
            <ac:grpSpMk id="47" creationId="{42863FBC-FB46-2884-5AA6-13E67ABB5B15}"/>
          </ac:grpSpMkLst>
        </pc:grpChg>
        <pc:grpChg chg="mod topLvl">
          <ac:chgData name="Yanjing Ren" userId="a12b41fec2f743dd" providerId="LiveId" clId="{56ED773A-BD9C-4217-90D1-6AFAA7B2E199}" dt="2024-01-26T13:28:07.089" v="810" actId="164"/>
          <ac:grpSpMkLst>
            <pc:docMk/>
            <pc:sldMk cId="4193155327" sldId="875"/>
            <ac:grpSpMk id="51" creationId="{B4C30253-2AF0-78BF-F9FA-35F17A4FCB49}"/>
          </ac:grpSpMkLst>
        </pc:grpChg>
        <pc:grpChg chg="mod topLvl">
          <ac:chgData name="Yanjing Ren" userId="a12b41fec2f743dd" providerId="LiveId" clId="{56ED773A-BD9C-4217-90D1-6AFAA7B2E199}" dt="2024-01-26T13:28:07.089" v="810" actId="164"/>
          <ac:grpSpMkLst>
            <pc:docMk/>
            <pc:sldMk cId="4193155327" sldId="875"/>
            <ac:grpSpMk id="54" creationId="{EDAFE221-C811-4152-2258-080A5604968E}"/>
          </ac:grpSpMkLst>
        </pc:grpChg>
        <pc:grpChg chg="mod topLvl">
          <ac:chgData name="Yanjing Ren" userId="a12b41fec2f743dd" providerId="LiveId" clId="{56ED773A-BD9C-4217-90D1-6AFAA7B2E199}" dt="2024-01-26T13:28:07.089" v="810" actId="164"/>
          <ac:grpSpMkLst>
            <pc:docMk/>
            <pc:sldMk cId="4193155327" sldId="875"/>
            <ac:grpSpMk id="58" creationId="{C066302B-DBD5-33A0-8189-5373B377E18B}"/>
          </ac:grpSpMkLst>
        </pc:grpChg>
        <pc:grpChg chg="mod topLvl">
          <ac:chgData name="Yanjing Ren" userId="a12b41fec2f743dd" providerId="LiveId" clId="{56ED773A-BD9C-4217-90D1-6AFAA7B2E199}" dt="2024-01-26T13:28:07.089" v="810" actId="164"/>
          <ac:grpSpMkLst>
            <pc:docMk/>
            <pc:sldMk cId="4193155327" sldId="875"/>
            <ac:grpSpMk id="61" creationId="{0A2EA0E4-3EB9-2702-4290-CCC1F13F3B63}"/>
          </ac:grpSpMkLst>
        </pc:grpChg>
        <pc:grpChg chg="mod topLvl">
          <ac:chgData name="Yanjing Ren" userId="a12b41fec2f743dd" providerId="LiveId" clId="{56ED773A-BD9C-4217-90D1-6AFAA7B2E199}" dt="2024-01-26T13:28:07.089" v="810" actId="164"/>
          <ac:grpSpMkLst>
            <pc:docMk/>
            <pc:sldMk cId="4193155327" sldId="875"/>
            <ac:grpSpMk id="1024" creationId="{3466B439-3AD9-C80D-7688-3A12614032A1}"/>
          </ac:grpSpMkLst>
        </pc:grpChg>
        <pc:grpChg chg="mod topLvl">
          <ac:chgData name="Yanjing Ren" userId="a12b41fec2f743dd" providerId="LiveId" clId="{56ED773A-BD9C-4217-90D1-6AFAA7B2E199}" dt="2024-01-26T13:28:07.089" v="810" actId="164"/>
          <ac:grpSpMkLst>
            <pc:docMk/>
            <pc:sldMk cId="4193155327" sldId="875"/>
            <ac:grpSpMk id="1036" creationId="{761310BD-FD6B-EDF1-8572-DF2C262894C9}"/>
          </ac:grpSpMkLst>
        </pc:grpChg>
        <pc:grpChg chg="del mod topLvl">
          <ac:chgData name="Yanjing Ren" userId="a12b41fec2f743dd" providerId="LiveId" clId="{56ED773A-BD9C-4217-90D1-6AFAA7B2E199}" dt="2024-01-26T12:33:35.558" v="445" actId="165"/>
          <ac:grpSpMkLst>
            <pc:docMk/>
            <pc:sldMk cId="4193155327" sldId="875"/>
            <ac:grpSpMk id="1046" creationId="{786939CF-FF92-EBE3-C01D-8FE26B629D72}"/>
          </ac:grpSpMkLst>
        </pc:grpChg>
        <pc:grpChg chg="add mod">
          <ac:chgData name="Yanjing Ren" userId="a12b41fec2f743dd" providerId="LiveId" clId="{56ED773A-BD9C-4217-90D1-6AFAA7B2E199}" dt="2024-01-26T13:29:09.491" v="821" actId="1076"/>
          <ac:grpSpMkLst>
            <pc:docMk/>
            <pc:sldMk cId="4193155327" sldId="875"/>
            <ac:grpSpMk id="1050" creationId="{E50D40AD-AC04-EC02-4444-6EC3DAD53FD2}"/>
          </ac:grpSpMkLst>
        </pc:grpChg>
        <pc:graphicFrameChg chg="mod topLvl">
          <ac:chgData name="Yanjing Ren" userId="a12b41fec2f743dd" providerId="LiveId" clId="{56ED773A-BD9C-4217-90D1-6AFAA7B2E199}" dt="2024-01-26T13:28:07.089" v="810" actId="164"/>
          <ac:graphicFrameMkLst>
            <pc:docMk/>
            <pc:sldMk cId="4193155327" sldId="875"/>
            <ac:graphicFrameMk id="16" creationId="{8A54BC0C-1964-39EA-360E-AC11C7089ADA}"/>
          </ac:graphicFrameMkLst>
        </pc:graphicFrameChg>
        <pc:cxnChg chg="mod topLvl">
          <ac:chgData name="Yanjing Ren" userId="a12b41fec2f743dd" providerId="LiveId" clId="{56ED773A-BD9C-4217-90D1-6AFAA7B2E199}" dt="2024-01-26T13:28:07.089" v="810" actId="164"/>
          <ac:cxnSpMkLst>
            <pc:docMk/>
            <pc:sldMk cId="4193155327" sldId="875"/>
            <ac:cxnSpMk id="24" creationId="{D311C2D0-B14A-985B-F510-CB6990B24CB9}"/>
          </ac:cxnSpMkLst>
        </pc:cxnChg>
        <pc:cxnChg chg="mod topLvl">
          <ac:chgData name="Yanjing Ren" userId="a12b41fec2f743dd" providerId="LiveId" clId="{56ED773A-BD9C-4217-90D1-6AFAA7B2E199}" dt="2024-01-26T13:28:07.089" v="810" actId="164"/>
          <ac:cxnSpMkLst>
            <pc:docMk/>
            <pc:sldMk cId="4193155327" sldId="875"/>
            <ac:cxnSpMk id="25" creationId="{A3724140-512B-2E0F-CFCA-E799A57EFBAE}"/>
          </ac:cxnSpMkLst>
        </pc:cxnChg>
        <pc:cxnChg chg="mod topLvl">
          <ac:chgData name="Yanjing Ren" userId="a12b41fec2f743dd" providerId="LiveId" clId="{56ED773A-BD9C-4217-90D1-6AFAA7B2E199}" dt="2024-01-26T13:28:07.089" v="810" actId="164"/>
          <ac:cxnSpMkLst>
            <pc:docMk/>
            <pc:sldMk cId="4193155327" sldId="875"/>
            <ac:cxnSpMk id="30" creationId="{B6245544-07D3-5C6E-4772-9F3F94B40DCF}"/>
          </ac:cxnSpMkLst>
        </pc:cxnChg>
        <pc:cxnChg chg="mod topLvl">
          <ac:chgData name="Yanjing Ren" userId="a12b41fec2f743dd" providerId="LiveId" clId="{56ED773A-BD9C-4217-90D1-6AFAA7B2E199}" dt="2024-01-26T13:28:07.089" v="810" actId="164"/>
          <ac:cxnSpMkLst>
            <pc:docMk/>
            <pc:sldMk cId="4193155327" sldId="875"/>
            <ac:cxnSpMk id="45" creationId="{B3D979FE-D272-EE5D-BA6E-7B38D691EF17}"/>
          </ac:cxnSpMkLst>
        </pc:cxnChg>
        <pc:cxnChg chg="mod topLvl">
          <ac:chgData name="Yanjing Ren" userId="a12b41fec2f743dd" providerId="LiveId" clId="{56ED773A-BD9C-4217-90D1-6AFAA7B2E199}" dt="2024-01-26T13:28:07.089" v="810" actId="164"/>
          <ac:cxnSpMkLst>
            <pc:docMk/>
            <pc:sldMk cId="4193155327" sldId="875"/>
            <ac:cxnSpMk id="1031" creationId="{7713932D-D321-B0C1-4A7E-3A5E9A9F1E95}"/>
          </ac:cxnSpMkLst>
        </pc:cxnChg>
        <pc:cxnChg chg="mod topLvl">
          <ac:chgData name="Yanjing Ren" userId="a12b41fec2f743dd" providerId="LiveId" clId="{56ED773A-BD9C-4217-90D1-6AFAA7B2E199}" dt="2024-01-26T13:28:07.089" v="810" actId="164"/>
          <ac:cxnSpMkLst>
            <pc:docMk/>
            <pc:sldMk cId="4193155327" sldId="875"/>
            <ac:cxnSpMk id="1032" creationId="{735A5161-52EA-C349-66DB-13EBD4B1DA0C}"/>
          </ac:cxnSpMkLst>
        </pc:cxnChg>
        <pc:cxnChg chg="mod topLvl">
          <ac:chgData name="Yanjing Ren" userId="a12b41fec2f743dd" providerId="LiveId" clId="{56ED773A-BD9C-4217-90D1-6AFAA7B2E199}" dt="2024-01-26T13:28:07.089" v="810" actId="164"/>
          <ac:cxnSpMkLst>
            <pc:docMk/>
            <pc:sldMk cId="4193155327" sldId="875"/>
            <ac:cxnSpMk id="1033" creationId="{E57E7D79-083F-263B-BC0B-BC595BFFF1AA}"/>
          </ac:cxnSpMkLst>
        </pc:cxnChg>
      </pc:sldChg>
      <pc:sldChg chg="addSp delSp modSp mod">
        <pc:chgData name="Yanjing Ren" userId="a12b41fec2f743dd" providerId="LiveId" clId="{56ED773A-BD9C-4217-90D1-6AFAA7B2E199}" dt="2024-01-26T15:54:08.663" v="3810" actId="207"/>
        <pc:sldMkLst>
          <pc:docMk/>
          <pc:sldMk cId="4219781615" sldId="876"/>
        </pc:sldMkLst>
        <pc:spChg chg="mod">
          <ac:chgData name="Yanjing Ren" userId="a12b41fec2f743dd" providerId="LiveId" clId="{56ED773A-BD9C-4217-90D1-6AFAA7B2E199}" dt="2024-01-26T12:12:52.063" v="387" actId="20577"/>
          <ac:spMkLst>
            <pc:docMk/>
            <pc:sldMk cId="4219781615" sldId="876"/>
            <ac:spMk id="2" creationId="{7B469378-7ACE-DC49-5E5F-7BB32A499F40}"/>
          </ac:spMkLst>
        </pc:spChg>
        <pc:spChg chg="mod">
          <ac:chgData name="Yanjing Ren" userId="a12b41fec2f743dd" providerId="LiveId" clId="{56ED773A-BD9C-4217-90D1-6AFAA7B2E199}" dt="2024-01-26T13:02:37.054" v="552" actId="20577"/>
          <ac:spMkLst>
            <pc:docMk/>
            <pc:sldMk cId="4219781615" sldId="876"/>
            <ac:spMk id="3" creationId="{4F86455D-0FB5-1956-5B4C-FF0348C37CB6}"/>
          </ac:spMkLst>
        </pc:spChg>
        <pc:spChg chg="mod">
          <ac:chgData name="Yanjing Ren" userId="a12b41fec2f743dd" providerId="LiveId" clId="{56ED773A-BD9C-4217-90D1-6AFAA7B2E199}" dt="2024-01-26T15:54:08.663" v="3810" actId="207"/>
          <ac:spMkLst>
            <pc:docMk/>
            <pc:sldMk cId="4219781615" sldId="876"/>
            <ac:spMk id="8" creationId="{D3D3888F-EF01-4A51-D402-C4307B2E909A}"/>
          </ac:spMkLst>
        </pc:spChg>
        <pc:spChg chg="mod">
          <ac:chgData name="Yanjing Ren" userId="a12b41fec2f743dd" providerId="LiveId" clId="{56ED773A-BD9C-4217-90D1-6AFAA7B2E199}" dt="2024-01-26T15:54:08.663" v="3810" actId="207"/>
          <ac:spMkLst>
            <pc:docMk/>
            <pc:sldMk cId="4219781615" sldId="876"/>
            <ac:spMk id="9" creationId="{AAA97615-280F-6E3D-565A-22CA6A534A08}"/>
          </ac:spMkLst>
        </pc:spChg>
        <pc:spChg chg="add mod">
          <ac:chgData name="Yanjing Ren" userId="a12b41fec2f743dd" providerId="LiveId" clId="{56ED773A-BD9C-4217-90D1-6AFAA7B2E199}" dt="2024-01-26T11:59:09.229" v="331" actId="207"/>
          <ac:spMkLst>
            <pc:docMk/>
            <pc:sldMk cId="4219781615" sldId="876"/>
            <ac:spMk id="42" creationId="{A2F32451-D676-D702-2C64-AB46D146C7E8}"/>
          </ac:spMkLst>
        </pc:spChg>
        <pc:spChg chg="add mod">
          <ac:chgData name="Yanjing Ren" userId="a12b41fec2f743dd" providerId="LiveId" clId="{56ED773A-BD9C-4217-90D1-6AFAA7B2E199}" dt="2024-01-26T11:58:11.611" v="320" actId="164"/>
          <ac:spMkLst>
            <pc:docMk/>
            <pc:sldMk cId="4219781615" sldId="876"/>
            <ac:spMk id="43" creationId="{5C38B44B-5890-F46D-3BF8-C8BA8991806C}"/>
          </ac:spMkLst>
        </pc:spChg>
        <pc:spChg chg="add mod">
          <ac:chgData name="Yanjing Ren" userId="a12b41fec2f743dd" providerId="LiveId" clId="{56ED773A-BD9C-4217-90D1-6AFAA7B2E199}" dt="2024-01-26T11:56:41.507" v="283"/>
          <ac:spMkLst>
            <pc:docMk/>
            <pc:sldMk cId="4219781615" sldId="876"/>
            <ac:spMk id="44" creationId="{54137C8F-043E-A436-F7BE-0D20A8466FF7}"/>
          </ac:spMkLst>
        </pc:spChg>
        <pc:spChg chg="add mod">
          <ac:chgData name="Yanjing Ren" userId="a12b41fec2f743dd" providerId="LiveId" clId="{56ED773A-BD9C-4217-90D1-6AFAA7B2E199}" dt="2024-01-26T11:58:11.611" v="320" actId="164"/>
          <ac:spMkLst>
            <pc:docMk/>
            <pc:sldMk cId="4219781615" sldId="876"/>
            <ac:spMk id="45" creationId="{8CABF73A-4212-C238-4869-8C5F637BB954}"/>
          </ac:spMkLst>
        </pc:spChg>
        <pc:spChg chg="add mod">
          <ac:chgData name="Yanjing Ren" userId="a12b41fec2f743dd" providerId="LiveId" clId="{56ED773A-BD9C-4217-90D1-6AFAA7B2E199}" dt="2024-01-26T11:58:11.611" v="320" actId="164"/>
          <ac:spMkLst>
            <pc:docMk/>
            <pc:sldMk cId="4219781615" sldId="876"/>
            <ac:spMk id="46" creationId="{FD34FD85-2F40-3BC3-1073-33F1EE01D918}"/>
          </ac:spMkLst>
        </pc:spChg>
        <pc:grpChg chg="add mod">
          <ac:chgData name="Yanjing Ren" userId="a12b41fec2f743dd" providerId="LiveId" clId="{56ED773A-BD9C-4217-90D1-6AFAA7B2E199}" dt="2024-01-26T11:58:25.599" v="322" actId="12788"/>
          <ac:grpSpMkLst>
            <pc:docMk/>
            <pc:sldMk cId="4219781615" sldId="876"/>
            <ac:grpSpMk id="47" creationId="{00BCF058-983E-1A35-052C-33355F26A926}"/>
          </ac:grpSpMkLst>
        </pc:grpChg>
        <pc:picChg chg="del mod">
          <ac:chgData name="Yanjing Ren" userId="a12b41fec2f743dd" providerId="LiveId" clId="{56ED773A-BD9C-4217-90D1-6AFAA7B2E199}" dt="2024-01-26T11:57:40.721" v="303" actId="478"/>
          <ac:picMkLst>
            <pc:docMk/>
            <pc:sldMk cId="4219781615" sldId="876"/>
            <ac:picMk id="5" creationId="{961A9AE4-8DAC-868D-521A-47EB362193CA}"/>
          </ac:picMkLst>
        </pc:picChg>
        <pc:picChg chg="add mod">
          <ac:chgData name="Yanjing Ren" userId="a12b41fec2f743dd" providerId="LiveId" clId="{56ED773A-BD9C-4217-90D1-6AFAA7B2E199}" dt="2024-01-26T11:58:11.611" v="320" actId="164"/>
          <ac:picMkLst>
            <pc:docMk/>
            <pc:sldMk cId="4219781615" sldId="876"/>
            <ac:picMk id="7" creationId="{C97DC1F3-2BE7-7DE0-BB42-6286761F004C}"/>
          </ac:picMkLst>
        </pc:picChg>
        <pc:picChg chg="add mod">
          <ac:chgData name="Yanjing Ren" userId="a12b41fec2f743dd" providerId="LiveId" clId="{56ED773A-BD9C-4217-90D1-6AFAA7B2E199}" dt="2024-01-26T11:58:11.611" v="320" actId="164"/>
          <ac:picMkLst>
            <pc:docMk/>
            <pc:sldMk cId="4219781615" sldId="876"/>
            <ac:picMk id="11" creationId="{C1FDE560-79BA-C45A-00A8-4A019E880AF7}"/>
          </ac:picMkLst>
        </pc:picChg>
        <pc:picChg chg="add mod">
          <ac:chgData name="Yanjing Ren" userId="a12b41fec2f743dd" providerId="LiveId" clId="{56ED773A-BD9C-4217-90D1-6AFAA7B2E199}" dt="2024-01-26T11:58:11.611" v="320" actId="164"/>
          <ac:picMkLst>
            <pc:docMk/>
            <pc:sldMk cId="4219781615" sldId="876"/>
            <ac:picMk id="13" creationId="{0EE31A50-E0F7-EAF1-9C63-E13D1857B05C}"/>
          </ac:picMkLst>
        </pc:picChg>
        <pc:picChg chg="add mod">
          <ac:chgData name="Yanjing Ren" userId="a12b41fec2f743dd" providerId="LiveId" clId="{56ED773A-BD9C-4217-90D1-6AFAA7B2E199}" dt="2024-01-26T11:58:11.611" v="320" actId="164"/>
          <ac:picMkLst>
            <pc:docMk/>
            <pc:sldMk cId="4219781615" sldId="876"/>
            <ac:picMk id="15" creationId="{797CFFB2-8DCB-5B17-35C9-35BCFFFE3451}"/>
          </ac:picMkLst>
        </pc:picChg>
        <pc:picChg chg="add mod">
          <ac:chgData name="Yanjing Ren" userId="a12b41fec2f743dd" providerId="LiveId" clId="{56ED773A-BD9C-4217-90D1-6AFAA7B2E199}" dt="2024-01-26T11:58:11.611" v="320" actId="164"/>
          <ac:picMkLst>
            <pc:docMk/>
            <pc:sldMk cId="4219781615" sldId="876"/>
            <ac:picMk id="16" creationId="{7F4CD82D-9682-44CE-E697-8BE40D8F220A}"/>
          </ac:picMkLst>
        </pc:picChg>
        <pc:picChg chg="add mod">
          <ac:chgData name="Yanjing Ren" userId="a12b41fec2f743dd" providerId="LiveId" clId="{56ED773A-BD9C-4217-90D1-6AFAA7B2E199}" dt="2024-01-26T11:58:11.611" v="320" actId="164"/>
          <ac:picMkLst>
            <pc:docMk/>
            <pc:sldMk cId="4219781615" sldId="876"/>
            <ac:picMk id="18" creationId="{7D499BE1-D37C-CBB2-84DB-E5E9DE379D8E}"/>
          </ac:picMkLst>
        </pc:picChg>
        <pc:picChg chg="add del mod">
          <ac:chgData name="Yanjing Ren" userId="a12b41fec2f743dd" providerId="LiveId" clId="{56ED773A-BD9C-4217-90D1-6AFAA7B2E199}" dt="2024-01-26T11:53:41.632" v="201" actId="478"/>
          <ac:picMkLst>
            <pc:docMk/>
            <pc:sldMk cId="4219781615" sldId="876"/>
            <ac:picMk id="20" creationId="{55630828-1425-432D-9294-E4BA5957242E}"/>
          </ac:picMkLst>
        </pc:picChg>
        <pc:picChg chg="add mod">
          <ac:chgData name="Yanjing Ren" userId="a12b41fec2f743dd" providerId="LiveId" clId="{56ED773A-BD9C-4217-90D1-6AFAA7B2E199}" dt="2024-01-26T11:53:36.251" v="199" actId="571"/>
          <ac:picMkLst>
            <pc:docMk/>
            <pc:sldMk cId="4219781615" sldId="876"/>
            <ac:picMk id="21" creationId="{EDCE0037-7FE8-A050-041C-1DED08735EB8}"/>
          </ac:picMkLst>
        </pc:picChg>
        <pc:picChg chg="add mod">
          <ac:chgData name="Yanjing Ren" userId="a12b41fec2f743dd" providerId="LiveId" clId="{56ED773A-BD9C-4217-90D1-6AFAA7B2E199}" dt="2024-01-26T11:53:36.251" v="199" actId="571"/>
          <ac:picMkLst>
            <pc:docMk/>
            <pc:sldMk cId="4219781615" sldId="876"/>
            <ac:picMk id="22" creationId="{3C730011-5535-5A62-EE3F-1D59A44FEBE6}"/>
          </ac:picMkLst>
        </pc:picChg>
        <pc:cxnChg chg="add mod">
          <ac:chgData name="Yanjing Ren" userId="a12b41fec2f743dd" providerId="LiveId" clId="{56ED773A-BD9C-4217-90D1-6AFAA7B2E199}" dt="2024-01-26T11:58:11.611" v="320" actId="164"/>
          <ac:cxnSpMkLst>
            <pc:docMk/>
            <pc:sldMk cId="4219781615" sldId="876"/>
            <ac:cxnSpMk id="24" creationId="{84387DDE-3713-396D-0B8D-05D076BCD098}"/>
          </ac:cxnSpMkLst>
        </pc:cxnChg>
        <pc:cxnChg chg="add mod">
          <ac:chgData name="Yanjing Ren" userId="a12b41fec2f743dd" providerId="LiveId" clId="{56ED773A-BD9C-4217-90D1-6AFAA7B2E199}" dt="2024-01-26T11:58:11.611" v="320" actId="164"/>
          <ac:cxnSpMkLst>
            <pc:docMk/>
            <pc:sldMk cId="4219781615" sldId="876"/>
            <ac:cxnSpMk id="26" creationId="{9E15829E-A896-4667-5874-4E1270DC278F}"/>
          </ac:cxnSpMkLst>
        </pc:cxnChg>
        <pc:cxnChg chg="add mod">
          <ac:chgData name="Yanjing Ren" userId="a12b41fec2f743dd" providerId="LiveId" clId="{56ED773A-BD9C-4217-90D1-6AFAA7B2E199}" dt="2024-01-26T11:58:11.611" v="320" actId="164"/>
          <ac:cxnSpMkLst>
            <pc:docMk/>
            <pc:sldMk cId="4219781615" sldId="876"/>
            <ac:cxnSpMk id="30" creationId="{93966ED1-8068-E6E6-333C-C7199C416307}"/>
          </ac:cxnSpMkLst>
        </pc:cxnChg>
        <pc:cxnChg chg="add mod">
          <ac:chgData name="Yanjing Ren" userId="a12b41fec2f743dd" providerId="LiveId" clId="{56ED773A-BD9C-4217-90D1-6AFAA7B2E199}" dt="2024-01-26T11:58:11.611" v="320" actId="164"/>
          <ac:cxnSpMkLst>
            <pc:docMk/>
            <pc:sldMk cId="4219781615" sldId="876"/>
            <ac:cxnSpMk id="33" creationId="{6A56AA8D-873B-F47D-A7FD-DD50C9B8DAD9}"/>
          </ac:cxnSpMkLst>
        </pc:cxnChg>
        <pc:cxnChg chg="add mod">
          <ac:chgData name="Yanjing Ren" userId="a12b41fec2f743dd" providerId="LiveId" clId="{56ED773A-BD9C-4217-90D1-6AFAA7B2E199}" dt="2024-01-26T11:58:11.611" v="320" actId="164"/>
          <ac:cxnSpMkLst>
            <pc:docMk/>
            <pc:sldMk cId="4219781615" sldId="876"/>
            <ac:cxnSpMk id="38" creationId="{B97EBF4A-1F6A-0271-A597-9CB06A04DA76}"/>
          </ac:cxnSpMkLst>
        </pc:cxnChg>
      </pc:sldChg>
      <pc:sldChg chg="new del">
        <pc:chgData name="Yanjing Ren" userId="a12b41fec2f743dd" providerId="LiveId" clId="{56ED773A-BD9C-4217-90D1-6AFAA7B2E199}" dt="2024-01-26T13:35:38.970" v="878" actId="47"/>
        <pc:sldMkLst>
          <pc:docMk/>
          <pc:sldMk cId="41198322" sldId="877"/>
        </pc:sldMkLst>
      </pc:sldChg>
      <pc:sldChg chg="addSp delSp modSp add mod">
        <pc:chgData name="Yanjing Ren" userId="a12b41fec2f743dd" providerId="LiveId" clId="{56ED773A-BD9C-4217-90D1-6AFAA7B2E199}" dt="2024-01-27T15:25:30.089" v="3835" actId="1076"/>
        <pc:sldMkLst>
          <pc:docMk/>
          <pc:sldMk cId="1230991049" sldId="877"/>
        </pc:sldMkLst>
        <pc:spChg chg="mod">
          <ac:chgData name="Yanjing Ren" userId="a12b41fec2f743dd" providerId="LiveId" clId="{56ED773A-BD9C-4217-90D1-6AFAA7B2E199}" dt="2024-01-26T13:47:43.168" v="1274" actId="20577"/>
          <ac:spMkLst>
            <pc:docMk/>
            <pc:sldMk cId="1230991049" sldId="877"/>
            <ac:spMk id="2" creationId="{0D0EF313-FCE6-BB44-A9C9-0FC4DD9D2531}"/>
          </ac:spMkLst>
        </pc:spChg>
        <pc:spChg chg="mod">
          <ac:chgData name="Yanjing Ren" userId="a12b41fec2f743dd" providerId="LiveId" clId="{56ED773A-BD9C-4217-90D1-6AFAA7B2E199}" dt="2024-01-26T14:16:21.839" v="1873" actId="404"/>
          <ac:spMkLst>
            <pc:docMk/>
            <pc:sldMk cId="1230991049" sldId="877"/>
            <ac:spMk id="3" creationId="{ABD834EA-FE3E-E54B-A852-799E7770EB58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8" creationId="{B03EFAD9-27DE-B1BC-8194-AF22616DA30C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10" creationId="{25A25F7A-2673-F877-F5B7-95FEE1CDC373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11" creationId="{D95D798E-63E5-D971-7749-6580E4709F68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14" creationId="{D2F60487-FAEA-0E35-A1DE-BD38ED34C8E9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15" creationId="{82F95855-F659-C825-A329-4FEA58530819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16" creationId="{7A8282D4-E375-350B-7C8E-ADBD6A108F65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17" creationId="{98B25027-4E70-5AFD-6151-6A78632C3E6C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19" creationId="{598A89E9-49D5-3AEB-2410-1D363152CB66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0" creationId="{E34EBFB0-CD02-D1C7-2D5F-46AB9A0F4F02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1" creationId="{C4C5134D-221B-4937-8F53-AA104945E0DE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2" creationId="{A1D76BD1-ADAD-661E-D945-36AC4F14D4BA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3" creationId="{57A1CD93-76C1-CF54-60E2-C3190B821931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4" creationId="{32D7AB61-803C-2BC0-7557-C33AB6026FD7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5" creationId="{BD68C6DD-E2BE-F661-BBD7-5EAC06FF0BBA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6" creationId="{E56218DD-2936-2E0F-8334-BDD0432BDDCA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7" creationId="{EA103D8B-FA84-9D15-DAE8-57207A24E1D4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8" creationId="{FCF1F739-AA32-4A21-A29F-3C098C3763E2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29" creationId="{822B7EBE-A556-2385-A3A7-05F3A68A742D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30" creationId="{545CED61-35CB-50AE-4048-4A2E32EE0F5F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31" creationId="{F0738810-1582-A2BF-6D3F-D0E685EA1592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32" creationId="{DB56E175-916F-460A-1DAB-6D317FBCD27A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34" creationId="{5B7EA1B4-0FDE-508F-7C3E-7ACF1081BBE3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36" creationId="{F316C361-9104-F9C9-F07C-C64272B88127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39" creationId="{52F20AAB-AF9D-058E-0457-71802D9A10FA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43" creationId="{8F4EA274-5F2E-0614-D910-25A579E77725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44" creationId="{6AA1E179-19DD-89C0-A937-8F87F0B52FFD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48" creationId="{2895BD46-B0CA-2494-52AA-024CA327D211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49" creationId="{43660429-B28F-DF34-090C-A017FD1AC09D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51" creationId="{CEBC5197-3910-5C86-D752-AEB8733DBEF4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52" creationId="{CF54937E-0AB2-1C0F-A0FE-76462D118999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53" creationId="{076B7502-928D-DDBA-1F05-97100267EE7D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54" creationId="{577385D3-7984-F943-153D-12266085B47A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55" creationId="{8A639447-5BE2-F836-7D52-B2BAFED8DF7F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56" creationId="{E565B77D-E56F-DC6D-7F7D-2052CEBCBB1A}"/>
          </ac:spMkLst>
        </pc:spChg>
        <pc:spChg chg="del mod">
          <ac:chgData name="Yanjing Ren" userId="a12b41fec2f743dd" providerId="LiveId" clId="{56ED773A-BD9C-4217-90D1-6AFAA7B2E199}" dt="2024-01-26T13:49:32.736" v="1311" actId="478"/>
          <ac:spMkLst>
            <pc:docMk/>
            <pc:sldMk cId="1230991049" sldId="877"/>
            <ac:spMk id="57" creationId="{8AAD5888-905B-63F5-BECA-355212098838}"/>
          </ac:spMkLst>
        </pc:spChg>
        <pc:spChg chg="del mod">
          <ac:chgData name="Yanjing Ren" userId="a12b41fec2f743dd" providerId="LiveId" clId="{56ED773A-BD9C-4217-90D1-6AFAA7B2E199}" dt="2024-01-26T13:49:34.489" v="1312" actId="478"/>
          <ac:spMkLst>
            <pc:docMk/>
            <pc:sldMk cId="1230991049" sldId="877"/>
            <ac:spMk id="58" creationId="{E51EAD20-3590-7BFB-214C-E6E5FC13AA45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59" creationId="{F8F0A5A9-836E-16B6-A77B-DC12C99C7AB9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0" creationId="{B44A22A0-C793-5A7C-84F2-A3C9D4CF9647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1" creationId="{C1198F81-4CB0-9286-F5B1-42CA836603AF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2" creationId="{6A6EFFB3-A62D-1784-72BF-DBFC0127B139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3" creationId="{F06FCAB5-B755-83C0-D2B7-57390F445F89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4" creationId="{147F70A1-55C7-3CE3-7F37-45FBFBCF1113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5" creationId="{CD4152A0-70F8-BA7E-61AC-523E975F4EC4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6" creationId="{7F6903D8-E26E-E927-F3BE-EBC6F3F9F7E0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7" creationId="{6839FBD2-DEAB-9244-2099-8B06923F98EC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8" creationId="{F002CCC2-0186-322D-B173-ACCF76796AC2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69" creationId="{7BBD7FA9-1929-0A63-3E24-5BA23C98A48D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0" creationId="{D20743BF-D24A-DB02-6A64-48122D298CCA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1" creationId="{4A153E8E-7E9B-4032-76D4-32BB8B6D5EA9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2" creationId="{AD670FF0-44BA-47D5-25E0-4A0E12B740B2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3" creationId="{7F92B4F3-C035-0081-9D15-8E6EB953033E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4" creationId="{E688E7B6-24A6-E6B5-327C-223E5F814BAD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5" creationId="{3612D2F2-142F-9B89-5002-B8D746C3101F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6" creationId="{7C37CA00-CD67-5E46-9606-832C660D5B8C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7" creationId="{D1F18103-2643-1592-E3F1-D21F4A029154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8" creationId="{E556D569-6021-5E5E-BB2F-6E5A39BCE199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79" creationId="{5818E681-C9EE-B598-D1FC-07D0A79F5362}"/>
          </ac:spMkLst>
        </pc:spChg>
        <pc:spChg chg="mod">
          <ac:chgData name="Yanjing Ren" userId="a12b41fec2f743dd" providerId="LiveId" clId="{56ED773A-BD9C-4217-90D1-6AFAA7B2E199}" dt="2024-01-26T13:48:03.177" v="1275"/>
          <ac:spMkLst>
            <pc:docMk/>
            <pc:sldMk cId="1230991049" sldId="877"/>
            <ac:spMk id="80" creationId="{30B2514B-093B-8AA2-9723-23CF0CC4D2F1}"/>
          </ac:spMkLst>
        </pc:spChg>
        <pc:spChg chg="add mod">
          <ac:chgData name="Yanjing Ren" userId="a12b41fec2f743dd" providerId="LiveId" clId="{56ED773A-BD9C-4217-90D1-6AFAA7B2E199}" dt="2024-01-26T15:54:39.319" v="3812" actId="207"/>
          <ac:spMkLst>
            <pc:docMk/>
            <pc:sldMk cId="1230991049" sldId="877"/>
            <ac:spMk id="81" creationId="{FFCAE954-B69C-0C0A-37A8-3B96FC69EDF2}"/>
          </ac:spMkLst>
        </pc:spChg>
        <pc:spChg chg="add mod">
          <ac:chgData name="Yanjing Ren" userId="a12b41fec2f743dd" providerId="LiveId" clId="{56ED773A-BD9C-4217-90D1-6AFAA7B2E199}" dt="2024-01-27T15:25:30.089" v="3835" actId="1076"/>
          <ac:spMkLst>
            <pc:docMk/>
            <pc:sldMk cId="1230991049" sldId="877"/>
            <ac:spMk id="82" creationId="{E9CC0B1F-0E6D-E144-84F3-A3E64E7D069C}"/>
          </ac:spMkLst>
        </pc:spChg>
        <pc:spChg chg="add mod">
          <ac:chgData name="Yanjing Ren" userId="a12b41fec2f743dd" providerId="LiveId" clId="{56ED773A-BD9C-4217-90D1-6AFAA7B2E199}" dt="2024-01-26T15:54:39.319" v="3812" actId="207"/>
          <ac:spMkLst>
            <pc:docMk/>
            <pc:sldMk cId="1230991049" sldId="877"/>
            <ac:spMk id="83" creationId="{DEAE38BB-8169-2FF9-1F76-CAE6CA3AF7C5}"/>
          </ac:spMkLst>
        </pc:spChg>
        <pc:spChg chg="add mod">
          <ac:chgData name="Yanjing Ren" userId="a12b41fec2f743dd" providerId="LiveId" clId="{56ED773A-BD9C-4217-90D1-6AFAA7B2E199}" dt="2024-01-26T15:54:39.319" v="3812" actId="207"/>
          <ac:spMkLst>
            <pc:docMk/>
            <pc:sldMk cId="1230991049" sldId="877"/>
            <ac:spMk id="84" creationId="{4187BD97-C4B5-02DC-495D-B09FAA63743A}"/>
          </ac:spMkLst>
        </pc:spChg>
        <pc:spChg chg="add mod">
          <ac:chgData name="Yanjing Ren" userId="a12b41fec2f743dd" providerId="LiveId" clId="{56ED773A-BD9C-4217-90D1-6AFAA7B2E199}" dt="2024-01-26T14:14:40.641" v="1855" actId="1076"/>
          <ac:spMkLst>
            <pc:docMk/>
            <pc:sldMk cId="1230991049" sldId="877"/>
            <ac:spMk id="87" creationId="{16418994-C9DD-E31C-3B9C-AFF2698DC11A}"/>
          </ac:spMkLst>
        </pc:spChg>
        <pc:spChg chg="add del mod">
          <ac:chgData name="Yanjing Ren" userId="a12b41fec2f743dd" providerId="LiveId" clId="{56ED773A-BD9C-4217-90D1-6AFAA7B2E199}" dt="2024-01-26T14:11:40.784" v="1772" actId="478"/>
          <ac:spMkLst>
            <pc:docMk/>
            <pc:sldMk cId="1230991049" sldId="877"/>
            <ac:spMk id="88" creationId="{73786C02-B614-7D4F-F548-2557AEC62CD4}"/>
          </ac:spMkLst>
        </pc:spChg>
        <pc:spChg chg="add mod">
          <ac:chgData name="Yanjing Ren" userId="a12b41fec2f743dd" providerId="LiveId" clId="{56ED773A-BD9C-4217-90D1-6AFAA7B2E199}" dt="2024-01-26T14:14:40.641" v="1855" actId="1076"/>
          <ac:spMkLst>
            <pc:docMk/>
            <pc:sldMk cId="1230991049" sldId="877"/>
            <ac:spMk id="89" creationId="{72CD959C-D6D9-8E81-EB40-2029A90D818C}"/>
          </ac:spMkLst>
        </pc:spChg>
        <pc:spChg chg="del mod topLvl">
          <ac:chgData name="Yanjing Ren" userId="a12b41fec2f743dd" providerId="LiveId" clId="{56ED773A-BD9C-4217-90D1-6AFAA7B2E199}" dt="2024-01-26T14:15:02.948" v="1859" actId="478"/>
          <ac:spMkLst>
            <pc:docMk/>
            <pc:sldMk cId="1230991049" sldId="877"/>
            <ac:spMk id="91" creationId="{7BFE138E-1388-75AC-A9B5-5E465539BCC6}"/>
          </ac:spMkLst>
        </pc:spChg>
        <pc:spChg chg="mod topLvl">
          <ac:chgData name="Yanjing Ren" userId="a12b41fec2f743dd" providerId="LiveId" clId="{56ED773A-BD9C-4217-90D1-6AFAA7B2E199}" dt="2024-01-26T14:15:02.948" v="1859" actId="478"/>
          <ac:spMkLst>
            <pc:docMk/>
            <pc:sldMk cId="1230991049" sldId="877"/>
            <ac:spMk id="92" creationId="{A45215CF-4A46-892C-B70E-E1B24182C86B}"/>
          </ac:spMkLst>
        </pc:spChg>
        <pc:grpChg chg="add mod">
          <ac:chgData name="Yanjing Ren" userId="a12b41fec2f743dd" providerId="LiveId" clId="{56ED773A-BD9C-4217-90D1-6AFAA7B2E199}" dt="2024-01-26T14:14:40.641" v="1855" actId="1076"/>
          <ac:grpSpMkLst>
            <pc:docMk/>
            <pc:sldMk cId="1230991049" sldId="877"/>
            <ac:grpSpMk id="5" creationId="{B16A1F22-BF30-457A-68EA-A4D7B47EF11A}"/>
          </ac:grpSpMkLst>
        </pc:grpChg>
        <pc:grpChg chg="mod">
          <ac:chgData name="Yanjing Ren" userId="a12b41fec2f743dd" providerId="LiveId" clId="{56ED773A-BD9C-4217-90D1-6AFAA7B2E199}" dt="2024-01-26T13:48:03.177" v="1275"/>
          <ac:grpSpMkLst>
            <pc:docMk/>
            <pc:sldMk cId="1230991049" sldId="877"/>
            <ac:grpSpMk id="6" creationId="{985E661C-26BD-52A2-6B76-39C52537FB49}"/>
          </ac:grpSpMkLst>
        </pc:grpChg>
        <pc:grpChg chg="mod">
          <ac:chgData name="Yanjing Ren" userId="a12b41fec2f743dd" providerId="LiveId" clId="{56ED773A-BD9C-4217-90D1-6AFAA7B2E199}" dt="2024-01-26T13:48:03.177" v="1275"/>
          <ac:grpSpMkLst>
            <pc:docMk/>
            <pc:sldMk cId="1230991049" sldId="877"/>
            <ac:grpSpMk id="9" creationId="{25654D8A-08C7-919B-A8F5-F0EA2DDB7BD9}"/>
          </ac:grpSpMkLst>
        </pc:grpChg>
        <pc:grpChg chg="mod">
          <ac:chgData name="Yanjing Ren" userId="a12b41fec2f743dd" providerId="LiveId" clId="{56ED773A-BD9C-4217-90D1-6AFAA7B2E199}" dt="2024-01-26T13:48:03.177" v="1275"/>
          <ac:grpSpMkLst>
            <pc:docMk/>
            <pc:sldMk cId="1230991049" sldId="877"/>
            <ac:grpSpMk id="35" creationId="{B3F69B97-3324-9811-2D5F-69E78323C919}"/>
          </ac:grpSpMkLst>
        </pc:grpChg>
        <pc:grpChg chg="mod">
          <ac:chgData name="Yanjing Ren" userId="a12b41fec2f743dd" providerId="LiveId" clId="{56ED773A-BD9C-4217-90D1-6AFAA7B2E199}" dt="2024-01-26T13:48:03.177" v="1275"/>
          <ac:grpSpMkLst>
            <pc:docMk/>
            <pc:sldMk cId="1230991049" sldId="877"/>
            <ac:grpSpMk id="37" creationId="{1927BD04-8D0B-BDD7-FB97-A6A81483F262}"/>
          </ac:grpSpMkLst>
        </pc:grpChg>
        <pc:grpChg chg="mod">
          <ac:chgData name="Yanjing Ren" userId="a12b41fec2f743dd" providerId="LiveId" clId="{56ED773A-BD9C-4217-90D1-6AFAA7B2E199}" dt="2024-01-26T13:48:03.177" v="1275"/>
          <ac:grpSpMkLst>
            <pc:docMk/>
            <pc:sldMk cId="1230991049" sldId="877"/>
            <ac:grpSpMk id="38" creationId="{2CE30C1D-FD3A-0A58-9A67-63E8637DBC7C}"/>
          </ac:grpSpMkLst>
        </pc:grpChg>
        <pc:grpChg chg="mod">
          <ac:chgData name="Yanjing Ren" userId="a12b41fec2f743dd" providerId="LiveId" clId="{56ED773A-BD9C-4217-90D1-6AFAA7B2E199}" dt="2024-01-26T13:48:03.177" v="1275"/>
          <ac:grpSpMkLst>
            <pc:docMk/>
            <pc:sldMk cId="1230991049" sldId="877"/>
            <ac:grpSpMk id="40" creationId="{5CBECF74-36E4-CC7A-E96A-A3EFE6775975}"/>
          </ac:grpSpMkLst>
        </pc:grpChg>
        <pc:grpChg chg="mod">
          <ac:chgData name="Yanjing Ren" userId="a12b41fec2f743dd" providerId="LiveId" clId="{56ED773A-BD9C-4217-90D1-6AFAA7B2E199}" dt="2024-01-26T13:48:03.177" v="1275"/>
          <ac:grpSpMkLst>
            <pc:docMk/>
            <pc:sldMk cId="1230991049" sldId="877"/>
            <ac:grpSpMk id="41" creationId="{50F1A635-075A-957E-4C49-03111F288153}"/>
          </ac:grpSpMkLst>
        </pc:grpChg>
        <pc:grpChg chg="mod">
          <ac:chgData name="Yanjing Ren" userId="a12b41fec2f743dd" providerId="LiveId" clId="{56ED773A-BD9C-4217-90D1-6AFAA7B2E199}" dt="2024-01-26T13:48:03.177" v="1275"/>
          <ac:grpSpMkLst>
            <pc:docMk/>
            <pc:sldMk cId="1230991049" sldId="877"/>
            <ac:grpSpMk id="42" creationId="{9CD3337A-F2A9-AEB8-D6C3-EF1974D3B590}"/>
          </ac:grpSpMkLst>
        </pc:grpChg>
        <pc:grpChg chg="mod">
          <ac:chgData name="Yanjing Ren" userId="a12b41fec2f743dd" providerId="LiveId" clId="{56ED773A-BD9C-4217-90D1-6AFAA7B2E199}" dt="2024-01-26T13:48:03.177" v="1275"/>
          <ac:grpSpMkLst>
            <pc:docMk/>
            <pc:sldMk cId="1230991049" sldId="877"/>
            <ac:grpSpMk id="50" creationId="{C800956C-157D-2205-6C56-AACD7B570113}"/>
          </ac:grpSpMkLst>
        </pc:grpChg>
        <pc:grpChg chg="add del mod">
          <ac:chgData name="Yanjing Ren" userId="a12b41fec2f743dd" providerId="LiveId" clId="{56ED773A-BD9C-4217-90D1-6AFAA7B2E199}" dt="2024-01-26T14:15:02.948" v="1859" actId="478"/>
          <ac:grpSpMkLst>
            <pc:docMk/>
            <pc:sldMk cId="1230991049" sldId="877"/>
            <ac:grpSpMk id="90" creationId="{1F636BE7-0E1B-ADC4-23B4-EE8329D38527}"/>
          </ac:grpSpMkLst>
        </pc:grpChg>
        <pc:graphicFrameChg chg="mod">
          <ac:chgData name="Yanjing Ren" userId="a12b41fec2f743dd" providerId="LiveId" clId="{56ED773A-BD9C-4217-90D1-6AFAA7B2E199}" dt="2024-01-26T13:48:03.177" v="1275"/>
          <ac:graphicFrameMkLst>
            <pc:docMk/>
            <pc:sldMk cId="1230991049" sldId="877"/>
            <ac:graphicFrameMk id="7" creationId="{135B2CF0-E1A9-EBF6-3D3C-765C84832A5D}"/>
          </ac:graphicFrameMkLst>
        </pc:graphicFrameChg>
        <pc:picChg chg="add mod">
          <ac:chgData name="Yanjing Ren" userId="a12b41fec2f743dd" providerId="LiveId" clId="{56ED773A-BD9C-4217-90D1-6AFAA7B2E199}" dt="2024-01-26T14:14:40.641" v="1855" actId="1076"/>
          <ac:picMkLst>
            <pc:docMk/>
            <pc:sldMk cId="1230991049" sldId="877"/>
            <ac:picMk id="85" creationId="{B2773156-6CB2-583D-854C-96E38869A398}"/>
          </ac:picMkLst>
        </pc:picChg>
        <pc:picChg chg="add mod">
          <ac:chgData name="Yanjing Ren" userId="a12b41fec2f743dd" providerId="LiveId" clId="{56ED773A-BD9C-4217-90D1-6AFAA7B2E199}" dt="2024-01-26T14:14:40.641" v="1855" actId="1076"/>
          <ac:picMkLst>
            <pc:docMk/>
            <pc:sldMk cId="1230991049" sldId="877"/>
            <ac:picMk id="86" creationId="{4B73D9A4-9FE9-B270-2C32-A871F2201614}"/>
          </ac:picMkLst>
        </pc:picChg>
        <pc:cxnChg chg="mod">
          <ac:chgData name="Yanjing Ren" userId="a12b41fec2f743dd" providerId="LiveId" clId="{56ED773A-BD9C-4217-90D1-6AFAA7B2E199}" dt="2024-01-26T13:48:03.177" v="1275"/>
          <ac:cxnSpMkLst>
            <pc:docMk/>
            <pc:sldMk cId="1230991049" sldId="877"/>
            <ac:cxnSpMk id="12" creationId="{FD354826-222F-3791-FC45-F55CEA13383D}"/>
          </ac:cxnSpMkLst>
        </pc:cxnChg>
        <pc:cxnChg chg="mod">
          <ac:chgData name="Yanjing Ren" userId="a12b41fec2f743dd" providerId="LiveId" clId="{56ED773A-BD9C-4217-90D1-6AFAA7B2E199}" dt="2024-01-26T13:48:03.177" v="1275"/>
          <ac:cxnSpMkLst>
            <pc:docMk/>
            <pc:sldMk cId="1230991049" sldId="877"/>
            <ac:cxnSpMk id="13" creationId="{2200462F-78FE-F107-B6F0-D12AF85452ED}"/>
          </ac:cxnSpMkLst>
        </pc:cxnChg>
        <pc:cxnChg chg="mod">
          <ac:chgData name="Yanjing Ren" userId="a12b41fec2f743dd" providerId="LiveId" clId="{56ED773A-BD9C-4217-90D1-6AFAA7B2E199}" dt="2024-01-26T13:48:03.177" v="1275"/>
          <ac:cxnSpMkLst>
            <pc:docMk/>
            <pc:sldMk cId="1230991049" sldId="877"/>
            <ac:cxnSpMk id="18" creationId="{C1E9AC36-6FF6-0CDD-B1CB-D77F260A310F}"/>
          </ac:cxnSpMkLst>
        </pc:cxnChg>
        <pc:cxnChg chg="mod">
          <ac:chgData name="Yanjing Ren" userId="a12b41fec2f743dd" providerId="LiveId" clId="{56ED773A-BD9C-4217-90D1-6AFAA7B2E199}" dt="2024-01-26T13:48:03.177" v="1275"/>
          <ac:cxnSpMkLst>
            <pc:docMk/>
            <pc:sldMk cId="1230991049" sldId="877"/>
            <ac:cxnSpMk id="33" creationId="{CBB5FD8D-EA33-EA2D-5361-76AC980E345A}"/>
          </ac:cxnSpMkLst>
        </pc:cxnChg>
        <pc:cxnChg chg="mod">
          <ac:chgData name="Yanjing Ren" userId="a12b41fec2f743dd" providerId="LiveId" clId="{56ED773A-BD9C-4217-90D1-6AFAA7B2E199}" dt="2024-01-26T13:48:03.177" v="1275"/>
          <ac:cxnSpMkLst>
            <pc:docMk/>
            <pc:sldMk cId="1230991049" sldId="877"/>
            <ac:cxnSpMk id="45" creationId="{1FADEE95-76B3-D092-B253-A32E266B7883}"/>
          </ac:cxnSpMkLst>
        </pc:cxnChg>
        <pc:cxnChg chg="mod">
          <ac:chgData name="Yanjing Ren" userId="a12b41fec2f743dd" providerId="LiveId" clId="{56ED773A-BD9C-4217-90D1-6AFAA7B2E199}" dt="2024-01-26T13:48:03.177" v="1275"/>
          <ac:cxnSpMkLst>
            <pc:docMk/>
            <pc:sldMk cId="1230991049" sldId="877"/>
            <ac:cxnSpMk id="46" creationId="{D5AC312A-EC83-1B79-E8AB-B5D2CDDAF157}"/>
          </ac:cxnSpMkLst>
        </pc:cxnChg>
        <pc:cxnChg chg="mod">
          <ac:chgData name="Yanjing Ren" userId="a12b41fec2f743dd" providerId="LiveId" clId="{56ED773A-BD9C-4217-90D1-6AFAA7B2E199}" dt="2024-01-26T13:48:03.177" v="1275"/>
          <ac:cxnSpMkLst>
            <pc:docMk/>
            <pc:sldMk cId="1230991049" sldId="877"/>
            <ac:cxnSpMk id="47" creationId="{9C7B0C48-BCB4-B7AC-E594-09199156C6FC}"/>
          </ac:cxnSpMkLst>
        </pc:cxnChg>
      </pc:sldChg>
      <pc:sldChg chg="addSp delSp modSp add mod">
        <pc:chgData name="Yanjing Ren" userId="a12b41fec2f743dd" providerId="LiveId" clId="{56ED773A-BD9C-4217-90D1-6AFAA7B2E199}" dt="2024-01-26T15:55:45.762" v="3824" actId="207"/>
        <pc:sldMkLst>
          <pc:docMk/>
          <pc:sldMk cId="1833951556" sldId="878"/>
        </pc:sldMkLst>
        <pc:spChg chg="mod">
          <ac:chgData name="Yanjing Ren" userId="a12b41fec2f743dd" providerId="LiveId" clId="{56ED773A-BD9C-4217-90D1-6AFAA7B2E199}" dt="2024-01-26T14:26:44.217" v="2370" actId="20577"/>
          <ac:spMkLst>
            <pc:docMk/>
            <pc:sldMk cId="1833951556" sldId="878"/>
            <ac:spMk id="2" creationId="{0D0EF313-FCE6-BB44-A9C9-0FC4DD9D2531}"/>
          </ac:spMkLst>
        </pc:spChg>
        <pc:spChg chg="del">
          <ac:chgData name="Yanjing Ren" userId="a12b41fec2f743dd" providerId="LiveId" clId="{56ED773A-BD9C-4217-90D1-6AFAA7B2E199}" dt="2024-01-26T14:31:44.151" v="2592" actId="478"/>
          <ac:spMkLst>
            <pc:docMk/>
            <pc:sldMk cId="1833951556" sldId="878"/>
            <ac:spMk id="5" creationId="{E080664E-8833-3CF5-6077-D5A0DDBDA3A8}"/>
          </ac:spMkLst>
        </pc:spChg>
        <pc:spChg chg="del">
          <ac:chgData name="Yanjing Ren" userId="a12b41fec2f743dd" providerId="LiveId" clId="{56ED773A-BD9C-4217-90D1-6AFAA7B2E199}" dt="2024-01-26T14:31:44.151" v="2592" actId="478"/>
          <ac:spMkLst>
            <pc:docMk/>
            <pc:sldMk cId="1833951556" sldId="878"/>
            <ac:spMk id="6" creationId="{4A189DBC-2EC0-8612-F58C-300B8B60A605}"/>
          </ac:spMkLst>
        </pc:spChg>
        <pc:spChg chg="del">
          <ac:chgData name="Yanjing Ren" userId="a12b41fec2f743dd" providerId="LiveId" clId="{56ED773A-BD9C-4217-90D1-6AFAA7B2E199}" dt="2024-01-26T14:31:44.151" v="2592" actId="478"/>
          <ac:spMkLst>
            <pc:docMk/>
            <pc:sldMk cId="1833951556" sldId="878"/>
            <ac:spMk id="7" creationId="{FD9F30F8-EA01-02B5-9A8F-A3B12FE30DB6}"/>
          </ac:spMkLst>
        </pc:spChg>
        <pc:spChg chg="del">
          <ac:chgData name="Yanjing Ren" userId="a12b41fec2f743dd" providerId="LiveId" clId="{56ED773A-BD9C-4217-90D1-6AFAA7B2E199}" dt="2024-01-26T14:31:44.151" v="2592" actId="478"/>
          <ac:spMkLst>
            <pc:docMk/>
            <pc:sldMk cId="1833951556" sldId="878"/>
            <ac:spMk id="8" creationId="{A6B13018-67B2-D743-0646-3A63EE87F9F0}"/>
          </ac:spMkLst>
        </pc:spChg>
        <pc:spChg chg="mod">
          <ac:chgData name="Yanjing Ren" userId="a12b41fec2f743dd" providerId="LiveId" clId="{56ED773A-BD9C-4217-90D1-6AFAA7B2E199}" dt="2024-01-26T15:55:05.038" v="3815" actId="207"/>
          <ac:spMkLst>
            <pc:docMk/>
            <pc:sldMk cId="1833951556" sldId="878"/>
            <ac:spMk id="9" creationId="{9B6C5F24-132A-1A80-E74E-A2FE9189004A}"/>
          </ac:spMkLst>
        </pc:spChg>
        <pc:spChg chg="add mod">
          <ac:chgData name="Yanjing Ren" userId="a12b41fec2f743dd" providerId="LiveId" clId="{56ED773A-BD9C-4217-90D1-6AFAA7B2E199}" dt="2024-01-26T14:58:48.936" v="3802" actId="1076"/>
          <ac:spMkLst>
            <pc:docMk/>
            <pc:sldMk cId="1833951556" sldId="878"/>
            <ac:spMk id="10" creationId="{853BCCBB-33D2-7889-437C-163C99A17C5B}"/>
          </ac:spMkLst>
        </pc:spChg>
        <pc:spChg chg="add mod">
          <ac:chgData name="Yanjing Ren" userId="a12b41fec2f743dd" providerId="LiveId" clId="{56ED773A-BD9C-4217-90D1-6AFAA7B2E199}" dt="2024-01-26T14:58:48.936" v="3802" actId="1076"/>
          <ac:spMkLst>
            <pc:docMk/>
            <pc:sldMk cId="1833951556" sldId="878"/>
            <ac:spMk id="11" creationId="{BDF9FE61-CCEB-157E-A709-2D74A6F4A007}"/>
          </ac:spMkLst>
        </pc:spChg>
        <pc:spChg chg="add mod">
          <ac:chgData name="Yanjing Ren" userId="a12b41fec2f743dd" providerId="LiveId" clId="{56ED773A-BD9C-4217-90D1-6AFAA7B2E199}" dt="2024-01-26T14:58:48.936" v="3802" actId="1076"/>
          <ac:spMkLst>
            <pc:docMk/>
            <pc:sldMk cId="1833951556" sldId="878"/>
            <ac:spMk id="12" creationId="{6A215937-3A1A-3EDF-330E-C6EAB21223B2}"/>
          </ac:spMkLst>
        </pc:spChg>
        <pc:spChg chg="add mod">
          <ac:chgData name="Yanjing Ren" userId="a12b41fec2f743dd" providerId="LiveId" clId="{56ED773A-BD9C-4217-90D1-6AFAA7B2E199}" dt="2024-01-26T14:58:48.936" v="3802" actId="1076"/>
          <ac:spMkLst>
            <pc:docMk/>
            <pc:sldMk cId="1833951556" sldId="878"/>
            <ac:spMk id="13" creationId="{39C3CAE7-9403-19A0-B59E-30253A172F39}"/>
          </ac:spMkLst>
        </pc:spChg>
        <pc:spChg chg="add mod">
          <ac:chgData name="Yanjing Ren" userId="a12b41fec2f743dd" providerId="LiveId" clId="{56ED773A-BD9C-4217-90D1-6AFAA7B2E199}" dt="2024-01-26T14:58:48.936" v="3802" actId="1076"/>
          <ac:spMkLst>
            <pc:docMk/>
            <pc:sldMk cId="1833951556" sldId="878"/>
            <ac:spMk id="14" creationId="{97A76243-85E7-6382-4FAA-F8CF26108FB7}"/>
          </ac:spMkLst>
        </pc:spChg>
        <pc:spChg chg="add mod">
          <ac:chgData name="Yanjing Ren" userId="a12b41fec2f743dd" providerId="LiveId" clId="{56ED773A-BD9C-4217-90D1-6AFAA7B2E199}" dt="2024-01-26T14:58:48.936" v="3802" actId="1076"/>
          <ac:spMkLst>
            <pc:docMk/>
            <pc:sldMk cId="1833951556" sldId="878"/>
            <ac:spMk id="16" creationId="{D05DDC85-E093-D4C3-3F08-854B2252B8E8}"/>
          </ac:spMkLst>
        </pc:spChg>
        <pc:spChg chg="add mod">
          <ac:chgData name="Yanjing Ren" userId="a12b41fec2f743dd" providerId="LiveId" clId="{56ED773A-BD9C-4217-90D1-6AFAA7B2E199}" dt="2024-01-26T14:58:48.936" v="3802" actId="1076"/>
          <ac:spMkLst>
            <pc:docMk/>
            <pc:sldMk cId="1833951556" sldId="878"/>
            <ac:spMk id="17" creationId="{05121FC1-99FF-F2D0-01FF-FF14C0BA75D1}"/>
          </ac:spMkLst>
        </pc:spChg>
        <pc:spChg chg="add mod">
          <ac:chgData name="Yanjing Ren" userId="a12b41fec2f743dd" providerId="LiveId" clId="{56ED773A-BD9C-4217-90D1-6AFAA7B2E199}" dt="2024-01-26T14:58:48.936" v="3802" actId="1076"/>
          <ac:spMkLst>
            <pc:docMk/>
            <pc:sldMk cId="1833951556" sldId="878"/>
            <ac:spMk id="18" creationId="{8739F385-E65F-F4E9-1AB9-E95B9E51D10B}"/>
          </ac:spMkLst>
        </pc:spChg>
        <pc:spChg chg="add mod">
          <ac:chgData name="Yanjing Ren" userId="a12b41fec2f743dd" providerId="LiveId" clId="{56ED773A-BD9C-4217-90D1-6AFAA7B2E199}" dt="2024-01-26T14:58:48.936" v="3802" actId="1076"/>
          <ac:spMkLst>
            <pc:docMk/>
            <pc:sldMk cId="1833951556" sldId="878"/>
            <ac:spMk id="20" creationId="{D37C63E9-84E0-89FB-A148-5CA4E42CBF15}"/>
          </ac:spMkLst>
        </pc:spChg>
        <pc:spChg chg="add mod">
          <ac:chgData name="Yanjing Ren" userId="a12b41fec2f743dd" providerId="LiveId" clId="{56ED773A-BD9C-4217-90D1-6AFAA7B2E199}" dt="2024-01-26T15:55:16.130" v="3817" actId="14100"/>
          <ac:spMkLst>
            <pc:docMk/>
            <pc:sldMk cId="1833951556" sldId="878"/>
            <ac:spMk id="22" creationId="{6F25F64D-7894-382C-D97A-594A5D557ACD}"/>
          </ac:spMkLst>
        </pc:spChg>
        <pc:spChg chg="add mod">
          <ac:chgData name="Yanjing Ren" userId="a12b41fec2f743dd" providerId="LiveId" clId="{56ED773A-BD9C-4217-90D1-6AFAA7B2E199}" dt="2024-01-26T15:55:45.762" v="3824" actId="207"/>
          <ac:spMkLst>
            <pc:docMk/>
            <pc:sldMk cId="1833951556" sldId="878"/>
            <ac:spMk id="23" creationId="{D40F68D9-103D-31D8-434A-22B65365B272}"/>
          </ac:spMkLst>
        </pc:spChg>
        <pc:spChg chg="mod">
          <ac:chgData name="Yanjing Ren" userId="a12b41fec2f743dd" providerId="LiveId" clId="{56ED773A-BD9C-4217-90D1-6AFAA7B2E199}" dt="2024-01-26T14:36:49.849" v="2931" actId="20577"/>
          <ac:spMkLst>
            <pc:docMk/>
            <pc:sldMk cId="1833951556" sldId="878"/>
            <ac:spMk id="70" creationId="{9ED543EB-B421-C0E4-E99E-EADAE05C861A}"/>
          </ac:spMkLst>
        </pc:spChg>
        <pc:grpChg chg="del">
          <ac:chgData name="Yanjing Ren" userId="a12b41fec2f743dd" providerId="LiveId" clId="{56ED773A-BD9C-4217-90D1-6AFAA7B2E199}" dt="2024-01-26T14:31:44.151" v="2592" actId="478"/>
          <ac:grpSpMkLst>
            <pc:docMk/>
            <pc:sldMk cId="1833951556" sldId="878"/>
            <ac:grpSpMk id="3" creationId="{C8B2D23A-AF00-6E16-BFF0-471B6F1C1614}"/>
          </ac:grpSpMkLst>
        </pc:grpChg>
        <pc:cxnChg chg="add mod">
          <ac:chgData name="Yanjing Ren" userId="a12b41fec2f743dd" providerId="LiveId" clId="{56ED773A-BD9C-4217-90D1-6AFAA7B2E199}" dt="2024-01-26T14:58:48.936" v="3802" actId="1076"/>
          <ac:cxnSpMkLst>
            <pc:docMk/>
            <pc:sldMk cId="1833951556" sldId="878"/>
            <ac:cxnSpMk id="15" creationId="{A30C8D2E-6731-5543-18AD-0A2C6E0076DC}"/>
          </ac:cxnSpMkLst>
        </pc:cxnChg>
        <pc:cxnChg chg="add mod">
          <ac:chgData name="Yanjing Ren" userId="a12b41fec2f743dd" providerId="LiveId" clId="{56ED773A-BD9C-4217-90D1-6AFAA7B2E199}" dt="2024-01-26T14:58:48.936" v="3802" actId="1076"/>
          <ac:cxnSpMkLst>
            <pc:docMk/>
            <pc:sldMk cId="1833951556" sldId="878"/>
            <ac:cxnSpMk id="19" creationId="{FC1E659A-2B75-2381-3801-7C058DED42D1}"/>
          </ac:cxnSpMkLst>
        </pc:cxnChg>
        <pc:cxnChg chg="add mod">
          <ac:chgData name="Yanjing Ren" userId="a12b41fec2f743dd" providerId="LiveId" clId="{56ED773A-BD9C-4217-90D1-6AFAA7B2E199}" dt="2024-01-26T14:58:48.936" v="3802" actId="1076"/>
          <ac:cxnSpMkLst>
            <pc:docMk/>
            <pc:sldMk cId="1833951556" sldId="878"/>
            <ac:cxnSpMk id="21" creationId="{58BCF09B-5860-373F-6E9A-BA03F1E60E45}"/>
          </ac:cxnSpMkLst>
        </pc:cxnChg>
      </pc:sldChg>
      <pc:sldChg chg="add del">
        <pc:chgData name="Yanjing Ren" userId="a12b41fec2f743dd" providerId="LiveId" clId="{56ED773A-BD9C-4217-90D1-6AFAA7B2E199}" dt="2024-01-26T14:56:58.474" v="3689" actId="47"/>
        <pc:sldMkLst>
          <pc:docMk/>
          <pc:sldMk cId="2433474111" sldId="879"/>
        </pc:sldMkLst>
      </pc:sldChg>
    </pc:docChg>
  </pc:docChgLst>
  <pc:docChgLst>
    <pc:chgData name="Yanjing Ren" userId="a12b41fec2f743dd" providerId="LiveId" clId="{8EE30153-B954-D348-B16D-8FE92A638332}"/>
    <pc:docChg chg="custSel modSld">
      <pc:chgData name="Yanjing Ren" userId="a12b41fec2f743dd" providerId="LiveId" clId="{8EE30153-B954-D348-B16D-8FE92A638332}" dt="2024-01-30T08:01:10.745" v="11"/>
      <pc:docMkLst>
        <pc:docMk/>
      </pc:docMkLst>
      <pc:sldChg chg="addSp delSp">
        <pc:chgData name="Yanjing Ren" userId="a12b41fec2f743dd" providerId="LiveId" clId="{8EE30153-B954-D348-B16D-8FE92A638332}" dt="2024-01-30T07:59:11.545" v="3"/>
        <pc:sldMkLst>
          <pc:docMk/>
          <pc:sldMk cId="3888726054" sldId="826"/>
        </pc:sldMkLst>
        <pc:inkChg chg="add del">
          <ac:chgData name="Yanjing Ren" userId="a12b41fec2f743dd" providerId="LiveId" clId="{8EE30153-B954-D348-B16D-8FE92A638332}" dt="2024-01-30T07:59:11.250" v="2"/>
          <ac:inkMkLst>
            <pc:docMk/>
            <pc:sldMk cId="3888726054" sldId="826"/>
            <ac:inkMk id="7" creationId="{31D7D732-BF71-7143-ADB7-C40383C5017A}"/>
          </ac:inkMkLst>
        </pc:inkChg>
        <pc:inkChg chg="add del">
          <ac:chgData name="Yanjing Ren" userId="a12b41fec2f743dd" providerId="LiveId" clId="{8EE30153-B954-D348-B16D-8FE92A638332}" dt="2024-01-30T07:59:11.250" v="2"/>
          <ac:inkMkLst>
            <pc:docMk/>
            <pc:sldMk cId="3888726054" sldId="826"/>
            <ac:inkMk id="8" creationId="{0D0E35B6-83A9-80C6-EC08-D960ABB711E0}"/>
          </ac:inkMkLst>
        </pc:inkChg>
        <pc:inkChg chg="add reco">
          <ac:chgData name="Yanjing Ren" userId="a12b41fec2f743dd" providerId="LiveId" clId="{8EE30153-B954-D348-B16D-8FE92A638332}" dt="2024-01-30T07:59:11.250" v="2"/>
          <ac:inkMkLst>
            <pc:docMk/>
            <pc:sldMk cId="3888726054" sldId="826"/>
            <ac:inkMk id="9" creationId="{3C5541B7-1359-7777-604C-6D86AB16DA32}"/>
          </ac:inkMkLst>
        </pc:inkChg>
        <pc:inkChg chg="add">
          <ac:chgData name="Yanjing Ren" userId="a12b41fec2f743dd" providerId="LiveId" clId="{8EE30153-B954-D348-B16D-8FE92A638332}" dt="2024-01-30T07:59:11.545" v="3"/>
          <ac:inkMkLst>
            <pc:docMk/>
            <pc:sldMk cId="3888726054" sldId="826"/>
            <ac:inkMk id="10" creationId="{260EA645-73F6-5469-904B-497496FBD4B5}"/>
          </ac:inkMkLst>
        </pc:inkChg>
      </pc:sldChg>
      <pc:sldChg chg="addSp delSp">
        <pc:chgData name="Yanjing Ren" userId="a12b41fec2f743dd" providerId="LiveId" clId="{8EE30153-B954-D348-B16D-8FE92A638332}" dt="2024-01-30T08:01:10.745" v="11"/>
        <pc:sldMkLst>
          <pc:docMk/>
          <pc:sldMk cId="2389841945" sldId="830"/>
        </pc:sldMkLst>
        <pc:inkChg chg="add del">
          <ac:chgData name="Yanjing Ren" userId="a12b41fec2f743dd" providerId="LiveId" clId="{8EE30153-B954-D348-B16D-8FE92A638332}" dt="2024-01-30T08:01:08.324" v="7"/>
          <ac:inkMkLst>
            <pc:docMk/>
            <pc:sldMk cId="2389841945" sldId="830"/>
            <ac:inkMk id="3" creationId="{81FB8BF3-C911-DF44-76DC-EE243874D309}"/>
          </ac:inkMkLst>
        </pc:inkChg>
        <pc:inkChg chg="add del">
          <ac:chgData name="Yanjing Ren" userId="a12b41fec2f743dd" providerId="LiveId" clId="{8EE30153-B954-D348-B16D-8FE92A638332}" dt="2024-01-30T08:01:08.324" v="7"/>
          <ac:inkMkLst>
            <pc:docMk/>
            <pc:sldMk cId="2389841945" sldId="830"/>
            <ac:inkMk id="6" creationId="{AD7FF73F-E920-758C-E475-E98635FD0E0B}"/>
          </ac:inkMkLst>
        </pc:inkChg>
        <pc:inkChg chg="add del">
          <ac:chgData name="Yanjing Ren" userId="a12b41fec2f743dd" providerId="LiveId" clId="{8EE30153-B954-D348-B16D-8FE92A638332}" dt="2024-01-30T08:01:08.324" v="7"/>
          <ac:inkMkLst>
            <pc:docMk/>
            <pc:sldMk cId="2389841945" sldId="830"/>
            <ac:inkMk id="7" creationId="{EBE117EC-0357-0C85-1248-3FC2010CBDBD}"/>
          </ac:inkMkLst>
        </pc:inkChg>
        <pc:inkChg chg="add reco">
          <ac:chgData name="Yanjing Ren" userId="a12b41fec2f743dd" providerId="LiveId" clId="{8EE30153-B954-D348-B16D-8FE92A638332}" dt="2024-01-30T08:01:08.324" v="7"/>
          <ac:inkMkLst>
            <pc:docMk/>
            <pc:sldMk cId="2389841945" sldId="830"/>
            <ac:inkMk id="9" creationId="{DCA03287-1298-B3E0-17BE-D4EFFC34C2D3}"/>
          </ac:inkMkLst>
        </pc:inkChg>
        <pc:inkChg chg="add del">
          <ac:chgData name="Yanjing Ren" userId="a12b41fec2f743dd" providerId="LiveId" clId="{8EE30153-B954-D348-B16D-8FE92A638332}" dt="2024-01-30T08:01:10.745" v="11"/>
          <ac:inkMkLst>
            <pc:docMk/>
            <pc:sldMk cId="2389841945" sldId="830"/>
            <ac:inkMk id="11" creationId="{08B31CD9-101D-2C78-9B3B-3AD2B96B5D98}"/>
          </ac:inkMkLst>
        </pc:inkChg>
        <pc:inkChg chg="add del">
          <ac:chgData name="Yanjing Ren" userId="a12b41fec2f743dd" providerId="LiveId" clId="{8EE30153-B954-D348-B16D-8FE92A638332}" dt="2024-01-30T08:01:10.745" v="11"/>
          <ac:inkMkLst>
            <pc:docMk/>
            <pc:sldMk cId="2389841945" sldId="830"/>
            <ac:inkMk id="12" creationId="{14D67935-F0AD-68DC-D64C-A5D6E8BA40ED}"/>
          </ac:inkMkLst>
        </pc:inkChg>
        <pc:inkChg chg="add del">
          <ac:chgData name="Yanjing Ren" userId="a12b41fec2f743dd" providerId="LiveId" clId="{8EE30153-B954-D348-B16D-8FE92A638332}" dt="2024-01-30T08:01:10.745" v="11"/>
          <ac:inkMkLst>
            <pc:docMk/>
            <pc:sldMk cId="2389841945" sldId="830"/>
            <ac:inkMk id="13" creationId="{DC68A848-8706-88E6-D6D3-3AFF55AECC38}"/>
          </ac:inkMkLst>
        </pc:inkChg>
        <pc:inkChg chg="add reco">
          <ac:chgData name="Yanjing Ren" userId="a12b41fec2f743dd" providerId="LiveId" clId="{8EE30153-B954-D348-B16D-8FE92A638332}" dt="2024-01-30T08:01:10.745" v="11"/>
          <ac:inkMkLst>
            <pc:docMk/>
            <pc:sldMk cId="2389841945" sldId="830"/>
            <ac:inkMk id="14" creationId="{DA01168E-B65C-7570-322D-DC7F5CA968A5}"/>
          </ac:inkMkLst>
        </pc:inkChg>
      </pc:sldChg>
    </pc:docChg>
  </pc:docChgLst>
  <pc:docChgLst>
    <pc:chgData name="Yanjing Ren" userId="a12b41fec2f743dd" providerId="LiveId" clId="{D9B2E477-690F-4484-A5D0-CE4733BA9DF9}"/>
    <pc:docChg chg="undo custSel addSld delSld modSld sldOrd">
      <pc:chgData name="Yanjing Ren" userId="a12b41fec2f743dd" providerId="LiveId" clId="{D9B2E477-690F-4484-A5D0-CE4733BA9DF9}" dt="2024-01-29T10:46:41.596" v="1919" actId="20577"/>
      <pc:docMkLst>
        <pc:docMk/>
      </pc:docMkLst>
      <pc:sldChg chg="addSp modSp">
        <pc:chgData name="Yanjing Ren" userId="a12b41fec2f743dd" providerId="LiveId" clId="{D9B2E477-690F-4484-A5D0-CE4733BA9DF9}" dt="2024-01-29T09:19:13.121" v="5"/>
        <pc:sldMkLst>
          <pc:docMk/>
          <pc:sldMk cId="1723286851" sldId="810"/>
        </pc:sldMkLst>
        <pc:graphicFrameChg chg="mod">
          <ac:chgData name="Yanjing Ren" userId="a12b41fec2f743dd" providerId="LiveId" clId="{D9B2E477-690F-4484-A5D0-CE4733BA9DF9}" dt="2024-01-29T09:18:39.060" v="0"/>
          <ac:graphicFrameMkLst>
            <pc:docMk/>
            <pc:sldMk cId="1723286851" sldId="810"/>
            <ac:graphicFrameMk id="6" creationId="{88C8199F-76E0-4176-4AEC-CA561FB4C1B5}"/>
          </ac:graphicFrameMkLst>
        </pc:graphicFrameChg>
        <pc:graphicFrameChg chg="add mod">
          <ac:chgData name="Yanjing Ren" userId="a12b41fec2f743dd" providerId="LiveId" clId="{D9B2E477-690F-4484-A5D0-CE4733BA9DF9}" dt="2024-01-29T09:18:47.349" v="2"/>
          <ac:graphicFrameMkLst>
            <pc:docMk/>
            <pc:sldMk cId="1723286851" sldId="810"/>
            <ac:graphicFrameMk id="7" creationId="{D54696F4-E917-0108-95CB-C49484CD4B68}"/>
          </ac:graphicFrameMkLst>
        </pc:graphicFrameChg>
        <pc:graphicFrameChg chg="mod">
          <ac:chgData name="Yanjing Ren" userId="a12b41fec2f743dd" providerId="LiveId" clId="{D9B2E477-690F-4484-A5D0-CE4733BA9DF9}" dt="2024-01-29T09:18:59.629" v="3"/>
          <ac:graphicFrameMkLst>
            <pc:docMk/>
            <pc:sldMk cId="1723286851" sldId="810"/>
            <ac:graphicFrameMk id="8" creationId="{8DDAA401-52BD-F128-F49B-E46EBA3B1077}"/>
          </ac:graphicFrameMkLst>
        </pc:graphicFrameChg>
        <pc:graphicFrameChg chg="add mod">
          <ac:chgData name="Yanjing Ren" userId="a12b41fec2f743dd" providerId="LiveId" clId="{D9B2E477-690F-4484-A5D0-CE4733BA9DF9}" dt="2024-01-29T09:19:13.121" v="5"/>
          <ac:graphicFrameMkLst>
            <pc:docMk/>
            <pc:sldMk cId="1723286851" sldId="810"/>
            <ac:graphicFrameMk id="9" creationId="{D2FFB71E-61A5-3BE5-BE3E-0CA97844ED55}"/>
          </ac:graphicFrameMkLst>
        </pc:graphicFrameChg>
      </pc:sldChg>
      <pc:sldChg chg="modSp mod">
        <pc:chgData name="Yanjing Ren" userId="a12b41fec2f743dd" providerId="LiveId" clId="{D9B2E477-690F-4484-A5D0-CE4733BA9DF9}" dt="2024-01-29T10:28:59.915" v="1828" actId="20577"/>
        <pc:sldMkLst>
          <pc:docMk/>
          <pc:sldMk cId="3888726054" sldId="826"/>
        </pc:sldMkLst>
        <pc:spChg chg="mod">
          <ac:chgData name="Yanjing Ren" userId="a12b41fec2f743dd" providerId="LiveId" clId="{D9B2E477-690F-4484-A5D0-CE4733BA9DF9}" dt="2024-01-29T10:28:59.915" v="1828" actId="20577"/>
          <ac:spMkLst>
            <pc:docMk/>
            <pc:sldMk cId="3888726054" sldId="826"/>
            <ac:spMk id="3" creationId="{ABD834EA-FE3E-E54B-A852-799E7770EB58}"/>
          </ac:spMkLst>
        </pc:spChg>
      </pc:sldChg>
      <pc:sldChg chg="addSp modSp mod">
        <pc:chgData name="Yanjing Ren" userId="a12b41fec2f743dd" providerId="LiveId" clId="{D9B2E477-690F-4484-A5D0-CE4733BA9DF9}" dt="2024-01-29T10:38:30.506" v="1865" actId="1076"/>
        <pc:sldMkLst>
          <pc:docMk/>
          <pc:sldMk cId="1636049895" sldId="827"/>
        </pc:sldMkLst>
        <pc:picChg chg="add mod">
          <ac:chgData name="Yanjing Ren" userId="a12b41fec2f743dd" providerId="LiveId" clId="{D9B2E477-690F-4484-A5D0-CE4733BA9DF9}" dt="2024-01-29T10:38:30.506" v="1865" actId="1076"/>
          <ac:picMkLst>
            <pc:docMk/>
            <pc:sldMk cId="1636049895" sldId="827"/>
            <ac:picMk id="6" creationId="{079CB4E7-4C2B-BAC3-623F-E4DC7DA45825}"/>
          </ac:picMkLst>
        </pc:picChg>
      </pc:sldChg>
      <pc:sldChg chg="modSp mod">
        <pc:chgData name="Yanjing Ren" userId="a12b41fec2f743dd" providerId="LiveId" clId="{D9B2E477-690F-4484-A5D0-CE4733BA9DF9}" dt="2024-01-29T10:36:47.775" v="1830" actId="20577"/>
        <pc:sldMkLst>
          <pc:docMk/>
          <pc:sldMk cId="2389841945" sldId="830"/>
        </pc:sldMkLst>
        <pc:spChg chg="mod">
          <ac:chgData name="Yanjing Ren" userId="a12b41fec2f743dd" providerId="LiveId" clId="{D9B2E477-690F-4484-A5D0-CE4733BA9DF9}" dt="2024-01-29T10:36:47.775" v="1830" actId="20577"/>
          <ac:spMkLst>
            <pc:docMk/>
            <pc:sldMk cId="2389841945" sldId="830"/>
            <ac:spMk id="10" creationId="{F0F0F626-E6CA-47F0-80A3-4BE3A5CB9A49}"/>
          </ac:spMkLst>
        </pc:spChg>
      </pc:sldChg>
      <pc:sldChg chg="addSp delSp modSp mod">
        <pc:chgData name="Yanjing Ren" userId="a12b41fec2f743dd" providerId="LiveId" clId="{D9B2E477-690F-4484-A5D0-CE4733BA9DF9}" dt="2024-01-29T10:10:47.925" v="1662" actId="1076"/>
        <pc:sldMkLst>
          <pc:docMk/>
          <pc:sldMk cId="965932118" sldId="842"/>
        </pc:sldMkLst>
        <pc:spChg chg="del">
          <ac:chgData name="Yanjing Ren" userId="a12b41fec2f743dd" providerId="LiveId" clId="{D9B2E477-690F-4484-A5D0-CE4733BA9DF9}" dt="2024-01-29T09:49:18.456" v="407" actId="478"/>
          <ac:spMkLst>
            <pc:docMk/>
            <pc:sldMk cId="965932118" sldId="842"/>
            <ac:spMk id="6" creationId="{4A189DBC-2EC0-8612-F58C-300B8B60A605}"/>
          </ac:spMkLst>
        </pc:spChg>
        <pc:spChg chg="del">
          <ac:chgData name="Yanjing Ren" userId="a12b41fec2f743dd" providerId="LiveId" clId="{D9B2E477-690F-4484-A5D0-CE4733BA9DF9}" dt="2024-01-29T09:49:18.456" v="407" actId="478"/>
          <ac:spMkLst>
            <pc:docMk/>
            <pc:sldMk cId="965932118" sldId="842"/>
            <ac:spMk id="7" creationId="{FD9F30F8-EA01-02B5-9A8F-A3B12FE30DB6}"/>
          </ac:spMkLst>
        </pc:spChg>
        <pc:spChg chg="del">
          <ac:chgData name="Yanjing Ren" userId="a12b41fec2f743dd" providerId="LiveId" clId="{D9B2E477-690F-4484-A5D0-CE4733BA9DF9}" dt="2024-01-29T09:49:18.456" v="407" actId="478"/>
          <ac:spMkLst>
            <pc:docMk/>
            <pc:sldMk cId="965932118" sldId="842"/>
            <ac:spMk id="8" creationId="{A6B13018-67B2-D743-0646-3A63EE87F9F0}"/>
          </ac:spMkLst>
        </pc:spChg>
        <pc:spChg chg="mod">
          <ac:chgData name="Yanjing Ren" userId="a12b41fec2f743dd" providerId="LiveId" clId="{D9B2E477-690F-4484-A5D0-CE4733BA9DF9}" dt="2024-01-29T09:48:58.300" v="406" actId="20577"/>
          <ac:spMkLst>
            <pc:docMk/>
            <pc:sldMk cId="965932118" sldId="842"/>
            <ac:spMk id="9" creationId="{9B6C5F24-132A-1A80-E74E-A2FE9189004A}"/>
          </ac:spMkLst>
        </pc:spChg>
        <pc:spChg chg="add mod">
          <ac:chgData name="Yanjing Ren" userId="a12b41fec2f743dd" providerId="LiveId" clId="{D9B2E477-690F-4484-A5D0-CE4733BA9DF9}" dt="2024-01-29T09:55:55.296" v="726" actId="20577"/>
          <ac:spMkLst>
            <pc:docMk/>
            <pc:sldMk cId="965932118" sldId="842"/>
            <ac:spMk id="10" creationId="{FAD33815-B39C-E581-25B6-F9BD0CCDDDBE}"/>
          </ac:spMkLst>
        </pc:spChg>
        <pc:spChg chg="add mod">
          <ac:chgData name="Yanjing Ren" userId="a12b41fec2f743dd" providerId="LiveId" clId="{D9B2E477-690F-4484-A5D0-CE4733BA9DF9}" dt="2024-01-29T10:10:47.925" v="1662" actId="1076"/>
          <ac:spMkLst>
            <pc:docMk/>
            <pc:sldMk cId="965932118" sldId="842"/>
            <ac:spMk id="12" creationId="{1468BDC3-3A36-C96D-6A8A-DF6D5E310653}"/>
          </ac:spMkLst>
        </pc:spChg>
        <pc:spChg chg="mod">
          <ac:chgData name="Yanjing Ren" userId="a12b41fec2f743dd" providerId="LiveId" clId="{D9B2E477-690F-4484-A5D0-CE4733BA9DF9}" dt="2024-01-29T10:10:26.654" v="1633"/>
          <ac:spMkLst>
            <pc:docMk/>
            <pc:sldMk cId="965932118" sldId="842"/>
            <ac:spMk id="70" creationId="{9ED543EB-B421-C0E4-E99E-EADAE05C861A}"/>
          </ac:spMkLst>
        </pc:spChg>
      </pc:sldChg>
      <pc:sldChg chg="addSp delSp modSp add mod ord">
        <pc:chgData name="Yanjing Ren" userId="a12b41fec2f743dd" providerId="LiveId" clId="{D9B2E477-690F-4484-A5D0-CE4733BA9DF9}" dt="2024-01-29T10:42:02.411" v="1918" actId="555"/>
        <pc:sldMkLst>
          <pc:docMk/>
          <pc:sldMk cId="2620733407" sldId="862"/>
        </pc:sldMkLst>
        <pc:spChg chg="mod">
          <ac:chgData name="Yanjing Ren" userId="a12b41fec2f743dd" providerId="LiveId" clId="{D9B2E477-690F-4484-A5D0-CE4733BA9DF9}" dt="2024-01-29T09:22:52.505" v="19"/>
          <ac:spMkLst>
            <pc:docMk/>
            <pc:sldMk cId="2620733407" sldId="862"/>
            <ac:spMk id="2" creationId="{DCB78288-B2D6-5845-9CA1-A1AA6F77040D}"/>
          </ac:spMkLst>
        </pc:spChg>
        <pc:spChg chg="mod">
          <ac:chgData name="Yanjing Ren" userId="a12b41fec2f743dd" providerId="LiveId" clId="{D9B2E477-690F-4484-A5D0-CE4733BA9DF9}" dt="2024-01-29T10:13:52.215" v="1770" actId="20577"/>
          <ac:spMkLst>
            <pc:docMk/>
            <pc:sldMk cId="2620733407" sldId="862"/>
            <ac:spMk id="3" creationId="{CD6F0989-B05C-C34E-9E47-627297793777}"/>
          </ac:spMkLst>
        </pc:spChg>
        <pc:spChg chg="del">
          <ac:chgData name="Yanjing Ren" userId="a12b41fec2f743dd" providerId="LiveId" clId="{D9B2E477-690F-4484-A5D0-CE4733BA9DF9}" dt="2024-01-29T09:23:13.199" v="21" actId="478"/>
          <ac:spMkLst>
            <pc:docMk/>
            <pc:sldMk cId="2620733407" sldId="862"/>
            <ac:spMk id="6" creationId="{A4FBE355-955A-4A86-B68A-1482126FB232}"/>
          </ac:spMkLst>
        </pc:spChg>
        <pc:spChg chg="mod">
          <ac:chgData name="Yanjing Ren" userId="a12b41fec2f743dd" providerId="LiveId" clId="{D9B2E477-690F-4484-A5D0-CE4733BA9DF9}" dt="2024-01-29T10:13:28.756" v="1765" actId="1076"/>
          <ac:spMkLst>
            <pc:docMk/>
            <pc:sldMk cId="2620733407" sldId="862"/>
            <ac:spMk id="18" creationId="{CC61C139-DD23-B615-1379-357CA7C1D503}"/>
          </ac:spMkLst>
        </pc:spChg>
        <pc:spChg chg="mod">
          <ac:chgData name="Yanjing Ren" userId="a12b41fec2f743dd" providerId="LiveId" clId="{D9B2E477-690F-4484-A5D0-CE4733BA9DF9}" dt="2024-01-29T10:13:28.756" v="1765" actId="1076"/>
          <ac:spMkLst>
            <pc:docMk/>
            <pc:sldMk cId="2620733407" sldId="862"/>
            <ac:spMk id="19" creationId="{249A51F7-8858-AE24-4F5D-01D8B7E0A6DA}"/>
          </ac:spMkLst>
        </pc:spChg>
        <pc:spChg chg="mod">
          <ac:chgData name="Yanjing Ren" userId="a12b41fec2f743dd" providerId="LiveId" clId="{D9B2E477-690F-4484-A5D0-CE4733BA9DF9}" dt="2024-01-29T10:13:28.756" v="1765" actId="1076"/>
          <ac:spMkLst>
            <pc:docMk/>
            <pc:sldMk cId="2620733407" sldId="862"/>
            <ac:spMk id="20" creationId="{653A5163-B207-A92F-8E5F-5CB6E2F883DD}"/>
          </ac:spMkLst>
        </pc:spChg>
        <pc:spChg chg="mod">
          <ac:chgData name="Yanjing Ren" userId="a12b41fec2f743dd" providerId="LiveId" clId="{D9B2E477-690F-4484-A5D0-CE4733BA9DF9}" dt="2024-01-29T10:13:28.756" v="1765" actId="1076"/>
          <ac:spMkLst>
            <pc:docMk/>
            <pc:sldMk cId="2620733407" sldId="862"/>
            <ac:spMk id="21" creationId="{BD567ADF-6EA2-971E-715F-021D9BAE689B}"/>
          </ac:spMkLst>
        </pc:spChg>
        <pc:spChg chg="add mod">
          <ac:chgData name="Yanjing Ren" userId="a12b41fec2f743dd" providerId="LiveId" clId="{D9B2E477-690F-4484-A5D0-CE4733BA9DF9}" dt="2024-01-29T10:42:02.411" v="1918" actId="555"/>
          <ac:spMkLst>
            <pc:docMk/>
            <pc:sldMk cId="2620733407" sldId="862"/>
            <ac:spMk id="24" creationId="{C44FA041-A9A6-B70D-C9DB-0CAA9B4A3D3A}"/>
          </ac:spMkLst>
        </pc:spChg>
        <pc:spChg chg="add mod">
          <ac:chgData name="Yanjing Ren" userId="a12b41fec2f743dd" providerId="LiveId" clId="{D9B2E477-690F-4484-A5D0-CE4733BA9DF9}" dt="2024-01-29T10:42:02.411" v="1918" actId="555"/>
          <ac:spMkLst>
            <pc:docMk/>
            <pc:sldMk cId="2620733407" sldId="862"/>
            <ac:spMk id="25" creationId="{E8347AA6-7E43-B488-AD91-6C70FD7167C3}"/>
          </ac:spMkLst>
        </pc:spChg>
        <pc:grpChg chg="add del mod">
          <ac:chgData name="Yanjing Ren" userId="a12b41fec2f743dd" providerId="LiveId" clId="{D9B2E477-690F-4484-A5D0-CE4733BA9DF9}" dt="2024-01-29T10:40:36.352" v="1870" actId="478"/>
          <ac:grpSpMkLst>
            <pc:docMk/>
            <pc:sldMk cId="2620733407" sldId="862"/>
            <ac:grpSpMk id="5" creationId="{976A9545-4270-F5F0-028F-B8C704C8EB9E}"/>
          </ac:grpSpMkLst>
        </pc:grpChg>
        <pc:picChg chg="mod">
          <ac:chgData name="Yanjing Ren" userId="a12b41fec2f743dd" providerId="LiveId" clId="{D9B2E477-690F-4484-A5D0-CE4733BA9DF9}" dt="2024-01-29T10:13:28.756" v="1765" actId="1076"/>
          <ac:picMkLst>
            <pc:docMk/>
            <pc:sldMk cId="2620733407" sldId="862"/>
            <ac:picMk id="7" creationId="{F547E6CE-A455-5E32-B803-5315D4E24C42}"/>
          </ac:picMkLst>
        </pc:picChg>
        <pc:picChg chg="mod">
          <ac:chgData name="Yanjing Ren" userId="a12b41fec2f743dd" providerId="LiveId" clId="{D9B2E477-690F-4484-A5D0-CE4733BA9DF9}" dt="2024-01-29T10:13:28.756" v="1765" actId="1076"/>
          <ac:picMkLst>
            <pc:docMk/>
            <pc:sldMk cId="2620733407" sldId="862"/>
            <ac:picMk id="8" creationId="{0243FDD3-6C8C-160D-FC73-4C995FF0FA3B}"/>
          </ac:picMkLst>
        </pc:picChg>
        <pc:picChg chg="mod">
          <ac:chgData name="Yanjing Ren" userId="a12b41fec2f743dd" providerId="LiveId" clId="{D9B2E477-690F-4484-A5D0-CE4733BA9DF9}" dt="2024-01-29T10:13:28.756" v="1765" actId="1076"/>
          <ac:picMkLst>
            <pc:docMk/>
            <pc:sldMk cId="2620733407" sldId="862"/>
            <ac:picMk id="9" creationId="{DF55B6DF-EBCC-594E-46F4-5391B22A338A}"/>
          </ac:picMkLst>
        </pc:picChg>
        <pc:picChg chg="mod">
          <ac:chgData name="Yanjing Ren" userId="a12b41fec2f743dd" providerId="LiveId" clId="{D9B2E477-690F-4484-A5D0-CE4733BA9DF9}" dt="2024-01-29T10:13:28.756" v="1765" actId="1076"/>
          <ac:picMkLst>
            <pc:docMk/>
            <pc:sldMk cId="2620733407" sldId="862"/>
            <ac:picMk id="10" creationId="{060A536C-5985-A50F-D5B5-C32FA2E9E250}"/>
          </ac:picMkLst>
        </pc:picChg>
        <pc:picChg chg="mod">
          <ac:chgData name="Yanjing Ren" userId="a12b41fec2f743dd" providerId="LiveId" clId="{D9B2E477-690F-4484-A5D0-CE4733BA9DF9}" dt="2024-01-29T10:13:28.756" v="1765" actId="1076"/>
          <ac:picMkLst>
            <pc:docMk/>
            <pc:sldMk cId="2620733407" sldId="862"/>
            <ac:picMk id="11" creationId="{9F095809-40BD-F1C4-9E45-7A432B187EA3}"/>
          </ac:picMkLst>
        </pc:picChg>
        <pc:picChg chg="mod">
          <ac:chgData name="Yanjing Ren" userId="a12b41fec2f743dd" providerId="LiveId" clId="{D9B2E477-690F-4484-A5D0-CE4733BA9DF9}" dt="2024-01-29T10:13:28.756" v="1765" actId="1076"/>
          <ac:picMkLst>
            <pc:docMk/>
            <pc:sldMk cId="2620733407" sldId="862"/>
            <ac:picMk id="12" creationId="{601BEEAE-8818-4E7D-E0AB-B08BC060D96F}"/>
          </ac:picMkLst>
        </pc:picChg>
        <pc:picChg chg="add mod">
          <ac:chgData name="Yanjing Ren" userId="a12b41fec2f743dd" providerId="LiveId" clId="{D9B2E477-690F-4484-A5D0-CE4733BA9DF9}" dt="2024-01-29T10:41:54.312" v="1916" actId="1076"/>
          <ac:picMkLst>
            <pc:docMk/>
            <pc:sldMk cId="2620733407" sldId="862"/>
            <ac:picMk id="22" creationId="{3E222122-931A-3514-65DE-3260A1F2CEA9}"/>
          </ac:picMkLst>
        </pc:picChg>
        <pc:picChg chg="add mod">
          <ac:chgData name="Yanjing Ren" userId="a12b41fec2f743dd" providerId="LiveId" clId="{D9B2E477-690F-4484-A5D0-CE4733BA9DF9}" dt="2024-01-29T10:41:44.341" v="1914" actId="14100"/>
          <ac:picMkLst>
            <pc:docMk/>
            <pc:sldMk cId="2620733407" sldId="862"/>
            <ac:picMk id="1026" creationId="{B7C6E5A5-94A5-471C-B7CF-5ED3142E423F}"/>
          </ac:picMkLst>
        </pc:picChg>
        <pc:picChg chg="del">
          <ac:chgData name="Yanjing Ren" userId="a12b41fec2f743dd" providerId="LiveId" clId="{D9B2E477-690F-4484-A5D0-CE4733BA9DF9}" dt="2024-01-29T09:23:11.190" v="20" actId="478"/>
          <ac:picMkLst>
            <pc:docMk/>
            <pc:sldMk cId="2620733407" sldId="862"/>
            <ac:picMk id="2050" creationId="{A0EC4C99-4833-4202-3A79-095F7867D224}"/>
          </ac:picMkLst>
        </pc:picChg>
        <pc:picChg chg="del">
          <ac:chgData name="Yanjing Ren" userId="a12b41fec2f743dd" providerId="LiveId" clId="{D9B2E477-690F-4484-A5D0-CE4733BA9DF9}" dt="2024-01-29T09:23:11.190" v="20" actId="478"/>
          <ac:picMkLst>
            <pc:docMk/>
            <pc:sldMk cId="2620733407" sldId="862"/>
            <ac:picMk id="2052" creationId="{D27DE365-6409-52D6-C801-398CA4C475FF}"/>
          </ac:picMkLst>
        </pc:picChg>
        <pc:cxnChg chg="mod">
          <ac:chgData name="Yanjing Ren" userId="a12b41fec2f743dd" providerId="LiveId" clId="{D9B2E477-690F-4484-A5D0-CE4733BA9DF9}" dt="2024-01-29T10:13:28.756" v="1765" actId="1076"/>
          <ac:cxnSpMkLst>
            <pc:docMk/>
            <pc:sldMk cId="2620733407" sldId="862"/>
            <ac:cxnSpMk id="13" creationId="{E24351A7-1B3B-D95C-3982-E19432BB0A80}"/>
          </ac:cxnSpMkLst>
        </pc:cxnChg>
        <pc:cxnChg chg="mod">
          <ac:chgData name="Yanjing Ren" userId="a12b41fec2f743dd" providerId="LiveId" clId="{D9B2E477-690F-4484-A5D0-CE4733BA9DF9}" dt="2024-01-29T10:40:36.352" v="1870" actId="478"/>
          <ac:cxnSpMkLst>
            <pc:docMk/>
            <pc:sldMk cId="2620733407" sldId="862"/>
            <ac:cxnSpMk id="14" creationId="{B5F3FDB1-80A2-BC91-D5B5-2A2BF412D1CF}"/>
          </ac:cxnSpMkLst>
        </pc:cxnChg>
        <pc:cxnChg chg="mod">
          <ac:chgData name="Yanjing Ren" userId="a12b41fec2f743dd" providerId="LiveId" clId="{D9B2E477-690F-4484-A5D0-CE4733BA9DF9}" dt="2024-01-29T10:40:36.352" v="1870" actId="478"/>
          <ac:cxnSpMkLst>
            <pc:docMk/>
            <pc:sldMk cId="2620733407" sldId="862"/>
            <ac:cxnSpMk id="15" creationId="{C1E56BA3-7A99-E358-48C6-D4C2C6A512C4}"/>
          </ac:cxnSpMkLst>
        </pc:cxnChg>
        <pc:cxnChg chg="mod">
          <ac:chgData name="Yanjing Ren" userId="a12b41fec2f743dd" providerId="LiveId" clId="{D9B2E477-690F-4484-A5D0-CE4733BA9DF9}" dt="2024-01-29T10:13:28.756" v="1765" actId="1076"/>
          <ac:cxnSpMkLst>
            <pc:docMk/>
            <pc:sldMk cId="2620733407" sldId="862"/>
            <ac:cxnSpMk id="16" creationId="{D302B775-75A0-3D6E-6797-5A62B9F5CBDD}"/>
          </ac:cxnSpMkLst>
        </pc:cxnChg>
        <pc:cxnChg chg="mod">
          <ac:chgData name="Yanjing Ren" userId="a12b41fec2f743dd" providerId="LiveId" clId="{D9B2E477-690F-4484-A5D0-CE4733BA9DF9}" dt="2024-01-29T10:13:28.756" v="1765" actId="1076"/>
          <ac:cxnSpMkLst>
            <pc:docMk/>
            <pc:sldMk cId="2620733407" sldId="862"/>
            <ac:cxnSpMk id="17" creationId="{92350288-2A92-9349-0D5B-EFCA9170BCB1}"/>
          </ac:cxnSpMkLst>
        </pc:cxnChg>
      </pc:sldChg>
      <pc:sldChg chg="modSp mod">
        <pc:chgData name="Yanjing Ren" userId="a12b41fec2f743dd" providerId="LiveId" clId="{D9B2E477-690F-4484-A5D0-CE4733BA9DF9}" dt="2024-01-29T10:21:39.647" v="1772" actId="1076"/>
        <pc:sldMkLst>
          <pc:docMk/>
          <pc:sldMk cId="2177123601" sldId="863"/>
        </pc:sldMkLst>
        <pc:spChg chg="mod">
          <ac:chgData name="Yanjing Ren" userId="a12b41fec2f743dd" providerId="LiveId" clId="{D9B2E477-690F-4484-A5D0-CE4733BA9DF9}" dt="2024-01-29T10:21:39.647" v="1772" actId="1076"/>
          <ac:spMkLst>
            <pc:docMk/>
            <pc:sldMk cId="2177123601" sldId="863"/>
            <ac:spMk id="11" creationId="{0FC7741E-2468-2213-B860-ED4DA7721A7D}"/>
          </ac:spMkLst>
        </pc:spChg>
      </pc:sldChg>
      <pc:sldChg chg="modSp mod">
        <pc:chgData name="Yanjing Ren" userId="a12b41fec2f743dd" providerId="LiveId" clId="{D9B2E477-690F-4484-A5D0-CE4733BA9DF9}" dt="2024-01-29T10:37:48.238" v="1858" actId="20577"/>
        <pc:sldMkLst>
          <pc:docMk/>
          <pc:sldMk cId="3382419442" sldId="866"/>
        </pc:sldMkLst>
        <pc:spChg chg="mod">
          <ac:chgData name="Yanjing Ren" userId="a12b41fec2f743dd" providerId="LiveId" clId="{D9B2E477-690F-4484-A5D0-CE4733BA9DF9}" dt="2024-01-29T10:37:48.238" v="1858" actId="20577"/>
          <ac:spMkLst>
            <pc:docMk/>
            <pc:sldMk cId="3382419442" sldId="866"/>
            <ac:spMk id="10" creationId="{F0F0F626-E6CA-47F0-80A3-4BE3A5CB9A49}"/>
          </ac:spMkLst>
        </pc:spChg>
      </pc:sldChg>
      <pc:sldChg chg="modSp add mod">
        <pc:chgData name="Yanjing Ren" userId="a12b41fec2f743dd" providerId="LiveId" clId="{D9B2E477-690F-4484-A5D0-CE4733BA9DF9}" dt="2024-01-29T10:26:55.695" v="1784" actId="20577"/>
        <pc:sldMkLst>
          <pc:docMk/>
          <pc:sldMk cId="150999659" sldId="869"/>
        </pc:sldMkLst>
        <pc:spChg chg="mod">
          <ac:chgData name="Yanjing Ren" userId="a12b41fec2f743dd" providerId="LiveId" clId="{D9B2E477-690F-4484-A5D0-CE4733BA9DF9}" dt="2024-01-29T10:26:55.695" v="1784" actId="20577"/>
          <ac:spMkLst>
            <pc:docMk/>
            <pc:sldMk cId="150999659" sldId="869"/>
            <ac:spMk id="3" creationId="{ABD834EA-FE3E-E54B-A852-799E7770EB58}"/>
          </ac:spMkLst>
        </pc:spChg>
      </pc:sldChg>
      <pc:sldChg chg="modSp mod">
        <pc:chgData name="Yanjing Ren" userId="a12b41fec2f743dd" providerId="LiveId" clId="{D9B2E477-690F-4484-A5D0-CE4733BA9DF9}" dt="2024-01-29T10:28:34.467" v="1823" actId="20577"/>
        <pc:sldMkLst>
          <pc:docMk/>
          <pc:sldMk cId="2701506197" sldId="871"/>
        </pc:sldMkLst>
        <pc:spChg chg="mod">
          <ac:chgData name="Yanjing Ren" userId="a12b41fec2f743dd" providerId="LiveId" clId="{D9B2E477-690F-4484-A5D0-CE4733BA9DF9}" dt="2024-01-29T10:04:47.829" v="1084" actId="1076"/>
          <ac:spMkLst>
            <pc:docMk/>
            <pc:sldMk cId="2701506197" sldId="871"/>
            <ac:spMk id="5" creationId="{CF8850E4-3137-221D-CDFC-C9FC98C55473}"/>
          </ac:spMkLst>
        </pc:spChg>
        <pc:spChg chg="mod">
          <ac:chgData name="Yanjing Ren" userId="a12b41fec2f743dd" providerId="LiveId" clId="{D9B2E477-690F-4484-A5D0-CE4733BA9DF9}" dt="2024-01-29T10:28:34.467" v="1823" actId="20577"/>
          <ac:spMkLst>
            <pc:docMk/>
            <pc:sldMk cId="2701506197" sldId="871"/>
            <ac:spMk id="31" creationId="{F3F84445-F467-CEC8-55B7-593B7EB2C8B3}"/>
          </ac:spMkLst>
        </pc:spChg>
        <pc:spChg chg="mod">
          <ac:chgData name="Yanjing Ren" userId="a12b41fec2f743dd" providerId="LiveId" clId="{D9B2E477-690F-4484-A5D0-CE4733BA9DF9}" dt="2024-01-29T10:04:51.541" v="1088" actId="20577"/>
          <ac:spMkLst>
            <pc:docMk/>
            <pc:sldMk cId="2701506197" sldId="871"/>
            <ac:spMk id="70" creationId="{9ED543EB-B421-C0E4-E99E-EADAE05C861A}"/>
          </ac:spMkLst>
        </pc:spChg>
      </pc:sldChg>
      <pc:sldChg chg="addSp delSp modSp add mod">
        <pc:chgData name="Yanjing Ren" userId="a12b41fec2f743dd" providerId="LiveId" clId="{D9B2E477-690F-4484-A5D0-CE4733BA9DF9}" dt="2024-01-29T10:22:44.608" v="1782" actId="20577"/>
        <pc:sldMkLst>
          <pc:docMk/>
          <pc:sldMk cId="2736387115" sldId="872"/>
        </pc:sldMkLst>
        <pc:spChg chg="mod">
          <ac:chgData name="Yanjing Ren" userId="a12b41fec2f743dd" providerId="LiveId" clId="{D9B2E477-690F-4484-A5D0-CE4733BA9DF9}" dt="2024-01-29T09:26:02.067" v="29" actId="165"/>
          <ac:spMkLst>
            <pc:docMk/>
            <pc:sldMk cId="2736387115" sldId="872"/>
            <ac:spMk id="6" creationId="{A77E15B8-9DEF-9BCC-2D01-DDB1BF89C6C8}"/>
          </ac:spMkLst>
        </pc:spChg>
        <pc:spChg chg="mod topLvl">
          <ac:chgData name="Yanjing Ren" userId="a12b41fec2f743dd" providerId="LiveId" clId="{D9B2E477-690F-4484-A5D0-CE4733BA9DF9}" dt="2024-01-29T09:35:46.217" v="113" actId="165"/>
          <ac:spMkLst>
            <pc:docMk/>
            <pc:sldMk cId="2736387115" sldId="872"/>
            <ac:spMk id="9" creationId="{8DEDCDCC-6FF6-294F-5918-A784FEF3A6AA}"/>
          </ac:spMkLst>
        </pc:spChg>
        <pc:spChg chg="mod topLvl">
          <ac:chgData name="Yanjing Ren" userId="a12b41fec2f743dd" providerId="LiveId" clId="{D9B2E477-690F-4484-A5D0-CE4733BA9DF9}" dt="2024-01-29T10:22:44.608" v="1782" actId="20577"/>
          <ac:spMkLst>
            <pc:docMk/>
            <pc:sldMk cId="2736387115" sldId="872"/>
            <ac:spMk id="10" creationId="{3B5F0EBF-74DE-76B7-7003-8A6960CE62AB}"/>
          </ac:spMkLst>
        </pc:spChg>
        <pc:spChg chg="mod">
          <ac:chgData name="Yanjing Ren" userId="a12b41fec2f743dd" providerId="LiveId" clId="{D9B2E477-690F-4484-A5D0-CE4733BA9DF9}" dt="2024-01-29T09:26:02.067" v="29" actId="165"/>
          <ac:spMkLst>
            <pc:docMk/>
            <pc:sldMk cId="2736387115" sldId="872"/>
            <ac:spMk id="11" creationId="{C7DB4D6C-7993-6A62-6FB0-72FDDB12CD56}"/>
          </ac:spMkLst>
        </pc:spChg>
        <pc:spChg chg="mod">
          <ac:chgData name="Yanjing Ren" userId="a12b41fec2f743dd" providerId="LiveId" clId="{D9B2E477-690F-4484-A5D0-CE4733BA9DF9}" dt="2024-01-29T09:26:02.067" v="29" actId="165"/>
          <ac:spMkLst>
            <pc:docMk/>
            <pc:sldMk cId="2736387115" sldId="872"/>
            <ac:spMk id="12" creationId="{08A5DDD8-013B-3FA5-CFD7-C3A0A3CFB381}"/>
          </ac:spMkLst>
        </pc:spChg>
        <pc:spChg chg="mod">
          <ac:chgData name="Yanjing Ren" userId="a12b41fec2f743dd" providerId="LiveId" clId="{D9B2E477-690F-4484-A5D0-CE4733BA9DF9}" dt="2024-01-29T09:26:02.067" v="29" actId="165"/>
          <ac:spMkLst>
            <pc:docMk/>
            <pc:sldMk cId="2736387115" sldId="872"/>
            <ac:spMk id="13" creationId="{056D9990-2656-F750-E54D-B63DCB2B97F7}"/>
          </ac:spMkLst>
        </pc:spChg>
        <pc:spChg chg="mod">
          <ac:chgData name="Yanjing Ren" userId="a12b41fec2f743dd" providerId="LiveId" clId="{D9B2E477-690F-4484-A5D0-CE4733BA9DF9}" dt="2024-01-29T09:26:02.067" v="29" actId="165"/>
          <ac:spMkLst>
            <pc:docMk/>
            <pc:sldMk cId="2736387115" sldId="872"/>
            <ac:spMk id="16" creationId="{2986C44C-126D-30C7-A60F-A71C961C8B6D}"/>
          </ac:spMkLst>
        </pc:spChg>
        <pc:spChg chg="mod">
          <ac:chgData name="Yanjing Ren" userId="a12b41fec2f743dd" providerId="LiveId" clId="{D9B2E477-690F-4484-A5D0-CE4733BA9DF9}" dt="2024-01-29T09:26:02.067" v="29" actId="165"/>
          <ac:spMkLst>
            <pc:docMk/>
            <pc:sldMk cId="2736387115" sldId="872"/>
            <ac:spMk id="17" creationId="{DBC45284-FBCC-ECAB-69D8-19D217D4A156}"/>
          </ac:spMkLst>
        </pc:spChg>
        <pc:grpChg chg="mod topLvl">
          <ac:chgData name="Yanjing Ren" userId="a12b41fec2f743dd" providerId="LiveId" clId="{D9B2E477-690F-4484-A5D0-CE4733BA9DF9}" dt="2024-01-29T09:26:27.023" v="34" actId="555"/>
          <ac:grpSpMkLst>
            <pc:docMk/>
            <pc:sldMk cId="2736387115" sldId="872"/>
            <ac:grpSpMk id="18" creationId="{3B4A0B38-F643-5D35-4DE1-2479C628FD5A}"/>
          </ac:grpSpMkLst>
        </pc:grpChg>
        <pc:grpChg chg="mod topLvl">
          <ac:chgData name="Yanjing Ren" userId="a12b41fec2f743dd" providerId="LiveId" clId="{D9B2E477-690F-4484-A5D0-CE4733BA9DF9}" dt="2024-01-29T09:26:27.023" v="34" actId="555"/>
          <ac:grpSpMkLst>
            <pc:docMk/>
            <pc:sldMk cId="2736387115" sldId="872"/>
            <ac:grpSpMk id="19" creationId="{6065EBBF-EFA2-534A-3ADB-EF99AD084D6D}"/>
          </ac:grpSpMkLst>
        </pc:grpChg>
        <pc:grpChg chg="mod topLvl">
          <ac:chgData name="Yanjing Ren" userId="a12b41fec2f743dd" providerId="LiveId" clId="{D9B2E477-690F-4484-A5D0-CE4733BA9DF9}" dt="2024-01-29T09:26:34.387" v="40" actId="1038"/>
          <ac:grpSpMkLst>
            <pc:docMk/>
            <pc:sldMk cId="2736387115" sldId="872"/>
            <ac:grpSpMk id="20" creationId="{08C57960-BD52-0ADC-9176-B7093C1B0128}"/>
          </ac:grpSpMkLst>
        </pc:grpChg>
        <pc:grpChg chg="del">
          <ac:chgData name="Yanjing Ren" userId="a12b41fec2f743dd" providerId="LiveId" clId="{D9B2E477-690F-4484-A5D0-CE4733BA9DF9}" dt="2024-01-29T09:26:02.067" v="29" actId="165"/>
          <ac:grpSpMkLst>
            <pc:docMk/>
            <pc:sldMk cId="2736387115" sldId="872"/>
            <ac:grpSpMk id="21" creationId="{BBD5D71E-A6DE-6591-3F48-E6730153A091}"/>
          </ac:grpSpMkLst>
        </pc:grpChg>
        <pc:grpChg chg="add del mod">
          <ac:chgData name="Yanjing Ren" userId="a12b41fec2f743dd" providerId="LiveId" clId="{D9B2E477-690F-4484-A5D0-CE4733BA9DF9}" dt="2024-01-29T09:36:22.296" v="123" actId="14100"/>
          <ac:grpSpMkLst>
            <pc:docMk/>
            <pc:sldMk cId="2736387115" sldId="872"/>
            <ac:grpSpMk id="25" creationId="{0377D58C-A2D3-4E62-662C-63DAD0B652E7}"/>
          </ac:grpSpMkLst>
        </pc:grpChg>
      </pc:sldChg>
      <pc:sldChg chg="del">
        <pc:chgData name="Yanjing Ren" userId="a12b41fec2f743dd" providerId="LiveId" clId="{D9B2E477-690F-4484-A5D0-CE4733BA9DF9}" dt="2024-01-29T09:20:58.818" v="8" actId="47"/>
        <pc:sldMkLst>
          <pc:docMk/>
          <pc:sldMk cId="4219781615" sldId="876"/>
        </pc:sldMkLst>
      </pc:sldChg>
      <pc:sldChg chg="modSp mod">
        <pc:chgData name="Yanjing Ren" userId="a12b41fec2f743dd" providerId="LiveId" clId="{D9B2E477-690F-4484-A5D0-CE4733BA9DF9}" dt="2024-01-29T10:46:41.596" v="1919" actId="20577"/>
        <pc:sldMkLst>
          <pc:docMk/>
          <pc:sldMk cId="1833951556" sldId="878"/>
        </pc:sldMkLst>
        <pc:spChg chg="mod">
          <ac:chgData name="Yanjing Ren" userId="a12b41fec2f743dd" providerId="LiveId" clId="{D9B2E477-690F-4484-A5D0-CE4733BA9DF9}" dt="2024-01-29T09:58:16.232" v="748" actId="20577"/>
          <ac:spMkLst>
            <pc:docMk/>
            <pc:sldMk cId="1833951556" sldId="878"/>
            <ac:spMk id="9" creationId="{9B6C5F24-132A-1A80-E74E-A2FE9189004A}"/>
          </ac:spMkLst>
        </pc:spChg>
        <pc:spChg chg="mod">
          <ac:chgData name="Yanjing Ren" userId="a12b41fec2f743dd" providerId="LiveId" clId="{D9B2E477-690F-4484-A5D0-CE4733BA9DF9}" dt="2024-01-29T10:46:41.596" v="1919" actId="20577"/>
          <ac:spMkLst>
            <pc:docMk/>
            <pc:sldMk cId="1833951556" sldId="878"/>
            <ac:spMk id="70" creationId="{9ED543EB-B421-C0E4-E99E-EADAE05C861A}"/>
          </ac:spMkLst>
        </pc:spChg>
      </pc:sldChg>
      <pc:sldChg chg="addSp modSp add mod">
        <pc:chgData name="Yanjing Ren" userId="a12b41fec2f743dd" providerId="LiveId" clId="{D9B2E477-690F-4484-A5D0-CE4733BA9DF9}" dt="2024-01-29T09:39:01.362" v="149" actId="14100"/>
        <pc:sldMkLst>
          <pc:docMk/>
          <pc:sldMk cId="209092755" sldId="879"/>
        </pc:sldMkLst>
        <pc:spChg chg="add mod">
          <ac:chgData name="Yanjing Ren" userId="a12b41fec2f743dd" providerId="LiveId" clId="{D9B2E477-690F-4484-A5D0-CE4733BA9DF9}" dt="2024-01-29T09:38:54.325" v="147" actId="113"/>
          <ac:spMkLst>
            <pc:docMk/>
            <pc:sldMk cId="209092755" sldId="879"/>
            <ac:spMk id="6" creationId="{4F69BF6B-6BAC-68A2-6203-17FAB35CC7CA}"/>
          </ac:spMkLst>
        </pc:spChg>
        <pc:spChg chg="mod">
          <ac:chgData name="Yanjing Ren" userId="a12b41fec2f743dd" providerId="LiveId" clId="{D9B2E477-690F-4484-A5D0-CE4733BA9DF9}" dt="2024-01-29T09:38:22.053" v="134" actId="14100"/>
          <ac:spMkLst>
            <pc:docMk/>
            <pc:sldMk cId="209092755" sldId="879"/>
            <ac:spMk id="8" creationId="{C423585A-FB45-7446-9BFA-4507DE49D36F}"/>
          </ac:spMkLst>
        </pc:spChg>
        <pc:spChg chg="mod">
          <ac:chgData name="Yanjing Ren" userId="a12b41fec2f743dd" providerId="LiveId" clId="{D9B2E477-690F-4484-A5D0-CE4733BA9DF9}" dt="2024-01-29T09:39:01.362" v="149" actId="14100"/>
          <ac:spMkLst>
            <pc:docMk/>
            <pc:sldMk cId="209092755" sldId="879"/>
            <ac:spMk id="9" creationId="{BE5FE362-B5E6-6838-12F9-A019A9B5FDFF}"/>
          </ac:spMkLst>
        </pc:spChg>
        <pc:spChg chg="add mod">
          <ac:chgData name="Yanjing Ren" userId="a12b41fec2f743dd" providerId="LiveId" clId="{D9B2E477-690F-4484-A5D0-CE4733BA9DF9}" dt="2024-01-29T09:38:57.952" v="148" actId="14100"/>
          <ac:spMkLst>
            <pc:docMk/>
            <pc:sldMk cId="209092755" sldId="879"/>
            <ac:spMk id="12" creationId="{0582FAB5-8675-D2B7-B006-EFC6E6995B93}"/>
          </ac:spMkLst>
        </pc:spChg>
      </pc:sldChg>
      <pc:sldChg chg="addSp delSp modSp add mod">
        <pc:chgData name="Yanjing Ren" userId="a12b41fec2f743dd" providerId="LiveId" clId="{D9B2E477-690F-4484-A5D0-CE4733BA9DF9}" dt="2024-01-29T10:12:10.568" v="1756" actId="14100"/>
        <pc:sldMkLst>
          <pc:docMk/>
          <pc:sldMk cId="1386343629" sldId="880"/>
        </pc:sldMkLst>
        <pc:spChg chg="mod">
          <ac:chgData name="Yanjing Ren" userId="a12b41fec2f743dd" providerId="LiveId" clId="{D9B2E477-690F-4484-A5D0-CE4733BA9DF9}" dt="2024-01-29T09:39:50.326" v="181" actId="20577"/>
          <ac:spMkLst>
            <pc:docMk/>
            <pc:sldMk cId="1386343629" sldId="880"/>
            <ac:spMk id="2" creationId="{32246369-32F0-6C0C-3749-E5A7E697E81D}"/>
          </ac:spMkLst>
        </pc:spChg>
        <pc:spChg chg="mod">
          <ac:chgData name="Yanjing Ren" userId="a12b41fec2f743dd" providerId="LiveId" clId="{D9B2E477-690F-4484-A5D0-CE4733BA9DF9}" dt="2024-01-29T10:12:10.568" v="1756" actId="14100"/>
          <ac:spMkLst>
            <pc:docMk/>
            <pc:sldMk cId="1386343629" sldId="880"/>
            <ac:spMk id="10" creationId="{3A8113D4-968A-A0E4-FF8B-12E4DF3FAC7E}"/>
          </ac:spMkLst>
        </pc:spChg>
        <pc:grpChg chg="add mod">
          <ac:chgData name="Yanjing Ren" userId="a12b41fec2f743dd" providerId="LiveId" clId="{D9B2E477-690F-4484-A5D0-CE4733BA9DF9}" dt="2024-01-29T09:43:51.549" v="215" actId="1076"/>
          <ac:grpSpMkLst>
            <pc:docMk/>
            <pc:sldMk cId="1386343629" sldId="880"/>
            <ac:grpSpMk id="12" creationId="{62A08571-727E-7DD4-9BC8-EA47B80A0C58}"/>
          </ac:grpSpMkLst>
        </pc:grpChg>
        <pc:picChg chg="add mod ord modCrop">
          <ac:chgData name="Yanjing Ren" userId="a12b41fec2f743dd" providerId="LiveId" clId="{D9B2E477-690F-4484-A5D0-CE4733BA9DF9}" dt="2024-01-29T09:43:34.765" v="210" actId="164"/>
          <ac:picMkLst>
            <pc:docMk/>
            <pc:sldMk cId="1386343629" sldId="880"/>
            <ac:picMk id="5" creationId="{D54DDD6F-E922-4E08-C805-E16D6DD86737}"/>
          </ac:picMkLst>
        </pc:picChg>
        <pc:picChg chg="del">
          <ac:chgData name="Yanjing Ren" userId="a12b41fec2f743dd" providerId="LiveId" clId="{D9B2E477-690F-4484-A5D0-CE4733BA9DF9}" dt="2024-01-29T09:41:03.186" v="182" actId="478"/>
          <ac:picMkLst>
            <pc:docMk/>
            <pc:sldMk cId="1386343629" sldId="880"/>
            <ac:picMk id="6" creationId="{C3B8F08F-5198-539E-A23E-E1F1205D0458}"/>
          </ac:picMkLst>
        </pc:picChg>
        <pc:picChg chg="add mod modCrop">
          <ac:chgData name="Yanjing Ren" userId="a12b41fec2f743dd" providerId="LiveId" clId="{D9B2E477-690F-4484-A5D0-CE4733BA9DF9}" dt="2024-01-29T09:43:34.765" v="210" actId="164"/>
          <ac:picMkLst>
            <pc:docMk/>
            <pc:sldMk cId="1386343629" sldId="880"/>
            <ac:picMk id="8" creationId="{197CA0E8-0805-6E30-265C-14F0D47C094D}"/>
          </ac:picMkLst>
        </pc:picChg>
        <pc:picChg chg="add mod modCrop">
          <ac:chgData name="Yanjing Ren" userId="a12b41fec2f743dd" providerId="LiveId" clId="{D9B2E477-690F-4484-A5D0-CE4733BA9DF9}" dt="2024-01-29T09:43:51.549" v="215" actId="1076"/>
          <ac:picMkLst>
            <pc:docMk/>
            <pc:sldMk cId="1386343629" sldId="880"/>
            <ac:picMk id="11" creationId="{D771F0D7-FDDA-BE3B-F2C0-59D5CEA4E19F}"/>
          </ac:picMkLst>
        </pc:picChg>
      </pc:sldChg>
      <pc:sldChg chg="add del">
        <pc:chgData name="Yanjing Ren" userId="a12b41fec2f743dd" providerId="LiveId" clId="{D9B2E477-690F-4484-A5D0-CE4733BA9DF9}" dt="2024-01-29T09:39:38.159" v="151"/>
        <pc:sldMkLst>
          <pc:docMk/>
          <pc:sldMk cId="4136033081" sldId="880"/>
        </pc:sldMkLst>
      </pc:sldChg>
      <pc:sldChg chg="addSp modSp add mod">
        <pc:chgData name="Yanjing Ren" userId="a12b41fec2f743dd" providerId="LiveId" clId="{D9B2E477-690F-4484-A5D0-CE4733BA9DF9}" dt="2024-01-29T10:28:06.134" v="1816" actId="20577"/>
        <pc:sldMkLst>
          <pc:docMk/>
          <pc:sldMk cId="145628847" sldId="881"/>
        </pc:sldMkLst>
        <pc:spChg chg="mod">
          <ac:chgData name="Yanjing Ren" userId="a12b41fec2f743dd" providerId="LiveId" clId="{D9B2E477-690F-4484-A5D0-CE4733BA9DF9}" dt="2024-01-29T10:28:06.134" v="1816" actId="20577"/>
          <ac:spMkLst>
            <pc:docMk/>
            <pc:sldMk cId="145628847" sldId="881"/>
            <ac:spMk id="9" creationId="{0D37F4F9-41FB-2F2B-C0F2-BAE3D667350D}"/>
          </ac:spMkLst>
        </pc:spChg>
        <pc:spChg chg="add mod">
          <ac:chgData name="Yanjing Ren" userId="a12b41fec2f743dd" providerId="LiveId" clId="{D9B2E477-690F-4484-A5D0-CE4733BA9DF9}" dt="2024-01-29T10:11:01.697" v="1663"/>
          <ac:spMkLst>
            <pc:docMk/>
            <pc:sldMk cId="145628847" sldId="881"/>
            <ac:spMk id="10" creationId="{FCEE3385-A3C5-8B55-BFC6-ABFC0181345D}"/>
          </ac:spMkLst>
        </pc:spChg>
        <pc:spChg chg="mod">
          <ac:chgData name="Yanjing Ren" userId="a12b41fec2f743dd" providerId="LiveId" clId="{D9B2E477-690F-4484-A5D0-CE4733BA9DF9}" dt="2024-01-29T09:57:00.492" v="738" actId="20577"/>
          <ac:spMkLst>
            <pc:docMk/>
            <pc:sldMk cId="145628847" sldId="881"/>
            <ac:spMk id="70" creationId="{A1A65570-023C-5590-515B-BD83BBA285F1}"/>
          </ac:spMkLst>
        </pc:spChg>
      </pc:sldChg>
      <pc:sldChg chg="add del">
        <pc:chgData name="Yanjing Ren" userId="a12b41fec2f743dd" providerId="LiveId" clId="{D9B2E477-690F-4484-A5D0-CE4733BA9DF9}" dt="2024-01-29T09:56:45.336" v="728" actId="47"/>
        <pc:sldMkLst>
          <pc:docMk/>
          <pc:sldMk cId="4035356959" sldId="882"/>
        </pc:sldMkLst>
      </pc:sldChg>
      <pc:sldChg chg="add del">
        <pc:chgData name="Yanjing Ren" userId="a12b41fec2f743dd" providerId="LiveId" clId="{D9B2E477-690F-4484-A5D0-CE4733BA9DF9}" dt="2024-01-29T09:53:10.452" v="649" actId="47"/>
        <pc:sldMkLst>
          <pc:docMk/>
          <pc:sldMk cId="3489770165" sldId="883"/>
        </pc:sldMkLst>
      </pc:sldChg>
    </pc:docChg>
  </pc:docChgLst>
  <pc:docChgLst>
    <pc:chgData name="Ren Yanjing" userId="a12b41fec2f743dd" providerId="LiveId" clId="{051E0032-E2A5-42EE-A8B3-976EA7EF57EA}"/>
    <pc:docChg chg="custSel modSld">
      <pc:chgData name="Ren Yanjing" userId="a12b41fec2f743dd" providerId="LiveId" clId="{051E0032-E2A5-42EE-A8B3-976EA7EF57EA}" dt="2021-06-22T03:20:10.456" v="1"/>
      <pc:docMkLst>
        <pc:docMk/>
      </pc:docMkLst>
      <pc:sldChg chg="addSp delSp modSp mod">
        <pc:chgData name="Ren Yanjing" userId="a12b41fec2f743dd" providerId="LiveId" clId="{051E0032-E2A5-42EE-A8B3-976EA7EF57EA}" dt="2021-06-22T03:20:10.456" v="1"/>
        <pc:sldMkLst>
          <pc:docMk/>
          <pc:sldMk cId="3584504017" sldId="855"/>
        </pc:sldMkLst>
        <pc:cxnChg chg="del">
          <ac:chgData name="Ren Yanjing" userId="a12b41fec2f743dd" providerId="LiveId" clId="{051E0032-E2A5-42EE-A8B3-976EA7EF57EA}" dt="2021-06-22T03:20:05.153" v="0" actId="478"/>
          <ac:cxnSpMkLst>
            <pc:docMk/>
            <pc:sldMk cId="3584504017" sldId="855"/>
            <ac:cxnSpMk id="34" creationId="{C2EC7E34-F7B2-48EB-A40B-AFAE62603FAC}"/>
          </ac:cxnSpMkLst>
        </pc:cxnChg>
        <pc:cxnChg chg="add mod">
          <ac:chgData name="Ren Yanjing" userId="a12b41fec2f743dd" providerId="LiveId" clId="{051E0032-E2A5-42EE-A8B3-976EA7EF57EA}" dt="2021-06-22T03:20:10.456" v="1"/>
          <ac:cxnSpMkLst>
            <pc:docMk/>
            <pc:sldMk cId="3584504017" sldId="855"/>
            <ac:cxnSpMk id="42" creationId="{B328352E-25DA-4E40-AE02-39178411C47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7219C-91EE-4B64-97AF-8AFE3F6EC6C8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1F27-C59C-4704-98E0-7336D92A2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5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5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5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42D09-ACE0-3EF9-285D-DA89C7F8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EE74D-6427-80DF-E18E-A38B336B5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9B0FB-3F54-31BB-697B-43868B13F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DF92-C08B-9425-F504-10427AEBD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2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CC1A2-86DD-11B9-6695-6A789E432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83B1F-4CE4-42C7-2D86-E5FE6C924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5B7E8-4F1E-9C7C-3220-DD49CB0CD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BBBE5-9687-6E56-9EEC-B07260B44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4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28732-0016-442B-611E-87FA9D68E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D07A35-263B-457C-8F3C-A35A10AD7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2DE14-3F06-CB08-5B41-7461DD858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E79FB-5529-218F-097A-96B07FF28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9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09B9-48BA-2FF4-D472-91E3B520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2A79E8-AAB6-AD40-5D90-814A0B853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4249D-8385-7241-AA0A-D1E2A3EC0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F4191-094E-C860-A0D1-28FD90160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7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DA460-E267-961E-BF9F-DB6CD682B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EA67C-4280-2F22-5DE9-6802193DB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0602BA-0683-98DC-E9EC-208FC01C7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8FAAB-56D1-7BD3-A5C6-79EF787B1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40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6F77-349B-EB78-EB48-98500CB44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25FF2-D42F-65F6-9D45-AD1F73A5E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E54A8-E6B0-8382-EB2F-AD424A324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8D708-BD51-8D65-0F73-A8FC51C64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8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3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0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200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4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CD4D7-AE40-F3CE-B0FE-332ED52AC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33B3A-BD31-4125-37A4-345FE00FE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22F700-4112-54D1-DADE-74FD91123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200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7229A-BD42-2011-58A3-023F88CF1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0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0E8-0310-542E-42D1-3C5F400BF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983FB-E49E-02BE-5264-577EB7206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82B0E-4068-E93F-F961-D88AF6F9D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200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AD446-2861-C26F-2481-EB15CACC7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24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3737E-D9C4-B563-835D-4B8C5CF2C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C9F52-0595-5AF7-E307-6A06C2E81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6128E-0E77-77D6-F565-C9F1CFFC7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200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7D814-54EE-401B-F1E1-6EBDBE375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5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A4810-AA6D-8AD6-8A9F-1E79318F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AE482-FB85-39AF-BC2E-B201E2DDA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BD8209-278E-3E4E-7495-76CA7FCF8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200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920CA-82B1-0E7C-7324-467909B33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75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8D40B-B5BF-8A93-A6D6-4652B658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9E109-0E4A-FF0C-32D2-2CA026826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2E3C5-FF7D-87F1-B6B7-AAC8CFF7E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200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E34E8-399D-6BA7-28DF-D72791A5A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7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FAF93-C693-580C-59A0-41CEC7E12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D2E4B-49E0-C889-D26C-7F3C68642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F5BC4-B360-CC06-A7E0-0E483AC7E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200" b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B0CA9-9840-1A4E-37AA-F8C866C8E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4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4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0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60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4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5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4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8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00801"/>
            <a:ext cx="741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meleoncloud.org/experiment/share/0babae70-ba32-4a35-8d77-f26116a2856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2" y="1752601"/>
            <a:ext cx="10972798" cy="1771651"/>
          </a:xfrm>
        </p:spPr>
        <p:txBody>
          <a:bodyPr/>
          <a:lstStyle/>
          <a:p>
            <a:r>
              <a:rPr lang="en-US" sz="4000" dirty="0"/>
              <a:t>ELECT: Enabling Erasure Coding Tiering for LSM-tree-based Storage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10000"/>
            <a:ext cx="12039602" cy="2133600"/>
          </a:xfrm>
        </p:spPr>
        <p:txBody>
          <a:bodyPr/>
          <a:lstStyle/>
          <a:p>
            <a:r>
              <a:rPr lang="en-US" sz="2400" dirty="0"/>
              <a:t>Yanjing Ren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Yuanming</a:t>
            </a:r>
            <a:r>
              <a:rPr lang="en-US" sz="2400" dirty="0"/>
              <a:t> Ren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Xiaolu</a:t>
            </a:r>
            <a:r>
              <a:rPr lang="en-US" sz="2400" dirty="0"/>
              <a:t> Li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Yuchong</a:t>
            </a:r>
            <a:r>
              <a:rPr lang="en-US" sz="2400" dirty="0"/>
              <a:t> Hu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Jingwei</a:t>
            </a:r>
            <a:r>
              <a:rPr lang="en-US" sz="2400" dirty="0"/>
              <a:t> Li</a:t>
            </a:r>
            <a:r>
              <a:rPr lang="en-US" sz="2400" baseline="30000" dirty="0"/>
              <a:t>3</a:t>
            </a:r>
            <a:r>
              <a:rPr lang="en-US" sz="2400" dirty="0"/>
              <a:t>, </a:t>
            </a:r>
            <a:r>
              <a:rPr lang="en-US" sz="2400" b="1" dirty="0"/>
              <a:t>Patrick P. C. Lee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r>
              <a:rPr lang="en-US" sz="2400" baseline="30000" dirty="0"/>
              <a:t>1</a:t>
            </a:r>
            <a:r>
              <a:rPr lang="en-US" sz="2400" dirty="0"/>
              <a:t>The Chinese University of Hong Kong</a:t>
            </a:r>
            <a:br>
              <a:rPr lang="en-US" sz="2400" dirty="0"/>
            </a:br>
            <a:r>
              <a:rPr lang="en-US" sz="2400" baseline="30000" dirty="0"/>
              <a:t>2</a:t>
            </a:r>
            <a:r>
              <a:rPr lang="en-US" sz="2400" dirty="0"/>
              <a:t>Huazhong University of Science and Technology</a:t>
            </a:r>
            <a:br>
              <a:rPr lang="en-US" sz="2400" dirty="0"/>
            </a:br>
            <a:r>
              <a:rPr lang="en-US" sz="2400" baseline="30000" dirty="0"/>
              <a:t>3</a:t>
            </a:r>
            <a:r>
              <a:rPr lang="en-US" sz="2400" dirty="0"/>
              <a:t>University of Electronic Science and Technology of China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USENIX FAST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B5D5730-04DE-6C45-9BD8-5CAF5DBA7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961" y="297550"/>
            <a:ext cx="2619439" cy="76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and Solutions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Chameleon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582400" cy="4525963"/>
          </a:xfrm>
        </p:spPr>
        <p:txBody>
          <a:bodyPr/>
          <a:lstStyle/>
          <a:p>
            <a:r>
              <a:rPr lang="en-US" altLang="zh-CN" dirty="0"/>
              <a:t>P1: Instance cannot be connected (Status returns ERROR)</a:t>
            </a:r>
          </a:p>
          <a:p>
            <a:pPr lvl="1"/>
            <a:r>
              <a:rPr lang="en-US" altLang="zh-CN" dirty="0"/>
              <a:t>Try hard reboot on the instance management site</a:t>
            </a:r>
          </a:p>
          <a:p>
            <a:pPr lvl="1"/>
            <a:r>
              <a:rPr lang="en-US" altLang="zh-CN" dirty="0"/>
              <a:t>Delete old instances and recreate the fault instance after serval minutes</a:t>
            </a:r>
          </a:p>
          <a:p>
            <a:r>
              <a:rPr lang="en-US" altLang="zh-CN" dirty="0"/>
              <a:t>P2: Status of the Lease returns ERROR</a:t>
            </a:r>
          </a:p>
          <a:p>
            <a:pPr lvl="1"/>
            <a:r>
              <a:rPr lang="en-US" altLang="zh-CN" dirty="0"/>
              <a:t>Delete the instances created with the Lease</a:t>
            </a:r>
          </a:p>
          <a:p>
            <a:pPr lvl="1"/>
            <a:r>
              <a:rPr lang="en-US" altLang="zh-CN" dirty="0"/>
              <a:t>Delete the Lease and create a new one</a:t>
            </a:r>
          </a:p>
          <a:p>
            <a:r>
              <a:rPr lang="en-US" altLang="zh-CN" dirty="0"/>
              <a:t>P3: Cannot extend the existing Lease</a:t>
            </a:r>
          </a:p>
          <a:p>
            <a:pPr lvl="1"/>
            <a:r>
              <a:rPr lang="en-US" altLang="zh-CN" dirty="0"/>
              <a:t>Change the hardware type as the available nodes may not be enough in the period requested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40CF1-4BF6-87C6-E1F2-00BD82764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536C-2FC1-2DC6-697E-89D68007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 Artifact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D5F0-EA49-3F4A-3C7C-6346DF69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79911" cy="4525963"/>
          </a:xfrm>
        </p:spPr>
        <p:txBody>
          <a:bodyPr/>
          <a:lstStyle/>
          <a:p>
            <a:r>
              <a:rPr lang="en-US" altLang="zh-CN" dirty="0"/>
              <a:t>Artifact of ELECT is published on Chameleon Trovi</a:t>
            </a:r>
          </a:p>
          <a:p>
            <a:pPr lvl="1"/>
            <a:r>
              <a:rPr lang="en-US" altLang="zh-CN" dirty="0"/>
              <a:t>Link: </a:t>
            </a:r>
            <a:r>
              <a:rPr lang="en-US" altLang="zh-CN" dirty="0">
                <a:hlinkClick r:id="rId3"/>
              </a:rPr>
              <a:t>https://www.chameleoncloud.org/experiment/share/0babae70-ba32-4a35-8d77-f26116a28569</a:t>
            </a: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A292A-8ACB-D1AC-2580-F1298B6E1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图片 4" descr="QR 代码&#10;&#10;描述已自动生成">
            <a:extLst>
              <a:ext uri="{FF2B5EF4-FFF2-40B4-BE49-F238E27FC236}">
                <a16:creationId xmlns:a16="http://schemas.microsoft.com/office/drawing/2014/main" id="{B7AE5C58-2425-1E95-2DEC-260A93D7D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3" t="2489" r="2329" b="3348"/>
          <a:stretch/>
        </p:blipFill>
        <p:spPr>
          <a:xfrm>
            <a:off x="4544455" y="3170059"/>
            <a:ext cx="3103090" cy="30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8A6A7-638A-813F-7100-0CB9ECE87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2DCE-0FCD-493A-06CD-B1B9F61E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 Artifact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560F3-7DF6-13F0-324D-00DC8ED55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79911" cy="4525963"/>
          </a:xfrm>
        </p:spPr>
        <p:txBody>
          <a:bodyPr/>
          <a:lstStyle/>
          <a:p>
            <a:r>
              <a:rPr lang="en-US" altLang="zh-CN" dirty="0"/>
              <a:t>ELECT is built atop Cassandra v4.1.0</a:t>
            </a:r>
          </a:p>
          <a:p>
            <a:pPr lvl="1"/>
            <a:r>
              <a:rPr lang="en-US" altLang="zh-CN" dirty="0"/>
              <a:t>Around 27 K LoC of modifications to Cassandra (with 1.25 M LoC)</a:t>
            </a:r>
          </a:p>
          <a:p>
            <a:pPr lvl="1"/>
            <a:r>
              <a:rPr lang="en-US" altLang="zh-CN" dirty="0"/>
              <a:t>Utilize Intel ISA-L library for erasure coding</a:t>
            </a:r>
          </a:p>
          <a:p>
            <a:pPr lvl="1"/>
            <a:r>
              <a:rPr lang="en-US" altLang="zh-CN" dirty="0"/>
              <a:t>Utilize Ansible to automatically run the evaluations</a:t>
            </a:r>
          </a:p>
          <a:p>
            <a:r>
              <a:rPr lang="en-US" altLang="zh-CN" dirty="0"/>
              <a:t>The artifact contains the implementation of the ELECT prototype, YCSB benchmark tool, and evaluation scripts</a:t>
            </a:r>
          </a:p>
          <a:p>
            <a:pPr lvl="1"/>
            <a:r>
              <a:rPr lang="en-US" altLang="zh-CN" b="1" i="1" dirty="0"/>
              <a:t>src/</a:t>
            </a:r>
            <a:r>
              <a:rPr lang="en-US" altLang="zh-CN" dirty="0"/>
              <a:t> : includes the prototype and a simple object storage backend</a:t>
            </a:r>
          </a:p>
          <a:p>
            <a:pPr lvl="1"/>
            <a:r>
              <a:rPr lang="en-US" altLang="zh-CN" b="1" i="1" dirty="0"/>
              <a:t>scripts/ </a:t>
            </a:r>
            <a:r>
              <a:rPr lang="en-US" altLang="zh-CN" dirty="0"/>
              <a:t>: includes the setup and evaluation scripts, and the YCSB tool</a:t>
            </a:r>
          </a:p>
          <a:p>
            <a:pPr lvl="1"/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CFA07-6ECB-EB27-1413-613FE139A4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6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63439-BDEC-5BA4-20C2-1640DFA73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C97C-7CAF-6E3B-8787-983F9B11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Artifact Evaluation Settings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B41D-E40E-9BAE-1733-6F25007EF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/>
              <a:lstStyle/>
              <a:p>
                <a:r>
                  <a:rPr lang="en-US" altLang="zh-CN" dirty="0"/>
                  <a:t>Setup within a single cluster</a:t>
                </a:r>
              </a:p>
              <a:p>
                <a:pPr lvl="1"/>
                <a:r>
                  <a:rPr lang="en-US" altLang="zh-CN" dirty="0"/>
                  <a:t>8 nodes (1 client node+ 1 cold-tier node+ 6 hot-tier nodes)</a:t>
                </a:r>
              </a:p>
              <a:p>
                <a:pPr lvl="1"/>
                <a:r>
                  <a:rPr lang="en-US" altLang="zh-CN" dirty="0"/>
                  <a:t>Deploy the simple object storage backend as the cold tier</a:t>
                </a:r>
              </a:p>
              <a:p>
                <a:pPr lvl="1"/>
                <a:r>
                  <a:rPr lang="en-US" altLang="zh-CN" dirty="0"/>
                  <a:t>Workloads: YCSB 0.17.0, 1 KiB KV pairs, Zipfian constant 0.99</a:t>
                </a:r>
              </a:p>
              <a:p>
                <a:pPr lvl="1"/>
                <a:r>
                  <a:rPr lang="en-US" altLang="zh-CN" dirty="0"/>
                  <a:t>Parameters: 3-way replication, (6,4) encoding, storage saving target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altLang="zh-CN" dirty="0"/>
                  <a:t>, write consistency level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ALL</a:t>
                </a:r>
                <a:r>
                  <a:rPr lang="en-US" altLang="zh-CN" dirty="0"/>
                  <a:t>, read consistency level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ONE</a:t>
                </a:r>
              </a:p>
              <a:p>
                <a:r>
                  <a:rPr lang="en-US" altLang="zh-CN" dirty="0"/>
                  <a:t>Comparisons</a:t>
                </a:r>
              </a:p>
              <a:p>
                <a:pPr lvl="1"/>
                <a:r>
                  <a:rPr lang="en-US" altLang="zh-CN" dirty="0"/>
                  <a:t>Cassandra v4.1.0 vs. ELECT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B41D-E40E-9BAE-1733-6F25007EF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3"/>
                <a:stretch>
                  <a:fillRect l="-944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F9A8-EA6E-9724-C788-92E9CC46E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7" name="表格 3">
            <a:extLst>
              <a:ext uri="{FF2B5EF4-FFF2-40B4-BE49-F238E27FC236}">
                <a16:creationId xmlns:a16="http://schemas.microsoft.com/office/drawing/2014/main" id="{5866FE81-5CDF-2B9B-427E-EEF8127DC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66703"/>
              </p:ext>
            </p:extLst>
          </p:nvPr>
        </p:nvGraphicFramePr>
        <p:xfrm>
          <a:off x="609601" y="5737244"/>
          <a:ext cx="10625370" cy="88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014">
                  <a:extLst>
                    <a:ext uri="{9D8B030D-6E8A-4147-A177-3AD203B41FA5}">
                      <a16:colId xmlns:a16="http://schemas.microsoft.com/office/drawing/2014/main" val="957844922"/>
                    </a:ext>
                  </a:extLst>
                </a:gridCol>
                <a:gridCol w="2294026">
                  <a:extLst>
                    <a:ext uri="{9D8B030D-6E8A-4147-A177-3AD203B41FA5}">
                      <a16:colId xmlns:a16="http://schemas.microsoft.com/office/drawing/2014/main" val="91717128"/>
                    </a:ext>
                  </a:extLst>
                </a:gridCol>
                <a:gridCol w="229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748">
                  <a:extLst>
                    <a:ext uri="{9D8B030D-6E8A-4147-A177-3AD203B41FA5}">
                      <a16:colId xmlns:a16="http://schemas.microsoft.com/office/drawing/2014/main" val="2528054669"/>
                    </a:ext>
                  </a:extLst>
                </a:gridCol>
                <a:gridCol w="119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331">
                  <a:extLst>
                    <a:ext uri="{9D8B030D-6E8A-4147-A177-3AD203B41FA5}">
                      <a16:colId xmlns:a16="http://schemas.microsoft.com/office/drawing/2014/main" val="2728702007"/>
                    </a:ext>
                  </a:extLst>
                </a:gridCol>
              </a:tblGrid>
              <a:tr h="338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800" dirty="0"/>
                        <a:t>Machine</a:t>
                      </a:r>
                      <a:endParaRPr lang="zh-CN" altLang="en-US" sz="1800" dirty="0">
                        <a:latin typeface="Arial" panose="020B0604020202020204" pitchFamily="34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</a:rPr>
                        <a:t>Instance Type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</a:rPr>
                        <a:t>CPU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800" dirty="0"/>
                        <a:t>Memory</a:t>
                      </a:r>
                      <a:endParaRPr lang="zh-CN" altLang="en-US" sz="1800" dirty="0">
                        <a:latin typeface="Arial" panose="020B0604020202020204" pitchFamily="34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800" dirty="0"/>
                        <a:t>Disk</a:t>
                      </a:r>
                      <a:endParaRPr lang="zh-CN" altLang="en-US" sz="1800" dirty="0">
                        <a:latin typeface="Arial" panose="020B0604020202020204" pitchFamily="34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800" dirty="0"/>
                        <a:t>OS</a:t>
                      </a:r>
                      <a:endParaRPr lang="zh-CN" altLang="en-US" sz="1800" dirty="0">
                        <a:latin typeface="Arial" panose="020B0604020202020204" pitchFamily="34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</a:rPr>
                        <a:t>8 nodes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</a:rPr>
                        <a:t>Chameleon Cloud: compute_icelake_r750 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BR" altLang="zh-CN" sz="1400" b="1" kern="1200" dirty="0">
                          <a:solidFill>
                            <a:schemeClr val="tx1"/>
                          </a:solidFill>
                        </a:rPr>
                        <a:t>Xeon Platinum 8380*2</a:t>
                      </a:r>
                      <a:br>
                        <a:rPr lang="pt-BR" altLang="zh-CN" sz="1400" b="1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pt-BR" altLang="zh-CN" sz="1400" b="1" kern="1200" dirty="0">
                          <a:solidFill>
                            <a:schemeClr val="tx1"/>
                          </a:solidFill>
                        </a:rPr>
                        <a:t>(160-cores)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</a:rPr>
                        <a:t>256-GiB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</a:rPr>
                        <a:t>256 GiB SATA SSD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</a:rPr>
                        <a:t>Ubuntu 22.04 LTS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54" marB="457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66C5F049-7C45-2B89-13CE-24B7D849E062}"/>
              </a:ext>
            </a:extLst>
          </p:cNvPr>
          <p:cNvSpPr/>
          <p:nvPr/>
        </p:nvSpPr>
        <p:spPr>
          <a:xfrm>
            <a:off x="4777164" y="5367912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Node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43164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53380-C73A-B28D-E257-02299E85E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FC2B-0646-389C-F9DB-C580EFF1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D903-355F-0C7B-3F82-5C4854E1B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582400" cy="4525963"/>
          </a:xfrm>
        </p:spPr>
        <p:txBody>
          <a:bodyPr/>
          <a:lstStyle/>
          <a:p>
            <a:r>
              <a:rPr lang="en-US" altLang="zh-CN" dirty="0"/>
              <a:t>Launch 8 instances in Chameleon Cloud</a:t>
            </a:r>
          </a:p>
          <a:p>
            <a:r>
              <a:rPr lang="en-US" altLang="zh-CN" dirty="0"/>
              <a:t>Steps of configuration</a:t>
            </a:r>
          </a:p>
          <a:p>
            <a:pPr lvl="1"/>
            <a:r>
              <a:rPr lang="en-US" altLang="zh-CN" dirty="0"/>
              <a:t>Select one node as the client and connect to it</a:t>
            </a:r>
          </a:p>
          <a:p>
            <a:pPr lvl="1"/>
            <a:r>
              <a:rPr lang="en-US" altLang="zh-CN" dirty="0"/>
              <a:t>Download the artifact and configure the instance information in the </a:t>
            </a:r>
            <a:r>
              <a:rPr lang="en-US" altLang="zh-CN" i="1" dirty="0"/>
              <a:t>scripts/settings.sh </a:t>
            </a:r>
            <a:r>
              <a:rPr lang="en-US" altLang="zh-CN" dirty="0"/>
              <a:t>as described in </a:t>
            </a:r>
            <a:r>
              <a:rPr lang="en-US" altLang="zh-CN" i="1" dirty="0"/>
              <a:t>AE_INSTRUCTION.md</a:t>
            </a:r>
          </a:p>
          <a:p>
            <a:pPr lvl="1"/>
            <a:endParaRPr lang="en-US" altLang="zh-CN" i="1" dirty="0"/>
          </a:p>
          <a:p>
            <a:pPr lvl="1"/>
            <a:endParaRPr lang="en-US" altLang="zh-CN" i="1" dirty="0"/>
          </a:p>
          <a:p>
            <a:pPr lvl="1"/>
            <a:r>
              <a:rPr lang="en-US" altLang="zh-CN" dirty="0"/>
              <a:t>Run the environment setup scripts in the artifact as follows:</a:t>
            </a:r>
          </a:p>
          <a:p>
            <a:pPr lvl="2"/>
            <a:r>
              <a:rPr lang="en-US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bash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scripts/setup.sh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full</a:t>
            </a:r>
            <a:endParaRPr lang="en-US" altLang="zh-CN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altLang="zh-CN" dirty="0"/>
              <a:t>The configuration requires around 5 minutes in Chameleon Cloud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D7238-2C04-3DCD-53ED-C9997F13F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3A9E73-2B77-9815-ADE3-B8A1F862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37" y="4020614"/>
            <a:ext cx="9305126" cy="8387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587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6531E-D6C4-082B-B92D-E91D21E49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F66F-05AB-466B-8CA0-45DB0F6A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Reproducing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C4271-2506-A338-C4C5-B97EC3C6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altLang="zh-CN" dirty="0"/>
              <a:t>We provide the evaluation scripts in the artifact, and they can be easily executed following </a:t>
            </a:r>
            <a:r>
              <a:rPr lang="en-US" altLang="zh-CN" i="1" dirty="0"/>
              <a:t>AE_INSTRUCTION.md</a:t>
            </a:r>
          </a:p>
          <a:p>
            <a:pPr lvl="1"/>
            <a:r>
              <a:rPr lang="en-US" altLang="zh-CN" dirty="0"/>
              <a:t>8 days are required to reproduce all evaluations on Chameleon Cloud</a:t>
            </a:r>
          </a:p>
          <a:p>
            <a:r>
              <a:rPr lang="en-US" altLang="zh-CN" dirty="0"/>
              <a:t>Example evaluation on storage savings</a:t>
            </a:r>
          </a:p>
          <a:p>
            <a:pPr lvl="1"/>
            <a:r>
              <a:rPr lang="en-US" altLang="zh-CN" dirty="0"/>
              <a:t>It can be run by executing the following script </a:t>
            </a:r>
            <a:endParaRPr lang="en-US" altLang="zh-CN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pPr lvl="2"/>
            <a:r>
              <a:rPr lang="en-US" altLang="zh-C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bash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scripts/exp/Exp-simple.sh</a:t>
            </a:r>
            <a:endParaRPr lang="en-US" altLang="zh-CN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altLang="zh-CN" dirty="0"/>
              <a:t>Takes about 6 minutes to finish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4E978-EF4A-1211-8C86-773C29554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2220F10-039A-6921-F570-947E20525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84" y="4895413"/>
            <a:ext cx="9940028" cy="13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9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FFFDA-E6CE-9405-DB74-A6084F362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0657-07AF-F87B-E4EA-F2702764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Artifact Evaluation Result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F959-F95E-D3C8-F416-7A1D5058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1897"/>
            <a:ext cx="11176000" cy="2884676"/>
          </a:xfrm>
        </p:spPr>
        <p:txBody>
          <a:bodyPr/>
          <a:lstStyle/>
          <a:p>
            <a:r>
              <a:rPr lang="en-US" altLang="zh-CN" dirty="0"/>
              <a:t>On Chameleon, some results behave differently from our paper</a:t>
            </a:r>
          </a:p>
          <a:p>
            <a:pPr lvl="1"/>
            <a:r>
              <a:rPr lang="en-US" altLang="zh-CN" dirty="0"/>
              <a:t>Performance gain in YCSB core workload E is reduced from 3x to 0.1%</a:t>
            </a:r>
          </a:p>
          <a:p>
            <a:pPr lvl="2"/>
            <a:r>
              <a:rPr lang="en-US" altLang="zh-CN" dirty="0"/>
              <a:t>I/O throughput in Chameleon Cloud is 2.3x higher</a:t>
            </a:r>
          </a:p>
          <a:p>
            <a:pPr lvl="2"/>
            <a:r>
              <a:rPr lang="en-US" altLang="zh-CN" dirty="0"/>
              <a:t>I/O overhead no longer becomes a bottleneck during scans (95% of workload E)</a:t>
            </a:r>
          </a:p>
          <a:p>
            <a:pPr lvl="1"/>
            <a:r>
              <a:rPr lang="en-US" altLang="zh-CN" dirty="0"/>
              <a:t>Overhead of read in degraded mode is reduced from 5x to 1.2x</a:t>
            </a:r>
          </a:p>
          <a:p>
            <a:pPr lvl="2"/>
            <a:r>
              <a:rPr lang="en-US" altLang="zh-CN" dirty="0"/>
              <a:t>Network bandwidth in Chameleon Cloud is 8.3x higher</a:t>
            </a:r>
          </a:p>
          <a:p>
            <a:pPr lvl="2"/>
            <a:r>
              <a:rPr lang="en-US" altLang="zh-CN" dirty="0"/>
              <a:t>Recovery overhead of retrieving coding group is reduced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9BE4E-7E8A-B4E1-62D0-19A203AFC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8F043039-5DBA-0154-6545-66AACCC8B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6798"/>
              </p:ext>
            </p:extLst>
          </p:nvPr>
        </p:nvGraphicFramePr>
        <p:xfrm>
          <a:off x="522354" y="4391504"/>
          <a:ext cx="107361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12">
                  <a:extLst>
                    <a:ext uri="{9D8B030D-6E8A-4147-A177-3AD203B41FA5}">
                      <a16:colId xmlns:a16="http://schemas.microsoft.com/office/drawing/2014/main" val="857186805"/>
                    </a:ext>
                  </a:extLst>
                </a:gridCol>
                <a:gridCol w="4240060">
                  <a:extLst>
                    <a:ext uri="{9D8B030D-6E8A-4147-A177-3AD203B41FA5}">
                      <a16:colId xmlns:a16="http://schemas.microsoft.com/office/drawing/2014/main" val="940900125"/>
                    </a:ext>
                  </a:extLst>
                </a:gridCol>
                <a:gridCol w="5346524">
                  <a:extLst>
                    <a:ext uri="{9D8B030D-6E8A-4147-A177-3AD203B41FA5}">
                      <a16:colId xmlns:a16="http://schemas.microsoft.com/office/drawing/2014/main" val="777931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Chameleon Cloud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Alibaba Cloud (used in our paper)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2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compute_icelake_r750 (Bare Metal)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ecs.i3g.2xlarge (Virtual Machine)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2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Xeon Platinum 8380 *2 (160 cores)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vCPU based on Xeon Platinum 8269CY (8 cores)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422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256 GiB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 GiB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6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Storage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MICRON SATA SSD; ~540 MB/s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SSD; ~250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20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Network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 Gbps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 Gbps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4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37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dirty="0">
                <a:effectLst/>
              </a:rPr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4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13-FCE6-BB44-A9C9-0FC4DD9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Introduction of 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379911" cy="4525963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ELECT</a:t>
            </a:r>
            <a:r>
              <a:rPr lang="en-US" altLang="zh-CN" dirty="0"/>
              <a:t>:</a:t>
            </a:r>
            <a:r>
              <a:rPr lang="en-US" altLang="zh-CN" b="1" dirty="0"/>
              <a:t> </a:t>
            </a:r>
            <a:r>
              <a:rPr lang="en-US" altLang="zh-CN" dirty="0"/>
              <a:t>a distributed KV store that </a:t>
            </a:r>
            <a:r>
              <a:rPr lang="en-US" altLang="zh-CN" u="sng" dirty="0"/>
              <a:t>e</a:t>
            </a:r>
            <a:r>
              <a:rPr lang="en-US" altLang="zh-CN" dirty="0"/>
              <a:t>nab</a:t>
            </a:r>
            <a:r>
              <a:rPr lang="en-US" altLang="zh-CN" u="sng" dirty="0"/>
              <a:t>l</a:t>
            </a:r>
            <a:r>
              <a:rPr lang="en-US" altLang="zh-CN" dirty="0"/>
              <a:t>es </a:t>
            </a:r>
            <a:r>
              <a:rPr lang="en-US" altLang="zh-CN" u="sng" dirty="0"/>
              <a:t>e</a:t>
            </a:r>
            <a:r>
              <a:rPr lang="en-US" altLang="zh-CN" dirty="0"/>
              <a:t>rasure </a:t>
            </a:r>
            <a:r>
              <a:rPr lang="en-US" altLang="zh-CN" u="sng" dirty="0"/>
              <a:t>c</a:t>
            </a:r>
            <a:r>
              <a:rPr lang="en-US" altLang="zh-CN" dirty="0"/>
              <a:t>oding </a:t>
            </a:r>
            <a:r>
              <a:rPr lang="en-US" altLang="zh-CN" u="sng" dirty="0"/>
              <a:t>t</a:t>
            </a:r>
            <a:r>
              <a:rPr lang="en-US" altLang="zh-CN" dirty="0"/>
              <a:t>iering</a:t>
            </a:r>
          </a:p>
          <a:p>
            <a:pPr lvl="1"/>
            <a:r>
              <a:rPr lang="en-US" altLang="zh-CN" dirty="0"/>
              <a:t>LSM-tree-based redundancy transitioning</a:t>
            </a:r>
          </a:p>
          <a:p>
            <a:pPr lvl="1"/>
            <a:r>
              <a:rPr lang="en-US" altLang="zh-CN" dirty="0"/>
              <a:t>Hotness-aware redundancy transitioning and cold</a:t>
            </a:r>
            <a:r>
              <a:rPr lang="zh-CN" altLang="en-US" dirty="0"/>
              <a:t> </a:t>
            </a:r>
            <a:r>
              <a:rPr lang="en-US" altLang="zh-CN" dirty="0"/>
              <a:t>data offloading</a:t>
            </a:r>
          </a:p>
          <a:p>
            <a:pPr lvl="1"/>
            <a:r>
              <a:rPr lang="en-US" altLang="zh-CN" dirty="0"/>
              <a:t>Balancing storage-performance trade-off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Extensive experiments:</a:t>
            </a:r>
          </a:p>
          <a:p>
            <a:pPr lvl="1"/>
            <a:r>
              <a:rPr lang="en-US" altLang="zh-CN" b="1" dirty="0">
                <a:solidFill>
                  <a:srgbClr val="002060"/>
                </a:solidFill>
              </a:rPr>
              <a:t>56.1% </a:t>
            </a:r>
            <a:r>
              <a:rPr lang="en-US" altLang="zh-CN" dirty="0"/>
              <a:t>less hot-tier storage overhead over Cassandra</a:t>
            </a:r>
            <a:endParaRPr lang="en-US" altLang="zh-CN" baseline="30000" dirty="0"/>
          </a:p>
          <a:p>
            <a:pPr lvl="1"/>
            <a:r>
              <a:rPr lang="en-US" altLang="zh-CN" dirty="0">
                <a:ea typeface="Cambria Math" panose="02040503050406030204" pitchFamily="18" charset="0"/>
              </a:rPr>
              <a:t>Similar performance in normal read/write operations</a:t>
            </a:r>
          </a:p>
          <a:p>
            <a:pPr lvl="1"/>
            <a:r>
              <a:rPr lang="en-US" altLang="zh-CN" dirty="0">
                <a:ea typeface="Cambria Math" panose="02040503050406030204" pitchFamily="18" charset="0"/>
              </a:rPr>
              <a:t>Reproducible on Chameleon Cloud</a:t>
            </a:r>
          </a:p>
          <a:p>
            <a:pPr marL="457200" lvl="1" indent="0">
              <a:buNone/>
            </a:pPr>
            <a:endParaRPr lang="en-US" altLang="zh-CN" dirty="0"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8288-B2D6-5845-9CA1-A1AA6F77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3" y="169269"/>
            <a:ext cx="11395714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Chameleon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F0989-B05C-C34E-9E47-627297793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74868"/>
            <a:ext cx="11360151" cy="4563333"/>
          </a:xfrm>
        </p:spPr>
        <p:txBody>
          <a:bodyPr/>
          <a:lstStyle/>
          <a:p>
            <a:r>
              <a:rPr lang="en-US" altLang="zh-CN" dirty="0"/>
              <a:t>Chameleon Cloud provides bare metal access to heterogeneous cloud resources</a:t>
            </a:r>
          </a:p>
          <a:p>
            <a:pPr lvl="1"/>
            <a:r>
              <a:rPr lang="en-US" altLang="zh-CN" dirty="0"/>
              <a:t>Hardware: InfiniBand; NVMe; GPU; FPGA; Xeon/ARM processors…</a:t>
            </a:r>
          </a:p>
          <a:p>
            <a:pPr lvl="1"/>
            <a:r>
              <a:rPr lang="en-US" altLang="zh-CN" dirty="0"/>
              <a:t>Networking: Isolated layer-2 networks; SDN; OpenFlow…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CBAF-0DA9-B74E-B6C9-1F8929498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731D3A-6D72-4DDE-4D23-9C5122CC6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40"/>
          <a:stretch/>
        </p:blipFill>
        <p:spPr>
          <a:xfrm>
            <a:off x="2072396" y="3705450"/>
            <a:ext cx="6913704" cy="2888038"/>
          </a:xfrm>
          <a:prstGeom prst="rect">
            <a:avLst/>
          </a:prstGeom>
        </p:spPr>
      </p:pic>
      <p:sp>
        <p:nvSpPr>
          <p:cNvPr id="10" name="对话气泡: 矩形 9">
            <a:extLst>
              <a:ext uri="{FF2B5EF4-FFF2-40B4-BE49-F238E27FC236}">
                <a16:creationId xmlns:a16="http://schemas.microsoft.com/office/drawing/2014/main" id="{06FC025D-C2CC-F980-D397-330BA081C483}"/>
              </a:ext>
            </a:extLst>
          </p:cNvPr>
          <p:cNvSpPr/>
          <p:nvPr/>
        </p:nvSpPr>
        <p:spPr bwMode="auto">
          <a:xfrm>
            <a:off x="361145" y="4377010"/>
            <a:ext cx="1711251" cy="611043"/>
          </a:xfrm>
          <a:prstGeom prst="wedgeRectCallout">
            <a:avLst>
              <a:gd name="adj1" fmla="val 54107"/>
              <a:gd name="adj2" fmla="val 77706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Arial" charset="0"/>
              </a:rPr>
              <a:t>Managed by different sites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对话气泡: 矩形 11">
            <a:extLst>
              <a:ext uri="{FF2B5EF4-FFF2-40B4-BE49-F238E27FC236}">
                <a16:creationId xmlns:a16="http://schemas.microsoft.com/office/drawing/2014/main" id="{2E060A2B-4C8C-2E44-D02D-4CB3BD672DD1}"/>
              </a:ext>
            </a:extLst>
          </p:cNvPr>
          <p:cNvSpPr/>
          <p:nvPr/>
        </p:nvSpPr>
        <p:spPr bwMode="auto">
          <a:xfrm>
            <a:off x="9129522" y="5297750"/>
            <a:ext cx="2347846" cy="611043"/>
          </a:xfrm>
          <a:prstGeom prst="wedgeRectCallout">
            <a:avLst>
              <a:gd name="adj1" fmla="val -61416"/>
              <a:gd name="adj2" fmla="val 10905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Arial" charset="0"/>
              </a:rPr>
              <a:t>Browser to find appropriate nodes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2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90DAE-D771-270D-26F6-CE7A7C17A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9F13-8CBF-EC6F-136E-57FA96E3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3" y="169269"/>
            <a:ext cx="11395714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and Sign-in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2C38-26B1-B507-3B70-EC26D09A7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74868"/>
            <a:ext cx="11360151" cy="4563333"/>
          </a:xfrm>
        </p:spPr>
        <p:txBody>
          <a:bodyPr/>
          <a:lstStyle/>
          <a:p>
            <a:r>
              <a:rPr lang="en-US" altLang="zh-CN" dirty="0"/>
              <a:t>Chameleon Cloud supports various registration/sign-in methods</a:t>
            </a:r>
          </a:p>
          <a:p>
            <a:pPr lvl="1"/>
            <a:r>
              <a:rPr lang="en-US" altLang="zh-CN" dirty="0"/>
              <a:t>Google</a:t>
            </a:r>
          </a:p>
          <a:p>
            <a:pPr lvl="1"/>
            <a:r>
              <a:rPr lang="en-US" altLang="zh-CN" dirty="0"/>
              <a:t>ORCID</a:t>
            </a:r>
          </a:p>
          <a:p>
            <a:pPr lvl="1"/>
            <a:r>
              <a:rPr lang="en-US" altLang="zh-CN" dirty="0"/>
              <a:t>GitHub</a:t>
            </a:r>
          </a:p>
          <a:p>
            <a:pPr lvl="1"/>
            <a:r>
              <a:rPr lang="en-US" altLang="zh-CN" dirty="0"/>
              <a:t>…</a:t>
            </a:r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00383-30A5-B75D-59FC-881009452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19993A-FDB9-B514-6A0E-68EECC54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21" y="2221134"/>
            <a:ext cx="5444506" cy="42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737A0-6491-1D21-C4AC-B4D2F9B4E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8860-3A11-D439-A116-035866C9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3" y="169269"/>
            <a:ext cx="11395714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FFC07-1D40-2E94-28AA-2E92EC33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26008"/>
            <a:ext cx="11360151" cy="4563333"/>
          </a:xfrm>
        </p:spPr>
        <p:txBody>
          <a:bodyPr/>
          <a:lstStyle/>
          <a:p>
            <a:r>
              <a:rPr lang="en-US" altLang="zh-CN" dirty="0"/>
              <a:t>Hardware resources are available only if you have a qualified project</a:t>
            </a:r>
          </a:p>
          <a:p>
            <a:pPr lvl="1"/>
            <a:r>
              <a:rPr lang="en-US" altLang="zh-CN" dirty="0"/>
              <a:t>Ask the project owner to invite you via your email</a:t>
            </a:r>
          </a:p>
          <a:p>
            <a:pPr lvl="1"/>
            <a:r>
              <a:rPr lang="en-US" altLang="zh-CN" dirty="0"/>
              <a:t>Request PI eligibility and create a new project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1A277-D7D9-4320-9F64-D711586A3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44B2EE-F658-50C3-EC37-95BBC082B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191" y="2987500"/>
            <a:ext cx="7183297" cy="37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9629B-5A60-3F57-240A-5C34802AE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1882-AED1-D6FB-42FE-0DD4C2E0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3" y="169269"/>
            <a:ext cx="11395714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Selecting Hardware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D9AE3-79E0-2170-A751-452BF68C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04744"/>
                <a:ext cx="11360151" cy="4563333"/>
              </a:xfrm>
            </p:spPr>
            <p:txBody>
              <a:bodyPr/>
              <a:lstStyle/>
              <a:p>
                <a:r>
                  <a:rPr lang="en-US" altLang="zh-CN" dirty="0"/>
                  <a:t>Find specific hardware in “Experiment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Hardware Discovery”</a:t>
                </a:r>
              </a:p>
              <a:p>
                <a:pPr lvl="1"/>
                <a:r>
                  <a:rPr lang="en-US" altLang="zh-CN" dirty="0"/>
                  <a:t>Step 1: Find hardware with filters on platform/CPU/RAM/storage/network</a:t>
                </a:r>
              </a:p>
              <a:p>
                <a:pPr lvl="1"/>
                <a:r>
                  <a:rPr lang="en-US" altLang="zh-CN" dirty="0"/>
                  <a:t>Step 2: Find 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you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want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located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D9AE3-79E0-2170-A751-452BF68C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04744"/>
                <a:ext cx="11360151" cy="4563333"/>
              </a:xfrm>
              <a:blipFill>
                <a:blip r:embed="rId3"/>
                <a:stretch>
                  <a:fillRect l="-912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733F1-A18C-1D19-8913-3F71BB30D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C727DA-1BA6-82BF-7E51-2B7C331D7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928" y="3107543"/>
            <a:ext cx="8071314" cy="316195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52FAE97-176B-FC6A-270F-4EA6E84EC3D1}"/>
              </a:ext>
            </a:extLst>
          </p:cNvPr>
          <p:cNvSpPr/>
          <p:nvPr/>
        </p:nvSpPr>
        <p:spPr bwMode="auto">
          <a:xfrm>
            <a:off x="2961928" y="3107543"/>
            <a:ext cx="972767" cy="16318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85728453-3487-1DFD-D0E4-EA27843473C8}"/>
              </a:ext>
            </a:extLst>
          </p:cNvPr>
          <p:cNvSpPr/>
          <p:nvPr/>
        </p:nvSpPr>
        <p:spPr bwMode="auto">
          <a:xfrm>
            <a:off x="398143" y="3579312"/>
            <a:ext cx="2395161" cy="1299576"/>
          </a:xfrm>
          <a:prstGeom prst="wedgeRectCallout">
            <a:avLst>
              <a:gd name="adj1" fmla="val 57249"/>
              <a:gd name="adj2" fmla="val -29849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Arial" charset="0"/>
              </a:rPr>
              <a:t>Note for Step 2: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Arial" charset="0"/>
              </a:rPr>
              <a:t>Each site is independent of each other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1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DB1C8-E168-DB7B-0927-065DD5DDC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4D42-45E1-C9A4-5042-657D902C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3" y="169269"/>
            <a:ext cx="11395714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A41F9-EE9D-B8D8-DB74-8C11E9386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83476"/>
            <a:ext cx="11360151" cy="4563333"/>
          </a:xfrm>
        </p:spPr>
        <p:txBody>
          <a:bodyPr/>
          <a:lstStyle/>
          <a:p>
            <a:r>
              <a:rPr lang="en-US" altLang="zh-CN" dirty="0"/>
              <a:t>Visit the site for the nodes that you want to use</a:t>
            </a:r>
          </a:p>
          <a:p>
            <a:r>
              <a:rPr lang="en-US" altLang="zh-CN" dirty="0"/>
              <a:t>Check availability of the nodes via Host Calendar</a:t>
            </a:r>
          </a:p>
          <a:p>
            <a:r>
              <a:rPr lang="en-US" altLang="zh-CN" dirty="0"/>
              <a:t>Create a </a:t>
            </a:r>
            <a:r>
              <a:rPr lang="en-US" altLang="zh-CN" b="1" dirty="0"/>
              <a:t>Lease</a:t>
            </a:r>
            <a:r>
              <a:rPr lang="en-US" altLang="zh-CN" dirty="0"/>
              <a:t> to provision and manage resources</a:t>
            </a:r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7E1F8-477E-EA84-5696-F9606D29B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 descr="The Host Calendar">
            <a:extLst>
              <a:ext uri="{FF2B5EF4-FFF2-40B4-BE49-F238E27FC236}">
                <a16:creationId xmlns:a16="http://schemas.microsoft.com/office/drawing/2014/main" id="{336105CB-424F-8D1C-22AF-1042905D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1" y="3523601"/>
            <a:ext cx="631850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Leases page in the GUI">
            <a:extLst>
              <a:ext uri="{FF2B5EF4-FFF2-40B4-BE49-F238E27FC236}">
                <a16:creationId xmlns:a16="http://schemas.microsoft.com/office/drawing/2014/main" id="{3C2C8A7D-B075-E990-6671-1EF82A84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96" y="3523601"/>
            <a:ext cx="554544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3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2F48B-B1C7-A833-4F1E-0A29F5B0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43EE-295E-18D6-CE20-7D13402E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3" y="169269"/>
            <a:ext cx="11395714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286E-CC19-72E4-15F9-FA69B7A8A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74868"/>
            <a:ext cx="11360151" cy="456333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Tips on reserving resources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Maximum resource reservation time is 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7 days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Renewal can be carried out within 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48 hours before the resource expires</a:t>
            </a:r>
          </a:p>
          <a:p>
            <a:pPr lvl="2"/>
            <a:r>
              <a:rPr lang="en-US" altLang="zh-CN" dirty="0">
                <a:sym typeface="Wingdings" panose="05000000000000000000" pitchFamily="2" charset="2"/>
              </a:rPr>
              <a:t>Extending the Lease does not require restarting or releasing existing resources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The status of the Lease may return “ERROR”</a:t>
            </a:r>
          </a:p>
          <a:p>
            <a:pPr lvl="2"/>
            <a:r>
              <a:rPr lang="en-US" altLang="zh-CN" dirty="0">
                <a:sym typeface="Wingdings" panose="05000000000000000000" pitchFamily="2" charset="2"/>
              </a:rPr>
              <a:t>The Lease cannot be extended</a:t>
            </a:r>
          </a:p>
          <a:p>
            <a:pPr lvl="2"/>
            <a:r>
              <a:rPr lang="en-US" altLang="zh-CN" dirty="0">
                <a:sym typeface="Wingdings" panose="05000000000000000000" pitchFamily="2" charset="2"/>
              </a:rPr>
              <a:t>It does not affect allocated resources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At least one floating IP is suggested</a:t>
            </a:r>
          </a:p>
          <a:p>
            <a:pPr lvl="2"/>
            <a:r>
              <a:rPr lang="en-US" altLang="zh-CN" dirty="0">
                <a:sym typeface="Wingdings" panose="05000000000000000000" pitchFamily="2" charset="2"/>
              </a:rPr>
              <a:t>For remote access via SSH, etc.</a:t>
            </a:r>
          </a:p>
          <a:p>
            <a:pPr lvl="2"/>
            <a:r>
              <a:rPr lang="en-US" altLang="zh-CN" dirty="0">
                <a:sym typeface="Wingdings" panose="05000000000000000000" pitchFamily="2" charset="2"/>
              </a:rPr>
              <a:t>The number of floating IPs is limited</a:t>
            </a:r>
          </a:p>
          <a:p>
            <a:pPr lvl="3"/>
            <a:r>
              <a:rPr lang="en-US" altLang="zh-CN" dirty="0">
                <a:sym typeface="Wingdings" panose="05000000000000000000" pitchFamily="2" charset="2"/>
              </a:rPr>
              <a:t>Maybe less than the number of required nodes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063C4-731D-2FDC-8127-9780B5B6C7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2" name="Picture 4" descr="The Create Lease dialog">
            <a:extLst>
              <a:ext uri="{FF2B5EF4-FFF2-40B4-BE49-F238E27FC236}">
                <a16:creationId xmlns:a16="http://schemas.microsoft.com/office/drawing/2014/main" id="{3D2C2F4C-824E-0F80-2411-32E7552C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02" y="3324855"/>
            <a:ext cx="3640898" cy="31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6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1F699-A6C6-6168-BB68-FB37E9D82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CD88-FA78-3F79-E66E-84FB4CEB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3" y="169269"/>
            <a:ext cx="11395714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Launching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D0EF-C9DF-F45A-0FDB-5AE93EE1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74868"/>
            <a:ext cx="6944265" cy="456333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Launch instance with available Lease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Notes on launching instances</a:t>
            </a:r>
          </a:p>
          <a:p>
            <a:pPr lvl="1"/>
            <a:r>
              <a:rPr lang="en-US" altLang="zh-CN" b="1" dirty="0">
                <a:sym typeface="Wingdings" panose="05000000000000000000" pitchFamily="2" charset="2"/>
              </a:rPr>
              <a:t>CC-*</a:t>
            </a:r>
            <a:r>
              <a:rPr lang="en-US" altLang="zh-CN" dirty="0">
                <a:sym typeface="Wingdings" panose="05000000000000000000" pitchFamily="2" charset="2"/>
              </a:rPr>
              <a:t> series system image only allows SSH key login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Floating IP requires manual binding with a specific node after the instance is launched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The launch procedure requires a long time</a:t>
            </a:r>
          </a:p>
          <a:p>
            <a:pPr lvl="2"/>
            <a:r>
              <a:rPr lang="en-US" altLang="zh-CN" dirty="0">
                <a:sym typeface="Wingdings" panose="05000000000000000000" pitchFamily="2" charset="2"/>
              </a:rPr>
              <a:t>Around 15 minutes in our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8B36-05F5-F37D-C5AE-116F4561A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6" name="Picture 4" descr="The Launch Instance wizard.">
            <a:extLst>
              <a:ext uri="{FF2B5EF4-FFF2-40B4-BE49-F238E27FC236}">
                <a16:creationId xmlns:a16="http://schemas.microsoft.com/office/drawing/2014/main" id="{ECBAED1A-B7E5-B6A0-BEC4-1900E4CA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864" y="1574868"/>
            <a:ext cx="4028536" cy="25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Manage Floating IP Associations dialog with an IP selected">
            <a:extLst>
              <a:ext uri="{FF2B5EF4-FFF2-40B4-BE49-F238E27FC236}">
                <a16:creationId xmlns:a16="http://schemas.microsoft.com/office/drawing/2014/main" id="{07763517-7BCF-FA13-47F1-3196E4BE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88" y="4373612"/>
            <a:ext cx="4032112" cy="168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068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B848CBE5A3149BB97B17FCB391890" ma:contentTypeVersion="8" ma:contentTypeDescription="Create a new document." ma:contentTypeScope="" ma:versionID="c7055c325176495be4452fbdc15eb4f8">
  <xsd:schema xmlns:xsd="http://www.w3.org/2001/XMLSchema" xmlns:xs="http://www.w3.org/2001/XMLSchema" xmlns:p="http://schemas.microsoft.com/office/2006/metadata/properties" xmlns:ns3="e1240774-7858-4d45-bcab-35e5ed316356" targetNamespace="http://schemas.microsoft.com/office/2006/metadata/properties" ma:root="true" ma:fieldsID="27d6c342c6742bd8933f24c6bd1c1935" ns3:_="">
    <xsd:import namespace="e1240774-7858-4d45-bcab-35e5ed3163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40774-7858-4d45-bcab-35e5ed3163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47610-462F-400D-B420-199EE58DC49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1ADC5E-565E-44B0-AE74-13FFDCB4DE4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1240774-7858-4d45-bcab-35e5ed31635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38AF5F-1CA8-4C06-96F2-AC458C3EF9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49094</TotalTime>
  <Words>1046</Words>
  <Application>Microsoft Office PowerPoint</Application>
  <PresentationFormat>Widescreen</PresentationFormat>
  <Paragraphs>176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Arial</vt:lpstr>
      <vt:lpstr>Consolas</vt:lpstr>
      <vt:lpstr>Wingdings</vt:lpstr>
      <vt:lpstr>等线</vt:lpstr>
      <vt:lpstr>Cambria Math</vt:lpstr>
      <vt:lpstr>Default Design</vt:lpstr>
      <vt:lpstr>ELECT: Enabling Erasure Coding Tiering for LSM-tree-based Storage</vt:lpstr>
      <vt:lpstr>Brief Introduction of ELECT</vt:lpstr>
      <vt:lpstr>Chameleon Cloud</vt:lpstr>
      <vt:lpstr>Registration and Sign-in</vt:lpstr>
      <vt:lpstr>Access to Hardware</vt:lpstr>
      <vt:lpstr>Selecting Hardware</vt:lpstr>
      <vt:lpstr>Reserving Resources</vt:lpstr>
      <vt:lpstr>Reserving Resources</vt:lpstr>
      <vt:lpstr>Launching Instances</vt:lpstr>
      <vt:lpstr>Problems and Solutions  When Using Chameleon Cloud</vt:lpstr>
      <vt:lpstr>ELECT Artifact</vt:lpstr>
      <vt:lpstr>ELECT Artifact</vt:lpstr>
      <vt:lpstr>Artifact Evaluation Settings</vt:lpstr>
      <vt:lpstr>Configuration</vt:lpstr>
      <vt:lpstr>Reproducing Evaluation</vt:lpstr>
      <vt:lpstr>Artifact Evaluation Result Analysis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Software-Defined Network Measurement</dc:title>
  <dc:creator>Qun Huang</dc:creator>
  <cp:lastModifiedBy>Patrick PC Lee (CSD)</cp:lastModifiedBy>
  <cp:revision>4036</cp:revision>
  <cp:lastPrinted>2019-05-08T03:53:22Z</cp:lastPrinted>
  <dcterms:created xsi:type="dcterms:W3CDTF">2016-06-13T18:10:06Z</dcterms:created>
  <dcterms:modified xsi:type="dcterms:W3CDTF">2024-02-27T13:30:20Z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0x010100604B848CBE5A3149BB97B17FCB391890</vt:lpwstr>
  </property>
</Properties>
</file>