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541" r:id="rId2"/>
    <p:sldId id="792" r:id="rId3"/>
    <p:sldId id="843" r:id="rId4"/>
    <p:sldId id="842" r:id="rId5"/>
    <p:sldId id="870" r:id="rId6"/>
    <p:sldId id="840" r:id="rId7"/>
    <p:sldId id="847" r:id="rId8"/>
    <p:sldId id="877" r:id="rId9"/>
    <p:sldId id="849" r:id="rId10"/>
    <p:sldId id="865" r:id="rId11"/>
    <p:sldId id="876" r:id="rId12"/>
    <p:sldId id="853" r:id="rId13"/>
    <p:sldId id="875" r:id="rId14"/>
    <p:sldId id="855" r:id="rId15"/>
    <p:sldId id="869" r:id="rId16"/>
    <p:sldId id="856" r:id="rId17"/>
    <p:sldId id="867" r:id="rId18"/>
    <p:sldId id="861" r:id="rId19"/>
    <p:sldId id="857" r:id="rId20"/>
    <p:sldId id="871" r:id="rId21"/>
    <p:sldId id="859" r:id="rId22"/>
    <p:sldId id="860" r:id="rId23"/>
  </p:sldIdLst>
  <p:sldSz cx="12188825" cy="6858000"/>
  <p:notesSz cx="6794500" cy="9906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39">
          <p15:clr>
            <a:srgbClr val="A4A3A4"/>
          </p15:clr>
        </p15:guide>
      </p15:sldGuideLst>
    </p:ext>
    <p:ext uri="{2D200454-40CA-4A62-9FC3-DE9A4176ACB9}">
      <p15:notesGuideLst xmlns:p15="http://schemas.microsoft.com/office/powerpoint/2012/main" xmlns="">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沈志荣" initials="L" lastIdx="2" clrIdx="0">
    <p:extLst>
      <p:ext uri="{19B8F6BF-5375-455C-9EA6-DF929625EA0E}">
        <p15:presenceInfo xmlns:p15="http://schemas.microsoft.com/office/powerpoint/2012/main" xmlns="" userId="沈志荣"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3333CC"/>
    <a:srgbClr val="008000"/>
    <a:srgbClr val="FF5050"/>
    <a:srgbClr val="FF6E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580" autoAdjust="0"/>
    <p:restoredTop sz="74170" autoAdjust="0"/>
  </p:normalViewPr>
  <p:slideViewPr>
    <p:cSldViewPr>
      <p:cViewPr varScale="1">
        <p:scale>
          <a:sx n="51" d="100"/>
          <a:sy n="51" d="100"/>
        </p:scale>
        <p:origin x="-966" y="-102"/>
      </p:cViewPr>
      <p:guideLst>
        <p:guide orient="horz" pos="2160"/>
        <p:guide pos="3839"/>
      </p:guideLst>
    </p:cSldViewPr>
  </p:slideViewPr>
  <p:outlineViewPr>
    <p:cViewPr>
      <p:scale>
        <a:sx n="33" d="100"/>
        <a:sy n="33" d="100"/>
      </p:scale>
      <p:origin x="0" y="12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28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林 诗尧" userId="0677e94dd2f8e3a7" providerId="LiveId" clId="{B41529D1-F5F1-C148-B7EF-9CC3BE5F2488}"/>
    <pc:docChg chg="undo custSel addSld delSld modSld sldOrd">
      <pc:chgData name="林 诗尧" userId="0677e94dd2f8e3a7" providerId="LiveId" clId="{B41529D1-F5F1-C148-B7EF-9CC3BE5F2488}" dt="2021-06-16T14:08:46.288" v="293" actId="1076"/>
      <pc:docMkLst>
        <pc:docMk/>
      </pc:docMkLst>
      <pc:sldChg chg="modSp mod">
        <pc:chgData name="林 诗尧" userId="0677e94dd2f8e3a7" providerId="LiveId" clId="{B41529D1-F5F1-C148-B7EF-9CC3BE5F2488}" dt="2021-06-16T14:08:46.288" v="293" actId="1076"/>
        <pc:sldMkLst>
          <pc:docMk/>
          <pc:sldMk cId="3845399720" sldId="840"/>
        </pc:sldMkLst>
        <pc:spChg chg="mod">
          <ac:chgData name="林 诗尧" userId="0677e94dd2f8e3a7" providerId="LiveId" clId="{B41529D1-F5F1-C148-B7EF-9CC3BE5F2488}" dt="2021-06-16T14:08:15.932" v="290" actId="1076"/>
          <ac:spMkLst>
            <pc:docMk/>
            <pc:sldMk cId="3845399720" sldId="840"/>
            <ac:spMk id="9" creationId="{A0E911F1-E6BF-3A40-8842-02F62CA5EB4F}"/>
          </ac:spMkLst>
        </pc:spChg>
        <pc:spChg chg="mod">
          <ac:chgData name="林 诗尧" userId="0677e94dd2f8e3a7" providerId="LiveId" clId="{B41529D1-F5F1-C148-B7EF-9CC3BE5F2488}" dt="2021-06-16T14:08:46.288" v="293" actId="1076"/>
          <ac:spMkLst>
            <pc:docMk/>
            <pc:sldMk cId="3845399720" sldId="840"/>
            <ac:spMk id="13" creationId="{0818852C-9EC6-3346-87C0-AD44A10AC3ED}"/>
          </ac:spMkLst>
        </pc:spChg>
        <pc:spChg chg="mod">
          <ac:chgData name="林 诗尧" userId="0677e94dd2f8e3a7" providerId="LiveId" clId="{B41529D1-F5F1-C148-B7EF-9CC3BE5F2488}" dt="2021-06-16T14:08:39.105" v="292" actId="1076"/>
          <ac:spMkLst>
            <pc:docMk/>
            <pc:sldMk cId="3845399720" sldId="840"/>
            <ac:spMk id="14" creationId="{6A8361CF-C009-2C47-97C0-36933F183754}"/>
          </ac:spMkLst>
        </pc:spChg>
      </pc:sldChg>
      <pc:sldChg chg="addSp delSp modSp del mod addAnim delAnim">
        <pc:chgData name="林 诗尧" userId="0677e94dd2f8e3a7" providerId="LiveId" clId="{B41529D1-F5F1-C148-B7EF-9CC3BE5F2488}" dt="2021-06-16T13:21:02.724" v="92" actId="2696"/>
        <pc:sldMkLst>
          <pc:docMk/>
          <pc:sldMk cId="2956562489" sldId="873"/>
        </pc:sldMkLst>
        <pc:spChg chg="add del mod">
          <ac:chgData name="林 诗尧" userId="0677e94dd2f8e3a7" providerId="LiveId" clId="{B41529D1-F5F1-C148-B7EF-9CC3BE5F2488}" dt="2021-06-16T13:05:35.647" v="11"/>
          <ac:spMkLst>
            <pc:docMk/>
            <pc:sldMk cId="2956562489" sldId="873"/>
            <ac:spMk id="36" creationId="{D279F4E0-BFA5-4F4C-8FF0-5A2C5A87B0B2}"/>
          </ac:spMkLst>
        </pc:spChg>
        <pc:spChg chg="mod">
          <ac:chgData name="林 诗尧" userId="0677e94dd2f8e3a7" providerId="LiveId" clId="{B41529D1-F5F1-C148-B7EF-9CC3BE5F2488}" dt="2021-06-16T13:05:32.120" v="10"/>
          <ac:spMkLst>
            <pc:docMk/>
            <pc:sldMk cId="2956562489" sldId="873"/>
            <ac:spMk id="40" creationId="{33B3BDF2-7AD3-E842-8607-1EAEF23628CE}"/>
          </ac:spMkLst>
        </pc:spChg>
        <pc:spChg chg="mod">
          <ac:chgData name="林 诗尧" userId="0677e94dd2f8e3a7" providerId="LiveId" clId="{B41529D1-F5F1-C148-B7EF-9CC3BE5F2488}" dt="2021-06-16T13:05:32.120" v="10"/>
          <ac:spMkLst>
            <pc:docMk/>
            <pc:sldMk cId="2956562489" sldId="873"/>
            <ac:spMk id="41" creationId="{849EFE20-9EB1-584A-ADA2-9E38749CFB26}"/>
          </ac:spMkLst>
        </pc:spChg>
        <pc:spChg chg="mod">
          <ac:chgData name="林 诗尧" userId="0677e94dd2f8e3a7" providerId="LiveId" clId="{B41529D1-F5F1-C148-B7EF-9CC3BE5F2488}" dt="2021-06-16T13:05:32.120" v="10"/>
          <ac:spMkLst>
            <pc:docMk/>
            <pc:sldMk cId="2956562489" sldId="873"/>
            <ac:spMk id="43" creationId="{8C02D9EC-EA12-6A43-846D-E709D49F50D8}"/>
          </ac:spMkLst>
        </pc:spChg>
        <pc:spChg chg="mod">
          <ac:chgData name="林 诗尧" userId="0677e94dd2f8e3a7" providerId="LiveId" clId="{B41529D1-F5F1-C148-B7EF-9CC3BE5F2488}" dt="2021-06-16T13:05:32.120" v="10"/>
          <ac:spMkLst>
            <pc:docMk/>
            <pc:sldMk cId="2956562489" sldId="873"/>
            <ac:spMk id="44" creationId="{9669A7D9-478C-C543-8E5C-B7DBE9884DC5}"/>
          </ac:spMkLst>
        </pc:spChg>
        <pc:spChg chg="mod">
          <ac:chgData name="林 诗尧" userId="0677e94dd2f8e3a7" providerId="LiveId" clId="{B41529D1-F5F1-C148-B7EF-9CC3BE5F2488}" dt="2021-06-16T13:05:32.120" v="10"/>
          <ac:spMkLst>
            <pc:docMk/>
            <pc:sldMk cId="2956562489" sldId="873"/>
            <ac:spMk id="46" creationId="{9E1146C6-6CAF-8943-88AE-EC6D141ECB02}"/>
          </ac:spMkLst>
        </pc:spChg>
        <pc:spChg chg="mod">
          <ac:chgData name="林 诗尧" userId="0677e94dd2f8e3a7" providerId="LiveId" clId="{B41529D1-F5F1-C148-B7EF-9CC3BE5F2488}" dt="2021-06-16T13:05:32.120" v="10"/>
          <ac:spMkLst>
            <pc:docMk/>
            <pc:sldMk cId="2956562489" sldId="873"/>
            <ac:spMk id="47" creationId="{B9399923-59FE-9A49-8A3A-5F76B4E28384}"/>
          </ac:spMkLst>
        </pc:spChg>
        <pc:spChg chg="mod">
          <ac:chgData name="林 诗尧" userId="0677e94dd2f8e3a7" providerId="LiveId" clId="{B41529D1-F5F1-C148-B7EF-9CC3BE5F2488}" dt="2021-06-16T13:05:32.120" v="10"/>
          <ac:spMkLst>
            <pc:docMk/>
            <pc:sldMk cId="2956562489" sldId="873"/>
            <ac:spMk id="49" creationId="{421AC9C9-7A6C-7D44-B665-CC727469E4A1}"/>
          </ac:spMkLst>
        </pc:spChg>
        <pc:spChg chg="mod">
          <ac:chgData name="林 诗尧" userId="0677e94dd2f8e3a7" providerId="LiveId" clId="{B41529D1-F5F1-C148-B7EF-9CC3BE5F2488}" dt="2021-06-16T13:05:32.120" v="10"/>
          <ac:spMkLst>
            <pc:docMk/>
            <pc:sldMk cId="2956562489" sldId="873"/>
            <ac:spMk id="50" creationId="{E7E82678-A65A-D34D-B035-576A7E8A7CF8}"/>
          </ac:spMkLst>
        </pc:spChg>
        <pc:spChg chg="mod">
          <ac:chgData name="林 诗尧" userId="0677e94dd2f8e3a7" providerId="LiveId" clId="{B41529D1-F5F1-C148-B7EF-9CC3BE5F2488}" dt="2021-06-16T13:05:32.120" v="10"/>
          <ac:spMkLst>
            <pc:docMk/>
            <pc:sldMk cId="2956562489" sldId="873"/>
            <ac:spMk id="52" creationId="{A4B44129-8C45-1B4C-8674-83C49353F26C}"/>
          </ac:spMkLst>
        </pc:spChg>
        <pc:spChg chg="mod">
          <ac:chgData name="林 诗尧" userId="0677e94dd2f8e3a7" providerId="LiveId" clId="{B41529D1-F5F1-C148-B7EF-9CC3BE5F2488}" dt="2021-06-16T13:05:32.120" v="10"/>
          <ac:spMkLst>
            <pc:docMk/>
            <pc:sldMk cId="2956562489" sldId="873"/>
            <ac:spMk id="53" creationId="{370DE762-AEBD-F44C-8C07-D44260E253BA}"/>
          </ac:spMkLst>
        </pc:spChg>
        <pc:spChg chg="add del mod">
          <ac:chgData name="林 诗尧" userId="0677e94dd2f8e3a7" providerId="LiveId" clId="{B41529D1-F5F1-C148-B7EF-9CC3BE5F2488}" dt="2021-06-16T13:05:39.848" v="15"/>
          <ac:spMkLst>
            <pc:docMk/>
            <pc:sldMk cId="2956562489" sldId="873"/>
            <ac:spMk id="56" creationId="{A807957E-CF2F-FA47-BB9A-A3C9DAA09B14}"/>
          </ac:spMkLst>
        </pc:spChg>
        <pc:spChg chg="mod">
          <ac:chgData name="林 诗尧" userId="0677e94dd2f8e3a7" providerId="LiveId" clId="{B41529D1-F5F1-C148-B7EF-9CC3BE5F2488}" dt="2021-06-16T13:05:35.720" v="12"/>
          <ac:spMkLst>
            <pc:docMk/>
            <pc:sldMk cId="2956562489" sldId="873"/>
            <ac:spMk id="59" creationId="{7BBDA633-F0B5-8146-86B0-2716EFB83343}"/>
          </ac:spMkLst>
        </pc:spChg>
        <pc:spChg chg="mod">
          <ac:chgData name="林 诗尧" userId="0677e94dd2f8e3a7" providerId="LiveId" clId="{B41529D1-F5F1-C148-B7EF-9CC3BE5F2488}" dt="2021-06-16T13:05:35.720" v="12"/>
          <ac:spMkLst>
            <pc:docMk/>
            <pc:sldMk cId="2956562489" sldId="873"/>
            <ac:spMk id="60" creationId="{697050D4-5C9B-0B48-8195-3F9C2A7DC0E3}"/>
          </ac:spMkLst>
        </pc:spChg>
        <pc:spChg chg="mod">
          <ac:chgData name="林 诗尧" userId="0677e94dd2f8e3a7" providerId="LiveId" clId="{B41529D1-F5F1-C148-B7EF-9CC3BE5F2488}" dt="2021-06-16T13:05:35.720" v="12"/>
          <ac:spMkLst>
            <pc:docMk/>
            <pc:sldMk cId="2956562489" sldId="873"/>
            <ac:spMk id="62" creationId="{C207E7B8-3FD8-754F-95FB-54A3BCB6F0A6}"/>
          </ac:spMkLst>
        </pc:spChg>
        <pc:spChg chg="mod">
          <ac:chgData name="林 诗尧" userId="0677e94dd2f8e3a7" providerId="LiveId" clId="{B41529D1-F5F1-C148-B7EF-9CC3BE5F2488}" dt="2021-06-16T13:05:35.720" v="12"/>
          <ac:spMkLst>
            <pc:docMk/>
            <pc:sldMk cId="2956562489" sldId="873"/>
            <ac:spMk id="63" creationId="{6EFDA01B-FDB7-EB48-A1EC-A9E093EB7CDC}"/>
          </ac:spMkLst>
        </pc:spChg>
        <pc:spChg chg="mod">
          <ac:chgData name="林 诗尧" userId="0677e94dd2f8e3a7" providerId="LiveId" clId="{B41529D1-F5F1-C148-B7EF-9CC3BE5F2488}" dt="2021-06-16T13:05:35.720" v="12"/>
          <ac:spMkLst>
            <pc:docMk/>
            <pc:sldMk cId="2956562489" sldId="873"/>
            <ac:spMk id="65" creationId="{7F50E58E-23AA-464C-A07B-151197096C27}"/>
          </ac:spMkLst>
        </pc:spChg>
        <pc:spChg chg="mod">
          <ac:chgData name="林 诗尧" userId="0677e94dd2f8e3a7" providerId="LiveId" clId="{B41529D1-F5F1-C148-B7EF-9CC3BE5F2488}" dt="2021-06-16T13:05:35.720" v="12"/>
          <ac:spMkLst>
            <pc:docMk/>
            <pc:sldMk cId="2956562489" sldId="873"/>
            <ac:spMk id="66" creationId="{509BB211-FC0A-3F40-AB1C-FC3F04626DCC}"/>
          </ac:spMkLst>
        </pc:spChg>
        <pc:spChg chg="mod">
          <ac:chgData name="林 诗尧" userId="0677e94dd2f8e3a7" providerId="LiveId" clId="{B41529D1-F5F1-C148-B7EF-9CC3BE5F2488}" dt="2021-06-16T13:05:35.720" v="12"/>
          <ac:spMkLst>
            <pc:docMk/>
            <pc:sldMk cId="2956562489" sldId="873"/>
            <ac:spMk id="68" creationId="{B7285CF7-BCE0-E844-ADB3-C6F1DB6619F1}"/>
          </ac:spMkLst>
        </pc:spChg>
        <pc:spChg chg="mod">
          <ac:chgData name="林 诗尧" userId="0677e94dd2f8e3a7" providerId="LiveId" clId="{B41529D1-F5F1-C148-B7EF-9CC3BE5F2488}" dt="2021-06-16T13:05:35.720" v="12"/>
          <ac:spMkLst>
            <pc:docMk/>
            <pc:sldMk cId="2956562489" sldId="873"/>
            <ac:spMk id="70" creationId="{1F5FDE36-C5BF-964E-A325-482FF6FD1AFC}"/>
          </ac:spMkLst>
        </pc:spChg>
        <pc:spChg chg="mod">
          <ac:chgData name="林 诗尧" userId="0677e94dd2f8e3a7" providerId="LiveId" clId="{B41529D1-F5F1-C148-B7EF-9CC3BE5F2488}" dt="2021-06-16T13:05:35.720" v="12"/>
          <ac:spMkLst>
            <pc:docMk/>
            <pc:sldMk cId="2956562489" sldId="873"/>
            <ac:spMk id="72" creationId="{037BC8F4-CEBE-5346-A29F-A19770833985}"/>
          </ac:spMkLst>
        </pc:spChg>
        <pc:spChg chg="mod">
          <ac:chgData name="林 诗尧" userId="0677e94dd2f8e3a7" providerId="LiveId" clId="{B41529D1-F5F1-C148-B7EF-9CC3BE5F2488}" dt="2021-06-16T13:05:35.720" v="12"/>
          <ac:spMkLst>
            <pc:docMk/>
            <pc:sldMk cId="2956562489" sldId="873"/>
            <ac:spMk id="73" creationId="{A71EC6A0-3468-9D43-9B21-91EE8474D088}"/>
          </ac:spMkLst>
        </pc:spChg>
        <pc:spChg chg="add del mod">
          <ac:chgData name="林 诗尧" userId="0677e94dd2f8e3a7" providerId="LiveId" clId="{B41529D1-F5F1-C148-B7EF-9CC3BE5F2488}" dt="2021-06-16T13:05:44.281" v="17"/>
          <ac:spMkLst>
            <pc:docMk/>
            <pc:sldMk cId="2956562489" sldId="873"/>
            <ac:spMk id="76" creationId="{99E0518E-7C8D-4F46-8E6A-860790F7ED2B}"/>
          </ac:spMkLst>
        </pc:spChg>
        <pc:spChg chg="mod">
          <ac:chgData name="林 诗尧" userId="0677e94dd2f8e3a7" providerId="LiveId" clId="{B41529D1-F5F1-C148-B7EF-9CC3BE5F2488}" dt="2021-06-16T13:05:40.931" v="16"/>
          <ac:spMkLst>
            <pc:docMk/>
            <pc:sldMk cId="2956562489" sldId="873"/>
            <ac:spMk id="79" creationId="{98388AE2-522D-0148-9DE4-A112A2AFFE8C}"/>
          </ac:spMkLst>
        </pc:spChg>
        <pc:spChg chg="mod">
          <ac:chgData name="林 诗尧" userId="0677e94dd2f8e3a7" providerId="LiveId" clId="{B41529D1-F5F1-C148-B7EF-9CC3BE5F2488}" dt="2021-06-16T13:05:40.931" v="16"/>
          <ac:spMkLst>
            <pc:docMk/>
            <pc:sldMk cId="2956562489" sldId="873"/>
            <ac:spMk id="80" creationId="{A35771CE-957D-FF43-85D4-0144C6297C2C}"/>
          </ac:spMkLst>
        </pc:spChg>
        <pc:spChg chg="mod">
          <ac:chgData name="林 诗尧" userId="0677e94dd2f8e3a7" providerId="LiveId" clId="{B41529D1-F5F1-C148-B7EF-9CC3BE5F2488}" dt="2021-06-16T13:05:40.931" v="16"/>
          <ac:spMkLst>
            <pc:docMk/>
            <pc:sldMk cId="2956562489" sldId="873"/>
            <ac:spMk id="82" creationId="{F5950B6B-8EEB-5548-9D70-22953B42B83E}"/>
          </ac:spMkLst>
        </pc:spChg>
        <pc:spChg chg="mod">
          <ac:chgData name="林 诗尧" userId="0677e94dd2f8e3a7" providerId="LiveId" clId="{B41529D1-F5F1-C148-B7EF-9CC3BE5F2488}" dt="2021-06-16T13:05:40.931" v="16"/>
          <ac:spMkLst>
            <pc:docMk/>
            <pc:sldMk cId="2956562489" sldId="873"/>
            <ac:spMk id="83" creationId="{598BA9D4-C74D-174F-921B-EFCE1EEEA708}"/>
          </ac:spMkLst>
        </pc:spChg>
        <pc:spChg chg="mod">
          <ac:chgData name="林 诗尧" userId="0677e94dd2f8e3a7" providerId="LiveId" clId="{B41529D1-F5F1-C148-B7EF-9CC3BE5F2488}" dt="2021-06-16T13:05:40.931" v="16"/>
          <ac:spMkLst>
            <pc:docMk/>
            <pc:sldMk cId="2956562489" sldId="873"/>
            <ac:spMk id="85" creationId="{C766A99F-86D4-2345-9FD3-7DFEE66E5739}"/>
          </ac:spMkLst>
        </pc:spChg>
        <pc:spChg chg="mod">
          <ac:chgData name="林 诗尧" userId="0677e94dd2f8e3a7" providerId="LiveId" clId="{B41529D1-F5F1-C148-B7EF-9CC3BE5F2488}" dt="2021-06-16T13:05:40.931" v="16"/>
          <ac:spMkLst>
            <pc:docMk/>
            <pc:sldMk cId="2956562489" sldId="873"/>
            <ac:spMk id="86" creationId="{6E071F16-47BC-F847-B403-85BDEE323DF1}"/>
          </ac:spMkLst>
        </pc:spChg>
        <pc:spChg chg="mod">
          <ac:chgData name="林 诗尧" userId="0677e94dd2f8e3a7" providerId="LiveId" clId="{B41529D1-F5F1-C148-B7EF-9CC3BE5F2488}" dt="2021-06-16T13:05:40.931" v="16"/>
          <ac:spMkLst>
            <pc:docMk/>
            <pc:sldMk cId="2956562489" sldId="873"/>
            <ac:spMk id="89" creationId="{DB32CE22-7B72-9A4F-AB9E-91F498F9A72B}"/>
          </ac:spMkLst>
        </pc:spChg>
        <pc:spChg chg="mod">
          <ac:chgData name="林 诗尧" userId="0677e94dd2f8e3a7" providerId="LiveId" clId="{B41529D1-F5F1-C148-B7EF-9CC3BE5F2488}" dt="2021-06-16T13:05:40.931" v="16"/>
          <ac:spMkLst>
            <pc:docMk/>
            <pc:sldMk cId="2956562489" sldId="873"/>
            <ac:spMk id="90" creationId="{235D705E-4885-354F-93E3-9C41B81413BE}"/>
          </ac:spMkLst>
        </pc:spChg>
        <pc:spChg chg="mod">
          <ac:chgData name="林 诗尧" userId="0677e94dd2f8e3a7" providerId="LiveId" clId="{B41529D1-F5F1-C148-B7EF-9CC3BE5F2488}" dt="2021-06-16T13:05:40.931" v="16"/>
          <ac:spMkLst>
            <pc:docMk/>
            <pc:sldMk cId="2956562489" sldId="873"/>
            <ac:spMk id="92" creationId="{89939B4D-34D6-114A-91DB-2E64B1D8BC6F}"/>
          </ac:spMkLst>
        </pc:spChg>
        <pc:spChg chg="mod">
          <ac:chgData name="林 诗尧" userId="0677e94dd2f8e3a7" providerId="LiveId" clId="{B41529D1-F5F1-C148-B7EF-9CC3BE5F2488}" dt="2021-06-16T13:05:40.931" v="16"/>
          <ac:spMkLst>
            <pc:docMk/>
            <pc:sldMk cId="2956562489" sldId="873"/>
            <ac:spMk id="93" creationId="{10B1EB0B-4FAD-6349-8785-678567F0769E}"/>
          </ac:spMkLst>
        </pc:spChg>
        <pc:spChg chg="add del mod">
          <ac:chgData name="林 诗尧" userId="0677e94dd2f8e3a7" providerId="LiveId" clId="{B41529D1-F5F1-C148-B7EF-9CC3BE5F2488}" dt="2021-06-16T13:05:57.114" v="21"/>
          <ac:spMkLst>
            <pc:docMk/>
            <pc:sldMk cId="2956562489" sldId="873"/>
            <ac:spMk id="96" creationId="{A11DBACE-9C23-2A46-85A1-0FB8DDA1F0A5}"/>
          </ac:spMkLst>
        </pc:spChg>
        <pc:spChg chg="mod">
          <ac:chgData name="林 诗尧" userId="0677e94dd2f8e3a7" providerId="LiveId" clId="{B41529D1-F5F1-C148-B7EF-9CC3BE5F2488}" dt="2021-06-16T13:05:44.358" v="18"/>
          <ac:spMkLst>
            <pc:docMk/>
            <pc:sldMk cId="2956562489" sldId="873"/>
            <ac:spMk id="99" creationId="{D58C56E4-78F6-F746-B5C5-CA421847E9F8}"/>
          </ac:spMkLst>
        </pc:spChg>
        <pc:spChg chg="mod">
          <ac:chgData name="林 诗尧" userId="0677e94dd2f8e3a7" providerId="LiveId" clId="{B41529D1-F5F1-C148-B7EF-9CC3BE5F2488}" dt="2021-06-16T13:05:44.358" v="18"/>
          <ac:spMkLst>
            <pc:docMk/>
            <pc:sldMk cId="2956562489" sldId="873"/>
            <ac:spMk id="100" creationId="{D646BD89-38F2-E247-BF09-1191606A4A04}"/>
          </ac:spMkLst>
        </pc:spChg>
        <pc:spChg chg="mod">
          <ac:chgData name="林 诗尧" userId="0677e94dd2f8e3a7" providerId="LiveId" clId="{B41529D1-F5F1-C148-B7EF-9CC3BE5F2488}" dt="2021-06-16T13:05:44.358" v="18"/>
          <ac:spMkLst>
            <pc:docMk/>
            <pc:sldMk cId="2956562489" sldId="873"/>
            <ac:spMk id="108" creationId="{D545AB32-9D6A-A74D-BB2A-EA3FA0241AB1}"/>
          </ac:spMkLst>
        </pc:spChg>
        <pc:spChg chg="mod">
          <ac:chgData name="林 诗尧" userId="0677e94dd2f8e3a7" providerId="LiveId" clId="{B41529D1-F5F1-C148-B7EF-9CC3BE5F2488}" dt="2021-06-16T13:05:44.358" v="18"/>
          <ac:spMkLst>
            <pc:docMk/>
            <pc:sldMk cId="2956562489" sldId="873"/>
            <ac:spMk id="109" creationId="{DE3B8EF1-BFCB-434B-A0CF-6AA05031928D}"/>
          </ac:spMkLst>
        </pc:spChg>
        <pc:spChg chg="mod">
          <ac:chgData name="林 诗尧" userId="0677e94dd2f8e3a7" providerId="LiveId" clId="{B41529D1-F5F1-C148-B7EF-9CC3BE5F2488}" dt="2021-06-16T13:05:44.358" v="18"/>
          <ac:spMkLst>
            <pc:docMk/>
            <pc:sldMk cId="2956562489" sldId="873"/>
            <ac:spMk id="111" creationId="{F2D6A875-3E2B-6C45-A485-6E5625345139}"/>
          </ac:spMkLst>
        </pc:spChg>
        <pc:spChg chg="mod">
          <ac:chgData name="林 诗尧" userId="0677e94dd2f8e3a7" providerId="LiveId" clId="{B41529D1-F5F1-C148-B7EF-9CC3BE5F2488}" dt="2021-06-16T13:05:44.358" v="18"/>
          <ac:spMkLst>
            <pc:docMk/>
            <pc:sldMk cId="2956562489" sldId="873"/>
            <ac:spMk id="112" creationId="{6919A2D1-4ECB-2940-857D-142908438B50}"/>
          </ac:spMkLst>
        </pc:spChg>
        <pc:spChg chg="mod">
          <ac:chgData name="林 诗尧" userId="0677e94dd2f8e3a7" providerId="LiveId" clId="{B41529D1-F5F1-C148-B7EF-9CC3BE5F2488}" dt="2021-06-16T13:05:44.358" v="18"/>
          <ac:spMkLst>
            <pc:docMk/>
            <pc:sldMk cId="2956562489" sldId="873"/>
            <ac:spMk id="114" creationId="{77E848D6-AF2D-8746-A624-6F6D50D7660E}"/>
          </ac:spMkLst>
        </pc:spChg>
        <pc:spChg chg="mod">
          <ac:chgData name="林 诗尧" userId="0677e94dd2f8e3a7" providerId="LiveId" clId="{B41529D1-F5F1-C148-B7EF-9CC3BE5F2488}" dt="2021-06-16T13:05:44.358" v="18"/>
          <ac:spMkLst>
            <pc:docMk/>
            <pc:sldMk cId="2956562489" sldId="873"/>
            <ac:spMk id="115" creationId="{ED0881EC-14BD-3E4A-AE18-AC1DDAB2E238}"/>
          </ac:spMkLst>
        </pc:spChg>
        <pc:spChg chg="mod">
          <ac:chgData name="林 诗尧" userId="0677e94dd2f8e3a7" providerId="LiveId" clId="{B41529D1-F5F1-C148-B7EF-9CC3BE5F2488}" dt="2021-06-16T13:05:44.358" v="18"/>
          <ac:spMkLst>
            <pc:docMk/>
            <pc:sldMk cId="2956562489" sldId="873"/>
            <ac:spMk id="117" creationId="{CC4FCAFF-A408-7848-91B7-A05A287BEB85}"/>
          </ac:spMkLst>
        </pc:spChg>
        <pc:spChg chg="mod">
          <ac:chgData name="林 诗尧" userId="0677e94dd2f8e3a7" providerId="LiveId" clId="{B41529D1-F5F1-C148-B7EF-9CC3BE5F2488}" dt="2021-06-16T13:05:44.358" v="18"/>
          <ac:spMkLst>
            <pc:docMk/>
            <pc:sldMk cId="2956562489" sldId="873"/>
            <ac:spMk id="118" creationId="{ADBBB65D-7BE8-C243-AF3C-555F741090C4}"/>
          </ac:spMkLst>
        </pc:spChg>
        <pc:spChg chg="add del mod">
          <ac:chgData name="林 诗尧" userId="0677e94dd2f8e3a7" providerId="LiveId" clId="{B41529D1-F5F1-C148-B7EF-9CC3BE5F2488}" dt="2021-06-16T13:06:26.270" v="26"/>
          <ac:spMkLst>
            <pc:docMk/>
            <pc:sldMk cId="2956562489" sldId="873"/>
            <ac:spMk id="121" creationId="{7319538C-DF98-BF4C-B1B2-1B0F2A472FFD}"/>
          </ac:spMkLst>
        </pc:spChg>
        <pc:spChg chg="mod">
          <ac:chgData name="林 诗尧" userId="0677e94dd2f8e3a7" providerId="LiveId" clId="{B41529D1-F5F1-C148-B7EF-9CC3BE5F2488}" dt="2021-06-16T13:06:23.750" v="25"/>
          <ac:spMkLst>
            <pc:docMk/>
            <pc:sldMk cId="2956562489" sldId="873"/>
            <ac:spMk id="124" creationId="{1763EC03-EE58-3444-A115-2C322F254071}"/>
          </ac:spMkLst>
        </pc:spChg>
        <pc:spChg chg="mod">
          <ac:chgData name="林 诗尧" userId="0677e94dd2f8e3a7" providerId="LiveId" clId="{B41529D1-F5F1-C148-B7EF-9CC3BE5F2488}" dt="2021-06-16T13:06:23.750" v="25"/>
          <ac:spMkLst>
            <pc:docMk/>
            <pc:sldMk cId="2956562489" sldId="873"/>
            <ac:spMk id="125" creationId="{083650A4-151A-6042-9816-5D1479C6258F}"/>
          </ac:spMkLst>
        </pc:spChg>
        <pc:spChg chg="mod">
          <ac:chgData name="林 诗尧" userId="0677e94dd2f8e3a7" providerId="LiveId" clId="{B41529D1-F5F1-C148-B7EF-9CC3BE5F2488}" dt="2021-06-16T13:06:23.750" v="25"/>
          <ac:spMkLst>
            <pc:docMk/>
            <pc:sldMk cId="2956562489" sldId="873"/>
            <ac:spMk id="127" creationId="{187BDA23-09C0-A54A-84C3-C21F59BE8766}"/>
          </ac:spMkLst>
        </pc:spChg>
        <pc:spChg chg="mod">
          <ac:chgData name="林 诗尧" userId="0677e94dd2f8e3a7" providerId="LiveId" clId="{B41529D1-F5F1-C148-B7EF-9CC3BE5F2488}" dt="2021-06-16T13:06:23.750" v="25"/>
          <ac:spMkLst>
            <pc:docMk/>
            <pc:sldMk cId="2956562489" sldId="873"/>
            <ac:spMk id="128" creationId="{9AF5FFD6-8862-CF4E-A348-75E56AE5D5C2}"/>
          </ac:spMkLst>
        </pc:spChg>
        <pc:spChg chg="mod">
          <ac:chgData name="林 诗尧" userId="0677e94dd2f8e3a7" providerId="LiveId" clId="{B41529D1-F5F1-C148-B7EF-9CC3BE5F2488}" dt="2021-06-16T13:06:23.750" v="25"/>
          <ac:spMkLst>
            <pc:docMk/>
            <pc:sldMk cId="2956562489" sldId="873"/>
            <ac:spMk id="130" creationId="{F9A91C85-4CB8-134C-8284-F667ADE54497}"/>
          </ac:spMkLst>
        </pc:spChg>
        <pc:spChg chg="mod">
          <ac:chgData name="林 诗尧" userId="0677e94dd2f8e3a7" providerId="LiveId" clId="{B41529D1-F5F1-C148-B7EF-9CC3BE5F2488}" dt="2021-06-16T13:06:23.750" v="25"/>
          <ac:spMkLst>
            <pc:docMk/>
            <pc:sldMk cId="2956562489" sldId="873"/>
            <ac:spMk id="131" creationId="{1D990E70-95FF-2941-93F5-BACCEF4F7468}"/>
          </ac:spMkLst>
        </pc:spChg>
        <pc:spChg chg="mod">
          <ac:chgData name="林 诗尧" userId="0677e94dd2f8e3a7" providerId="LiveId" clId="{B41529D1-F5F1-C148-B7EF-9CC3BE5F2488}" dt="2021-06-16T13:06:23.750" v="25"/>
          <ac:spMkLst>
            <pc:docMk/>
            <pc:sldMk cId="2956562489" sldId="873"/>
            <ac:spMk id="133" creationId="{F59B1052-13A8-CA45-ADEC-40102043CDF9}"/>
          </ac:spMkLst>
        </pc:spChg>
        <pc:spChg chg="mod">
          <ac:chgData name="林 诗尧" userId="0677e94dd2f8e3a7" providerId="LiveId" clId="{B41529D1-F5F1-C148-B7EF-9CC3BE5F2488}" dt="2021-06-16T13:06:23.750" v="25"/>
          <ac:spMkLst>
            <pc:docMk/>
            <pc:sldMk cId="2956562489" sldId="873"/>
            <ac:spMk id="134" creationId="{C705CF66-92A2-5B4F-AB7E-62C3A65EDEEA}"/>
          </ac:spMkLst>
        </pc:spChg>
        <pc:spChg chg="mod">
          <ac:chgData name="林 诗尧" userId="0677e94dd2f8e3a7" providerId="LiveId" clId="{B41529D1-F5F1-C148-B7EF-9CC3BE5F2488}" dt="2021-06-16T13:06:23.750" v="25"/>
          <ac:spMkLst>
            <pc:docMk/>
            <pc:sldMk cId="2956562489" sldId="873"/>
            <ac:spMk id="136" creationId="{063F3AA2-6C69-364A-B003-A2935E331882}"/>
          </ac:spMkLst>
        </pc:spChg>
        <pc:spChg chg="mod">
          <ac:chgData name="林 诗尧" userId="0677e94dd2f8e3a7" providerId="LiveId" clId="{B41529D1-F5F1-C148-B7EF-9CC3BE5F2488}" dt="2021-06-16T13:06:23.750" v="25"/>
          <ac:spMkLst>
            <pc:docMk/>
            <pc:sldMk cId="2956562489" sldId="873"/>
            <ac:spMk id="137" creationId="{1FC842F3-273E-2642-A26E-32695168D670}"/>
          </ac:spMkLst>
        </pc:spChg>
        <pc:spChg chg="add mod">
          <ac:chgData name="林 诗尧" userId="0677e94dd2f8e3a7" providerId="LiveId" clId="{B41529D1-F5F1-C148-B7EF-9CC3BE5F2488}" dt="2021-06-16T13:15:38.215" v="64" actId="1076"/>
          <ac:spMkLst>
            <pc:docMk/>
            <pc:sldMk cId="2956562489" sldId="873"/>
            <ac:spMk id="140" creationId="{1A916B03-AB0E-0E48-BC3E-FB316FA6BD10}"/>
          </ac:spMkLst>
        </pc:spChg>
        <pc:spChg chg="mod">
          <ac:chgData name="林 诗尧" userId="0677e94dd2f8e3a7" providerId="LiveId" clId="{B41529D1-F5F1-C148-B7EF-9CC3BE5F2488}" dt="2021-06-16T13:06:26.340" v="27"/>
          <ac:spMkLst>
            <pc:docMk/>
            <pc:sldMk cId="2956562489" sldId="873"/>
            <ac:spMk id="143" creationId="{9B472E43-7142-E149-97B8-F93E86119339}"/>
          </ac:spMkLst>
        </pc:spChg>
        <pc:spChg chg="mod">
          <ac:chgData name="林 诗尧" userId="0677e94dd2f8e3a7" providerId="LiveId" clId="{B41529D1-F5F1-C148-B7EF-9CC3BE5F2488}" dt="2021-06-16T13:06:26.340" v="27"/>
          <ac:spMkLst>
            <pc:docMk/>
            <pc:sldMk cId="2956562489" sldId="873"/>
            <ac:spMk id="144" creationId="{61626A08-5810-CD4E-AB0A-57C80DD4FD7E}"/>
          </ac:spMkLst>
        </pc:spChg>
        <pc:spChg chg="mod">
          <ac:chgData name="林 诗尧" userId="0677e94dd2f8e3a7" providerId="LiveId" clId="{B41529D1-F5F1-C148-B7EF-9CC3BE5F2488}" dt="2021-06-16T13:06:26.340" v="27"/>
          <ac:spMkLst>
            <pc:docMk/>
            <pc:sldMk cId="2956562489" sldId="873"/>
            <ac:spMk id="146" creationId="{C0B59A75-5A87-2A44-90B8-0CB737BE097B}"/>
          </ac:spMkLst>
        </pc:spChg>
        <pc:spChg chg="mod">
          <ac:chgData name="林 诗尧" userId="0677e94dd2f8e3a7" providerId="LiveId" clId="{B41529D1-F5F1-C148-B7EF-9CC3BE5F2488}" dt="2021-06-16T13:06:26.340" v="27"/>
          <ac:spMkLst>
            <pc:docMk/>
            <pc:sldMk cId="2956562489" sldId="873"/>
            <ac:spMk id="147" creationId="{5E8C36B9-6E3C-BE47-A610-313E88C3F052}"/>
          </ac:spMkLst>
        </pc:spChg>
        <pc:spChg chg="mod">
          <ac:chgData name="林 诗尧" userId="0677e94dd2f8e3a7" providerId="LiveId" clId="{B41529D1-F5F1-C148-B7EF-9CC3BE5F2488}" dt="2021-06-16T13:06:26.340" v="27"/>
          <ac:spMkLst>
            <pc:docMk/>
            <pc:sldMk cId="2956562489" sldId="873"/>
            <ac:spMk id="149" creationId="{0DC654EA-C80B-AA46-B66E-8C0A405DB0D3}"/>
          </ac:spMkLst>
        </pc:spChg>
        <pc:spChg chg="mod">
          <ac:chgData name="林 诗尧" userId="0677e94dd2f8e3a7" providerId="LiveId" clId="{B41529D1-F5F1-C148-B7EF-9CC3BE5F2488}" dt="2021-06-16T13:06:26.340" v="27"/>
          <ac:spMkLst>
            <pc:docMk/>
            <pc:sldMk cId="2956562489" sldId="873"/>
            <ac:spMk id="150" creationId="{B41AC8C5-FFC1-694C-AD20-1B7258E5774B}"/>
          </ac:spMkLst>
        </pc:spChg>
        <pc:spChg chg="mod">
          <ac:chgData name="林 诗尧" userId="0677e94dd2f8e3a7" providerId="LiveId" clId="{B41529D1-F5F1-C148-B7EF-9CC3BE5F2488}" dt="2021-06-16T13:06:26.340" v="27"/>
          <ac:spMkLst>
            <pc:docMk/>
            <pc:sldMk cId="2956562489" sldId="873"/>
            <ac:spMk id="152" creationId="{8D399CB4-E820-8D49-870B-58EBDACE6A95}"/>
          </ac:spMkLst>
        </pc:spChg>
        <pc:spChg chg="mod">
          <ac:chgData name="林 诗尧" userId="0677e94dd2f8e3a7" providerId="LiveId" clId="{B41529D1-F5F1-C148-B7EF-9CC3BE5F2488}" dt="2021-06-16T13:06:26.340" v="27"/>
          <ac:spMkLst>
            <pc:docMk/>
            <pc:sldMk cId="2956562489" sldId="873"/>
            <ac:spMk id="153" creationId="{45DDAF8D-255C-2147-B4CA-1B07BD02902D}"/>
          </ac:spMkLst>
        </pc:spChg>
        <pc:spChg chg="mod">
          <ac:chgData name="林 诗尧" userId="0677e94dd2f8e3a7" providerId="LiveId" clId="{B41529D1-F5F1-C148-B7EF-9CC3BE5F2488}" dt="2021-06-16T13:06:26.340" v="27"/>
          <ac:spMkLst>
            <pc:docMk/>
            <pc:sldMk cId="2956562489" sldId="873"/>
            <ac:spMk id="155" creationId="{8DECCE31-BD2C-D145-8DF0-F701DA6D78F6}"/>
          </ac:spMkLst>
        </pc:spChg>
        <pc:spChg chg="mod">
          <ac:chgData name="林 诗尧" userId="0677e94dd2f8e3a7" providerId="LiveId" clId="{B41529D1-F5F1-C148-B7EF-9CC3BE5F2488}" dt="2021-06-16T13:06:26.340" v="27"/>
          <ac:spMkLst>
            <pc:docMk/>
            <pc:sldMk cId="2956562489" sldId="873"/>
            <ac:spMk id="156" creationId="{565FCEE5-C4FE-A143-846C-C5475B8EA039}"/>
          </ac:spMkLst>
        </pc:spChg>
        <pc:spChg chg="add del mod">
          <ac:chgData name="林 诗尧" userId="0677e94dd2f8e3a7" providerId="LiveId" clId="{B41529D1-F5F1-C148-B7EF-9CC3BE5F2488}" dt="2021-06-16T13:08:09.779" v="35"/>
          <ac:spMkLst>
            <pc:docMk/>
            <pc:sldMk cId="2956562489" sldId="873"/>
            <ac:spMk id="157" creationId="{0663E7BA-F5EC-394D-90EC-8A369F55FCDB}"/>
          </ac:spMkLst>
        </pc:spChg>
        <pc:spChg chg="add del mod">
          <ac:chgData name="林 诗尧" userId="0677e94dd2f8e3a7" providerId="LiveId" clId="{B41529D1-F5F1-C148-B7EF-9CC3BE5F2488}" dt="2021-06-16T13:08:09.779" v="35"/>
          <ac:spMkLst>
            <pc:docMk/>
            <pc:sldMk cId="2956562489" sldId="873"/>
            <ac:spMk id="158" creationId="{C1A86411-6EC4-D845-89F3-8EA1276656CB}"/>
          </ac:spMkLst>
        </pc:spChg>
        <pc:spChg chg="add del mod">
          <ac:chgData name="林 诗尧" userId="0677e94dd2f8e3a7" providerId="LiveId" clId="{B41529D1-F5F1-C148-B7EF-9CC3BE5F2488}" dt="2021-06-16T13:08:09.779" v="35"/>
          <ac:spMkLst>
            <pc:docMk/>
            <pc:sldMk cId="2956562489" sldId="873"/>
            <ac:spMk id="159" creationId="{75F138FE-7AA3-FE49-A460-378EB578216C}"/>
          </ac:spMkLst>
        </pc:spChg>
        <pc:spChg chg="add del mod">
          <ac:chgData name="林 诗尧" userId="0677e94dd2f8e3a7" providerId="LiveId" clId="{B41529D1-F5F1-C148-B7EF-9CC3BE5F2488}" dt="2021-06-16T13:08:09.779" v="35"/>
          <ac:spMkLst>
            <pc:docMk/>
            <pc:sldMk cId="2956562489" sldId="873"/>
            <ac:spMk id="160" creationId="{CBEE6615-5F7B-6044-91BE-5FC06F9B95DD}"/>
          </ac:spMkLst>
        </pc:spChg>
        <pc:spChg chg="add del mod">
          <ac:chgData name="林 诗尧" userId="0677e94dd2f8e3a7" providerId="LiveId" clId="{B41529D1-F5F1-C148-B7EF-9CC3BE5F2488}" dt="2021-06-16T13:08:09.779" v="35"/>
          <ac:spMkLst>
            <pc:docMk/>
            <pc:sldMk cId="2956562489" sldId="873"/>
            <ac:spMk id="161" creationId="{B59674B9-17DA-CF40-9B92-DEBCCA2DA89E}"/>
          </ac:spMkLst>
        </pc:spChg>
        <pc:spChg chg="add del mod">
          <ac:chgData name="林 诗尧" userId="0677e94dd2f8e3a7" providerId="LiveId" clId="{B41529D1-F5F1-C148-B7EF-9CC3BE5F2488}" dt="2021-06-16T13:08:09.779" v="35"/>
          <ac:spMkLst>
            <pc:docMk/>
            <pc:sldMk cId="2956562489" sldId="873"/>
            <ac:spMk id="162" creationId="{A7F6A60E-C15D-1649-B9AE-C05C9014A459}"/>
          </ac:spMkLst>
        </pc:spChg>
        <pc:spChg chg="add del mod">
          <ac:chgData name="林 诗尧" userId="0677e94dd2f8e3a7" providerId="LiveId" clId="{B41529D1-F5F1-C148-B7EF-9CC3BE5F2488}" dt="2021-06-16T13:08:09.779" v="35"/>
          <ac:spMkLst>
            <pc:docMk/>
            <pc:sldMk cId="2956562489" sldId="873"/>
            <ac:spMk id="163" creationId="{38CDABCE-578E-7947-94B7-64AF30D633AD}"/>
          </ac:spMkLst>
        </pc:spChg>
        <pc:spChg chg="add del mod">
          <ac:chgData name="林 诗尧" userId="0677e94dd2f8e3a7" providerId="LiveId" clId="{B41529D1-F5F1-C148-B7EF-9CC3BE5F2488}" dt="2021-06-16T13:08:09.779" v="35"/>
          <ac:spMkLst>
            <pc:docMk/>
            <pc:sldMk cId="2956562489" sldId="873"/>
            <ac:spMk id="164" creationId="{44896FE4-B95A-1841-BC63-6152DD88BA44}"/>
          </ac:spMkLst>
        </pc:spChg>
        <pc:spChg chg="add del mod">
          <ac:chgData name="林 诗尧" userId="0677e94dd2f8e3a7" providerId="LiveId" clId="{B41529D1-F5F1-C148-B7EF-9CC3BE5F2488}" dt="2021-06-16T13:08:09.779" v="35"/>
          <ac:spMkLst>
            <pc:docMk/>
            <pc:sldMk cId="2956562489" sldId="873"/>
            <ac:spMk id="165" creationId="{46E9991E-5BF4-404A-BCDC-0862B29F9CA5}"/>
          </ac:spMkLst>
        </pc:spChg>
        <pc:spChg chg="add mod">
          <ac:chgData name="林 诗尧" userId="0677e94dd2f8e3a7" providerId="LiveId" clId="{B41529D1-F5F1-C148-B7EF-9CC3BE5F2488}" dt="2021-06-16T13:15:38.215" v="64" actId="1076"/>
          <ac:spMkLst>
            <pc:docMk/>
            <pc:sldMk cId="2956562489" sldId="873"/>
            <ac:spMk id="166" creationId="{9187AB6D-BEF5-AD46-8B31-238409196696}"/>
          </ac:spMkLst>
        </pc:spChg>
        <pc:spChg chg="add mod">
          <ac:chgData name="林 诗尧" userId="0677e94dd2f8e3a7" providerId="LiveId" clId="{B41529D1-F5F1-C148-B7EF-9CC3BE5F2488}" dt="2021-06-16T13:15:38.215" v="64" actId="1076"/>
          <ac:spMkLst>
            <pc:docMk/>
            <pc:sldMk cId="2956562489" sldId="873"/>
            <ac:spMk id="167" creationId="{8E500F03-F420-D640-88A4-C3A72E1C3912}"/>
          </ac:spMkLst>
        </pc:spChg>
        <pc:spChg chg="add mod">
          <ac:chgData name="林 诗尧" userId="0677e94dd2f8e3a7" providerId="LiveId" clId="{B41529D1-F5F1-C148-B7EF-9CC3BE5F2488}" dt="2021-06-16T13:15:38.215" v="64" actId="1076"/>
          <ac:spMkLst>
            <pc:docMk/>
            <pc:sldMk cId="2956562489" sldId="873"/>
            <ac:spMk id="168" creationId="{C184F1C2-6E2F-2D49-905F-198DA89B1051}"/>
          </ac:spMkLst>
        </pc:spChg>
        <pc:spChg chg="add mod">
          <ac:chgData name="林 诗尧" userId="0677e94dd2f8e3a7" providerId="LiveId" clId="{B41529D1-F5F1-C148-B7EF-9CC3BE5F2488}" dt="2021-06-16T13:15:38.215" v="64" actId="1076"/>
          <ac:spMkLst>
            <pc:docMk/>
            <pc:sldMk cId="2956562489" sldId="873"/>
            <ac:spMk id="169" creationId="{3FABAF9C-5DF7-934E-AA0D-7D9FA0E20716}"/>
          </ac:spMkLst>
        </pc:spChg>
        <pc:spChg chg="add mod">
          <ac:chgData name="林 诗尧" userId="0677e94dd2f8e3a7" providerId="LiveId" clId="{B41529D1-F5F1-C148-B7EF-9CC3BE5F2488}" dt="2021-06-16T13:15:38.215" v="64" actId="1076"/>
          <ac:spMkLst>
            <pc:docMk/>
            <pc:sldMk cId="2956562489" sldId="873"/>
            <ac:spMk id="170" creationId="{2942E3DE-3BED-934A-8E73-1813A8CD566F}"/>
          </ac:spMkLst>
        </pc:spChg>
        <pc:spChg chg="add mod">
          <ac:chgData name="林 诗尧" userId="0677e94dd2f8e3a7" providerId="LiveId" clId="{B41529D1-F5F1-C148-B7EF-9CC3BE5F2488}" dt="2021-06-16T13:15:38.215" v="64" actId="1076"/>
          <ac:spMkLst>
            <pc:docMk/>
            <pc:sldMk cId="2956562489" sldId="873"/>
            <ac:spMk id="171" creationId="{B333F65F-D9FC-F946-9C9C-3779B880FE7D}"/>
          </ac:spMkLst>
        </pc:spChg>
        <pc:spChg chg="add mod">
          <ac:chgData name="林 诗尧" userId="0677e94dd2f8e3a7" providerId="LiveId" clId="{B41529D1-F5F1-C148-B7EF-9CC3BE5F2488}" dt="2021-06-16T13:15:38.215" v="64" actId="1076"/>
          <ac:spMkLst>
            <pc:docMk/>
            <pc:sldMk cId="2956562489" sldId="873"/>
            <ac:spMk id="172" creationId="{FD66C20E-CCF2-C940-AB1F-A850D6221579}"/>
          </ac:spMkLst>
        </pc:spChg>
        <pc:spChg chg="add mod">
          <ac:chgData name="林 诗尧" userId="0677e94dd2f8e3a7" providerId="LiveId" clId="{B41529D1-F5F1-C148-B7EF-9CC3BE5F2488}" dt="2021-06-16T13:15:38.215" v="64" actId="1076"/>
          <ac:spMkLst>
            <pc:docMk/>
            <pc:sldMk cId="2956562489" sldId="873"/>
            <ac:spMk id="173" creationId="{BE85C468-2E91-8E4F-9C69-5F7D949DE9AD}"/>
          </ac:spMkLst>
        </pc:spChg>
        <pc:spChg chg="add mod">
          <ac:chgData name="林 诗尧" userId="0677e94dd2f8e3a7" providerId="LiveId" clId="{B41529D1-F5F1-C148-B7EF-9CC3BE5F2488}" dt="2021-06-16T13:15:38.215" v="64" actId="1076"/>
          <ac:spMkLst>
            <pc:docMk/>
            <pc:sldMk cId="2956562489" sldId="873"/>
            <ac:spMk id="174" creationId="{058E7EFB-9B24-8C43-87B0-54383A9FB8D7}"/>
          </ac:spMkLst>
        </pc:spChg>
        <pc:spChg chg="mod">
          <ac:chgData name="林 诗尧" userId="0677e94dd2f8e3a7" providerId="LiveId" clId="{B41529D1-F5F1-C148-B7EF-9CC3BE5F2488}" dt="2021-06-16T13:06:55.750" v="29" actId="20577"/>
          <ac:spMkLst>
            <pc:docMk/>
            <pc:sldMk cId="2956562489" sldId="873"/>
            <ac:spMk id="191" creationId="{08C2C253-F2DA-4A48-9C77-DD5A602448C9}"/>
          </ac:spMkLst>
        </pc:spChg>
        <pc:spChg chg="mod">
          <ac:chgData name="林 诗尧" userId="0677e94dd2f8e3a7" providerId="LiveId" clId="{B41529D1-F5F1-C148-B7EF-9CC3BE5F2488}" dt="2021-06-16T13:07:22.238" v="32" actId="20577"/>
          <ac:spMkLst>
            <pc:docMk/>
            <pc:sldMk cId="2956562489" sldId="873"/>
            <ac:spMk id="200" creationId="{6302E9CE-DD1B-994C-83CA-973CB7A19249}"/>
          </ac:spMkLst>
        </pc:spChg>
        <pc:grpChg chg="add del mod">
          <ac:chgData name="林 诗尧" userId="0677e94dd2f8e3a7" providerId="LiveId" clId="{B41529D1-F5F1-C148-B7EF-9CC3BE5F2488}" dt="2021-06-16T13:05:35.647" v="11"/>
          <ac:grpSpMkLst>
            <pc:docMk/>
            <pc:sldMk cId="2956562489" sldId="873"/>
            <ac:grpSpMk id="39" creationId="{06CF81A4-75DE-3F49-8F9A-AF28FEA13008}"/>
          </ac:grpSpMkLst>
        </pc:grpChg>
        <pc:grpChg chg="add del mod">
          <ac:chgData name="林 诗尧" userId="0677e94dd2f8e3a7" providerId="LiveId" clId="{B41529D1-F5F1-C148-B7EF-9CC3BE5F2488}" dt="2021-06-16T13:05:35.647" v="11"/>
          <ac:grpSpMkLst>
            <pc:docMk/>
            <pc:sldMk cId="2956562489" sldId="873"/>
            <ac:grpSpMk id="42" creationId="{0BFE9342-41BC-674F-BF3A-938D4282D8E3}"/>
          </ac:grpSpMkLst>
        </pc:grpChg>
        <pc:grpChg chg="add del mod">
          <ac:chgData name="林 诗尧" userId="0677e94dd2f8e3a7" providerId="LiveId" clId="{B41529D1-F5F1-C148-B7EF-9CC3BE5F2488}" dt="2021-06-16T13:05:35.647" v="11"/>
          <ac:grpSpMkLst>
            <pc:docMk/>
            <pc:sldMk cId="2956562489" sldId="873"/>
            <ac:grpSpMk id="45" creationId="{A4D72BE9-D6CF-4147-A1F7-3C0B1D83E7C6}"/>
          </ac:grpSpMkLst>
        </pc:grpChg>
        <pc:grpChg chg="add del mod">
          <ac:chgData name="林 诗尧" userId="0677e94dd2f8e3a7" providerId="LiveId" clId="{B41529D1-F5F1-C148-B7EF-9CC3BE5F2488}" dt="2021-06-16T13:05:35.647" v="11"/>
          <ac:grpSpMkLst>
            <pc:docMk/>
            <pc:sldMk cId="2956562489" sldId="873"/>
            <ac:grpSpMk id="48" creationId="{E76BDAC1-9391-F64D-A1BF-FD479075FFAC}"/>
          </ac:grpSpMkLst>
        </pc:grpChg>
        <pc:grpChg chg="add del mod">
          <ac:chgData name="林 诗尧" userId="0677e94dd2f8e3a7" providerId="LiveId" clId="{B41529D1-F5F1-C148-B7EF-9CC3BE5F2488}" dt="2021-06-16T13:05:35.647" v="11"/>
          <ac:grpSpMkLst>
            <pc:docMk/>
            <pc:sldMk cId="2956562489" sldId="873"/>
            <ac:grpSpMk id="51" creationId="{05389AD7-F20D-7546-A664-586471069AAE}"/>
          </ac:grpSpMkLst>
        </pc:grpChg>
        <pc:grpChg chg="add del mod">
          <ac:chgData name="林 诗尧" userId="0677e94dd2f8e3a7" providerId="LiveId" clId="{B41529D1-F5F1-C148-B7EF-9CC3BE5F2488}" dt="2021-06-16T13:05:39.848" v="15"/>
          <ac:grpSpMkLst>
            <pc:docMk/>
            <pc:sldMk cId="2956562489" sldId="873"/>
            <ac:grpSpMk id="58" creationId="{125A16D7-C681-444F-AB60-4393F4CC4BFF}"/>
          </ac:grpSpMkLst>
        </pc:grpChg>
        <pc:grpChg chg="add del mod">
          <ac:chgData name="林 诗尧" userId="0677e94dd2f8e3a7" providerId="LiveId" clId="{B41529D1-F5F1-C148-B7EF-9CC3BE5F2488}" dt="2021-06-16T13:05:39.848" v="15"/>
          <ac:grpSpMkLst>
            <pc:docMk/>
            <pc:sldMk cId="2956562489" sldId="873"/>
            <ac:grpSpMk id="61" creationId="{F5B11C87-5940-FC48-9E7D-8886143AB3E9}"/>
          </ac:grpSpMkLst>
        </pc:grpChg>
        <pc:grpChg chg="add del mod">
          <ac:chgData name="林 诗尧" userId="0677e94dd2f8e3a7" providerId="LiveId" clId="{B41529D1-F5F1-C148-B7EF-9CC3BE5F2488}" dt="2021-06-16T13:05:39.848" v="15"/>
          <ac:grpSpMkLst>
            <pc:docMk/>
            <pc:sldMk cId="2956562489" sldId="873"/>
            <ac:grpSpMk id="64" creationId="{5CF055F3-210A-C74E-8F48-55A0C3F5325D}"/>
          </ac:grpSpMkLst>
        </pc:grpChg>
        <pc:grpChg chg="add del mod">
          <ac:chgData name="林 诗尧" userId="0677e94dd2f8e3a7" providerId="LiveId" clId="{B41529D1-F5F1-C148-B7EF-9CC3BE5F2488}" dt="2021-06-16T13:05:39.848" v="15"/>
          <ac:grpSpMkLst>
            <pc:docMk/>
            <pc:sldMk cId="2956562489" sldId="873"/>
            <ac:grpSpMk id="67" creationId="{4B0A02B2-93E1-5442-B769-97358BE4E623}"/>
          </ac:grpSpMkLst>
        </pc:grpChg>
        <pc:grpChg chg="add del mod">
          <ac:chgData name="林 诗尧" userId="0677e94dd2f8e3a7" providerId="LiveId" clId="{B41529D1-F5F1-C148-B7EF-9CC3BE5F2488}" dt="2021-06-16T13:05:39.848" v="15"/>
          <ac:grpSpMkLst>
            <pc:docMk/>
            <pc:sldMk cId="2956562489" sldId="873"/>
            <ac:grpSpMk id="71" creationId="{5EBF61F6-84EF-104A-B34A-1877FE20DCB5}"/>
          </ac:grpSpMkLst>
        </pc:grpChg>
        <pc:grpChg chg="add del mod">
          <ac:chgData name="林 诗尧" userId="0677e94dd2f8e3a7" providerId="LiveId" clId="{B41529D1-F5F1-C148-B7EF-9CC3BE5F2488}" dt="2021-06-16T13:05:44.281" v="17"/>
          <ac:grpSpMkLst>
            <pc:docMk/>
            <pc:sldMk cId="2956562489" sldId="873"/>
            <ac:grpSpMk id="78" creationId="{6FB8BCA9-9F8D-C04B-AEAB-E7E607F5F5E5}"/>
          </ac:grpSpMkLst>
        </pc:grpChg>
        <pc:grpChg chg="add del mod">
          <ac:chgData name="林 诗尧" userId="0677e94dd2f8e3a7" providerId="LiveId" clId="{B41529D1-F5F1-C148-B7EF-9CC3BE5F2488}" dt="2021-06-16T13:05:44.281" v="17"/>
          <ac:grpSpMkLst>
            <pc:docMk/>
            <pc:sldMk cId="2956562489" sldId="873"/>
            <ac:grpSpMk id="81" creationId="{642F235F-4FF1-874A-A4C4-F19CC513C451}"/>
          </ac:grpSpMkLst>
        </pc:grpChg>
        <pc:grpChg chg="add del mod">
          <ac:chgData name="林 诗尧" userId="0677e94dd2f8e3a7" providerId="LiveId" clId="{B41529D1-F5F1-C148-B7EF-9CC3BE5F2488}" dt="2021-06-16T13:05:44.281" v="17"/>
          <ac:grpSpMkLst>
            <pc:docMk/>
            <pc:sldMk cId="2956562489" sldId="873"/>
            <ac:grpSpMk id="84" creationId="{7CDAEE40-64A6-4B4D-91E9-ED3ACE0AAC69}"/>
          </ac:grpSpMkLst>
        </pc:grpChg>
        <pc:grpChg chg="add del mod">
          <ac:chgData name="林 诗尧" userId="0677e94dd2f8e3a7" providerId="LiveId" clId="{B41529D1-F5F1-C148-B7EF-9CC3BE5F2488}" dt="2021-06-16T13:05:44.281" v="17"/>
          <ac:grpSpMkLst>
            <pc:docMk/>
            <pc:sldMk cId="2956562489" sldId="873"/>
            <ac:grpSpMk id="87" creationId="{E4F8AEC9-5B44-A749-B70E-F20394DBBDB8}"/>
          </ac:grpSpMkLst>
        </pc:grpChg>
        <pc:grpChg chg="add del mod">
          <ac:chgData name="林 诗尧" userId="0677e94dd2f8e3a7" providerId="LiveId" clId="{B41529D1-F5F1-C148-B7EF-9CC3BE5F2488}" dt="2021-06-16T13:05:44.281" v="17"/>
          <ac:grpSpMkLst>
            <pc:docMk/>
            <pc:sldMk cId="2956562489" sldId="873"/>
            <ac:grpSpMk id="91" creationId="{F22815B9-EDE1-884A-8658-D7E312FAE5E1}"/>
          </ac:grpSpMkLst>
        </pc:grpChg>
        <pc:grpChg chg="add del mod">
          <ac:chgData name="林 诗尧" userId="0677e94dd2f8e3a7" providerId="LiveId" clId="{B41529D1-F5F1-C148-B7EF-9CC3BE5F2488}" dt="2021-06-16T13:05:57.114" v="21"/>
          <ac:grpSpMkLst>
            <pc:docMk/>
            <pc:sldMk cId="2956562489" sldId="873"/>
            <ac:grpSpMk id="98" creationId="{EFB437CE-55B5-9A47-8469-D7AD28C92258}"/>
          </ac:grpSpMkLst>
        </pc:grpChg>
        <pc:grpChg chg="add del mod">
          <ac:chgData name="林 诗尧" userId="0677e94dd2f8e3a7" providerId="LiveId" clId="{B41529D1-F5F1-C148-B7EF-9CC3BE5F2488}" dt="2021-06-16T13:05:57.114" v="21"/>
          <ac:grpSpMkLst>
            <pc:docMk/>
            <pc:sldMk cId="2956562489" sldId="873"/>
            <ac:grpSpMk id="101" creationId="{692EC6C1-5F56-C04F-A605-328F17B39A28}"/>
          </ac:grpSpMkLst>
        </pc:grpChg>
        <pc:grpChg chg="add del mod">
          <ac:chgData name="林 诗尧" userId="0677e94dd2f8e3a7" providerId="LiveId" clId="{B41529D1-F5F1-C148-B7EF-9CC3BE5F2488}" dt="2021-06-16T13:05:57.114" v="21"/>
          <ac:grpSpMkLst>
            <pc:docMk/>
            <pc:sldMk cId="2956562489" sldId="873"/>
            <ac:grpSpMk id="110" creationId="{7CCF71AC-7C1F-964C-895D-8253D2FBA507}"/>
          </ac:grpSpMkLst>
        </pc:grpChg>
        <pc:grpChg chg="add del mod">
          <ac:chgData name="林 诗尧" userId="0677e94dd2f8e3a7" providerId="LiveId" clId="{B41529D1-F5F1-C148-B7EF-9CC3BE5F2488}" dt="2021-06-16T13:05:57.114" v="21"/>
          <ac:grpSpMkLst>
            <pc:docMk/>
            <pc:sldMk cId="2956562489" sldId="873"/>
            <ac:grpSpMk id="113" creationId="{9AF5CE6F-0BA5-FD4C-B898-2D3B67530633}"/>
          </ac:grpSpMkLst>
        </pc:grpChg>
        <pc:grpChg chg="add del mod">
          <ac:chgData name="林 诗尧" userId="0677e94dd2f8e3a7" providerId="LiveId" clId="{B41529D1-F5F1-C148-B7EF-9CC3BE5F2488}" dt="2021-06-16T13:05:57.114" v="21"/>
          <ac:grpSpMkLst>
            <pc:docMk/>
            <pc:sldMk cId="2956562489" sldId="873"/>
            <ac:grpSpMk id="116" creationId="{21C97DE1-05D7-A84D-A2DF-1A54E44ED800}"/>
          </ac:grpSpMkLst>
        </pc:grpChg>
        <pc:grpChg chg="add del mod">
          <ac:chgData name="林 诗尧" userId="0677e94dd2f8e3a7" providerId="LiveId" clId="{B41529D1-F5F1-C148-B7EF-9CC3BE5F2488}" dt="2021-06-16T13:06:26.270" v="26"/>
          <ac:grpSpMkLst>
            <pc:docMk/>
            <pc:sldMk cId="2956562489" sldId="873"/>
            <ac:grpSpMk id="123" creationId="{6485693A-9F57-E54F-B3DB-114C9C82A139}"/>
          </ac:grpSpMkLst>
        </pc:grpChg>
        <pc:grpChg chg="add del mod">
          <ac:chgData name="林 诗尧" userId="0677e94dd2f8e3a7" providerId="LiveId" clId="{B41529D1-F5F1-C148-B7EF-9CC3BE5F2488}" dt="2021-06-16T13:06:26.270" v="26"/>
          <ac:grpSpMkLst>
            <pc:docMk/>
            <pc:sldMk cId="2956562489" sldId="873"/>
            <ac:grpSpMk id="126" creationId="{428AE6B3-EA7E-7E42-A52E-ADDB4DA059C3}"/>
          </ac:grpSpMkLst>
        </pc:grpChg>
        <pc:grpChg chg="add del mod">
          <ac:chgData name="林 诗尧" userId="0677e94dd2f8e3a7" providerId="LiveId" clId="{B41529D1-F5F1-C148-B7EF-9CC3BE5F2488}" dt="2021-06-16T13:06:26.270" v="26"/>
          <ac:grpSpMkLst>
            <pc:docMk/>
            <pc:sldMk cId="2956562489" sldId="873"/>
            <ac:grpSpMk id="129" creationId="{747E98B8-2FB2-B24E-BA81-16893A56220B}"/>
          </ac:grpSpMkLst>
        </pc:grpChg>
        <pc:grpChg chg="add del mod">
          <ac:chgData name="林 诗尧" userId="0677e94dd2f8e3a7" providerId="LiveId" clId="{B41529D1-F5F1-C148-B7EF-9CC3BE5F2488}" dt="2021-06-16T13:06:26.270" v="26"/>
          <ac:grpSpMkLst>
            <pc:docMk/>
            <pc:sldMk cId="2956562489" sldId="873"/>
            <ac:grpSpMk id="132" creationId="{63EE8BCF-69DA-7043-9E4C-80E79E56C57F}"/>
          </ac:grpSpMkLst>
        </pc:grpChg>
        <pc:grpChg chg="add del mod">
          <ac:chgData name="林 诗尧" userId="0677e94dd2f8e3a7" providerId="LiveId" clId="{B41529D1-F5F1-C148-B7EF-9CC3BE5F2488}" dt="2021-06-16T13:06:26.270" v="26"/>
          <ac:grpSpMkLst>
            <pc:docMk/>
            <pc:sldMk cId="2956562489" sldId="873"/>
            <ac:grpSpMk id="135" creationId="{EA3193E4-CBA9-8340-8AF1-4C7D0E98C4CF}"/>
          </ac:grpSpMkLst>
        </pc:grpChg>
        <pc:grpChg chg="add mod">
          <ac:chgData name="林 诗尧" userId="0677e94dd2f8e3a7" providerId="LiveId" clId="{B41529D1-F5F1-C148-B7EF-9CC3BE5F2488}" dt="2021-06-16T13:15:38.215" v="64" actId="1076"/>
          <ac:grpSpMkLst>
            <pc:docMk/>
            <pc:sldMk cId="2956562489" sldId="873"/>
            <ac:grpSpMk id="142" creationId="{7468AD8C-8A88-6848-A995-D68DBB8F8DC2}"/>
          </ac:grpSpMkLst>
        </pc:grpChg>
        <pc:grpChg chg="add mod">
          <ac:chgData name="林 诗尧" userId="0677e94dd2f8e3a7" providerId="LiveId" clId="{B41529D1-F5F1-C148-B7EF-9CC3BE5F2488}" dt="2021-06-16T13:15:38.215" v="64" actId="1076"/>
          <ac:grpSpMkLst>
            <pc:docMk/>
            <pc:sldMk cId="2956562489" sldId="873"/>
            <ac:grpSpMk id="145" creationId="{FE39A513-7F2B-C84E-8E66-A9657B3B4E87}"/>
          </ac:grpSpMkLst>
        </pc:grpChg>
        <pc:grpChg chg="add mod">
          <ac:chgData name="林 诗尧" userId="0677e94dd2f8e3a7" providerId="LiveId" clId="{B41529D1-F5F1-C148-B7EF-9CC3BE5F2488}" dt="2021-06-16T13:15:38.215" v="64" actId="1076"/>
          <ac:grpSpMkLst>
            <pc:docMk/>
            <pc:sldMk cId="2956562489" sldId="873"/>
            <ac:grpSpMk id="148" creationId="{96FF9BC8-C0A2-064B-B106-278B5FAC3DF8}"/>
          </ac:grpSpMkLst>
        </pc:grpChg>
        <pc:grpChg chg="add mod">
          <ac:chgData name="林 诗尧" userId="0677e94dd2f8e3a7" providerId="LiveId" clId="{B41529D1-F5F1-C148-B7EF-9CC3BE5F2488}" dt="2021-06-16T13:15:38.215" v="64" actId="1076"/>
          <ac:grpSpMkLst>
            <pc:docMk/>
            <pc:sldMk cId="2956562489" sldId="873"/>
            <ac:grpSpMk id="151" creationId="{8F53E241-34C0-184C-BF28-5C1F0D57820D}"/>
          </ac:grpSpMkLst>
        </pc:grpChg>
        <pc:grpChg chg="add mod">
          <ac:chgData name="林 诗尧" userId="0677e94dd2f8e3a7" providerId="LiveId" clId="{B41529D1-F5F1-C148-B7EF-9CC3BE5F2488}" dt="2021-06-16T13:15:38.215" v="64" actId="1076"/>
          <ac:grpSpMkLst>
            <pc:docMk/>
            <pc:sldMk cId="2956562489" sldId="873"/>
            <ac:grpSpMk id="154" creationId="{2000ED85-B9E5-804B-95B6-CE3C7D2F82E0}"/>
          </ac:grpSpMkLst>
        </pc:grpChg>
        <pc:grpChg chg="mod">
          <ac:chgData name="林 诗尧" userId="0677e94dd2f8e3a7" providerId="LiveId" clId="{B41529D1-F5F1-C148-B7EF-9CC3BE5F2488}" dt="2021-06-16T13:07:07.119" v="30" actId="1076"/>
          <ac:grpSpMkLst>
            <pc:docMk/>
            <pc:sldMk cId="2956562489" sldId="873"/>
            <ac:grpSpMk id="206" creationId="{AAB7D374-812F-C74C-854F-40A54AF3B549}"/>
          </ac:grpSpMkLst>
        </pc:grpChg>
        <pc:picChg chg="add del">
          <ac:chgData name="林 诗尧" userId="0677e94dd2f8e3a7" providerId="LiveId" clId="{B41529D1-F5F1-C148-B7EF-9CC3BE5F2488}" dt="2021-06-16T13:06:22.854" v="24" actId="478"/>
          <ac:picMkLst>
            <pc:docMk/>
            <pc:sldMk cId="2956562489" sldId="873"/>
            <ac:picMk id="24" creationId="{5DE70D96-FBC3-FC44-AB92-D783B1041B9A}"/>
          </ac:picMkLst>
        </pc:picChg>
        <pc:picChg chg="del mod">
          <ac:chgData name="林 诗尧" userId="0677e94dd2f8e3a7" providerId="LiveId" clId="{B41529D1-F5F1-C148-B7EF-9CC3BE5F2488}" dt="2021-06-16T13:08:06.361" v="33" actId="478"/>
          <ac:picMkLst>
            <pc:docMk/>
            <pc:sldMk cId="2956562489" sldId="873"/>
            <ac:picMk id="38" creationId="{56C8BCFE-7F0F-A245-8FDD-6D8081FB7AA4}"/>
          </ac:picMkLst>
        </pc:picChg>
        <pc:cxnChg chg="add del mod">
          <ac:chgData name="林 诗尧" userId="0677e94dd2f8e3a7" providerId="LiveId" clId="{B41529D1-F5F1-C148-B7EF-9CC3BE5F2488}" dt="2021-06-16T13:05:35.647" v="11"/>
          <ac:cxnSpMkLst>
            <pc:docMk/>
            <pc:sldMk cId="2956562489" sldId="873"/>
            <ac:cxnSpMk id="34" creationId="{E1174967-6D77-0B48-933D-464425F5D7D9}"/>
          </ac:cxnSpMkLst>
        </pc:cxnChg>
        <pc:cxnChg chg="add del mod">
          <ac:chgData name="林 诗尧" userId="0677e94dd2f8e3a7" providerId="LiveId" clId="{B41529D1-F5F1-C148-B7EF-9CC3BE5F2488}" dt="2021-06-16T13:05:35.647" v="11"/>
          <ac:cxnSpMkLst>
            <pc:docMk/>
            <pc:sldMk cId="2956562489" sldId="873"/>
            <ac:cxnSpMk id="35" creationId="{83FDE1C9-EB90-F94A-AD49-9E2668B988B0}"/>
          </ac:cxnSpMkLst>
        </pc:cxnChg>
        <pc:cxnChg chg="add del mod">
          <ac:chgData name="林 诗尧" userId="0677e94dd2f8e3a7" providerId="LiveId" clId="{B41529D1-F5F1-C148-B7EF-9CC3BE5F2488}" dt="2021-06-16T13:05:35.647" v="11"/>
          <ac:cxnSpMkLst>
            <pc:docMk/>
            <pc:sldMk cId="2956562489" sldId="873"/>
            <ac:cxnSpMk id="37" creationId="{38A66B71-FF92-004A-B608-13D1F0754EA3}"/>
          </ac:cxnSpMkLst>
        </pc:cxnChg>
        <pc:cxnChg chg="add del mod">
          <ac:chgData name="林 诗尧" userId="0677e94dd2f8e3a7" providerId="LiveId" clId="{B41529D1-F5F1-C148-B7EF-9CC3BE5F2488}" dt="2021-06-16T13:05:39.848" v="15"/>
          <ac:cxnSpMkLst>
            <pc:docMk/>
            <pc:sldMk cId="2956562489" sldId="873"/>
            <ac:cxnSpMk id="54" creationId="{20E1738D-56BC-B048-BABF-33B0E94E18E5}"/>
          </ac:cxnSpMkLst>
        </pc:cxnChg>
        <pc:cxnChg chg="add del mod">
          <ac:chgData name="林 诗尧" userId="0677e94dd2f8e3a7" providerId="LiveId" clId="{B41529D1-F5F1-C148-B7EF-9CC3BE5F2488}" dt="2021-06-16T13:05:39.848" v="15"/>
          <ac:cxnSpMkLst>
            <pc:docMk/>
            <pc:sldMk cId="2956562489" sldId="873"/>
            <ac:cxnSpMk id="55" creationId="{E2563F6C-6690-514E-9EB5-BAE58915CB50}"/>
          </ac:cxnSpMkLst>
        </pc:cxnChg>
        <pc:cxnChg chg="add del mod">
          <ac:chgData name="林 诗尧" userId="0677e94dd2f8e3a7" providerId="LiveId" clId="{B41529D1-F5F1-C148-B7EF-9CC3BE5F2488}" dt="2021-06-16T13:05:39.848" v="15"/>
          <ac:cxnSpMkLst>
            <pc:docMk/>
            <pc:sldMk cId="2956562489" sldId="873"/>
            <ac:cxnSpMk id="57" creationId="{18511556-FA27-1949-95DF-918911C10659}"/>
          </ac:cxnSpMkLst>
        </pc:cxnChg>
        <pc:cxnChg chg="add del mod">
          <ac:chgData name="林 诗尧" userId="0677e94dd2f8e3a7" providerId="LiveId" clId="{B41529D1-F5F1-C148-B7EF-9CC3BE5F2488}" dt="2021-06-16T13:05:44.281" v="17"/>
          <ac:cxnSpMkLst>
            <pc:docMk/>
            <pc:sldMk cId="2956562489" sldId="873"/>
            <ac:cxnSpMk id="74" creationId="{49B2C5C5-2404-C34C-864D-0CE095AB61F4}"/>
          </ac:cxnSpMkLst>
        </pc:cxnChg>
        <pc:cxnChg chg="add del mod">
          <ac:chgData name="林 诗尧" userId="0677e94dd2f8e3a7" providerId="LiveId" clId="{B41529D1-F5F1-C148-B7EF-9CC3BE5F2488}" dt="2021-06-16T13:05:44.281" v="17"/>
          <ac:cxnSpMkLst>
            <pc:docMk/>
            <pc:sldMk cId="2956562489" sldId="873"/>
            <ac:cxnSpMk id="75" creationId="{CE60C91C-D81A-2F4A-B886-16C1F3917C94}"/>
          </ac:cxnSpMkLst>
        </pc:cxnChg>
        <pc:cxnChg chg="add del mod">
          <ac:chgData name="林 诗尧" userId="0677e94dd2f8e3a7" providerId="LiveId" clId="{B41529D1-F5F1-C148-B7EF-9CC3BE5F2488}" dt="2021-06-16T13:05:44.281" v="17"/>
          <ac:cxnSpMkLst>
            <pc:docMk/>
            <pc:sldMk cId="2956562489" sldId="873"/>
            <ac:cxnSpMk id="77" creationId="{8F77BBE1-2340-8649-9FC6-2BC863D3557E}"/>
          </ac:cxnSpMkLst>
        </pc:cxnChg>
        <pc:cxnChg chg="add del mod">
          <ac:chgData name="林 诗尧" userId="0677e94dd2f8e3a7" providerId="LiveId" clId="{B41529D1-F5F1-C148-B7EF-9CC3BE5F2488}" dt="2021-06-16T13:05:57.114" v="21"/>
          <ac:cxnSpMkLst>
            <pc:docMk/>
            <pc:sldMk cId="2956562489" sldId="873"/>
            <ac:cxnSpMk id="94" creationId="{795FDB75-AF31-9947-AEF0-7D680EC68EF5}"/>
          </ac:cxnSpMkLst>
        </pc:cxnChg>
        <pc:cxnChg chg="add del mod">
          <ac:chgData name="林 诗尧" userId="0677e94dd2f8e3a7" providerId="LiveId" clId="{B41529D1-F5F1-C148-B7EF-9CC3BE5F2488}" dt="2021-06-16T13:05:57.114" v="21"/>
          <ac:cxnSpMkLst>
            <pc:docMk/>
            <pc:sldMk cId="2956562489" sldId="873"/>
            <ac:cxnSpMk id="95" creationId="{5B67F798-7B13-8C4E-9D7D-95D7E7356460}"/>
          </ac:cxnSpMkLst>
        </pc:cxnChg>
        <pc:cxnChg chg="add del mod">
          <ac:chgData name="林 诗尧" userId="0677e94dd2f8e3a7" providerId="LiveId" clId="{B41529D1-F5F1-C148-B7EF-9CC3BE5F2488}" dt="2021-06-16T13:05:57.114" v="21"/>
          <ac:cxnSpMkLst>
            <pc:docMk/>
            <pc:sldMk cId="2956562489" sldId="873"/>
            <ac:cxnSpMk id="97" creationId="{A4D4254D-81D2-0949-AA6E-3CB4640D1CA3}"/>
          </ac:cxnSpMkLst>
        </pc:cxnChg>
        <pc:cxnChg chg="add del mod">
          <ac:chgData name="林 诗尧" userId="0677e94dd2f8e3a7" providerId="LiveId" clId="{B41529D1-F5F1-C148-B7EF-9CC3BE5F2488}" dt="2021-06-16T13:06:26.270" v="26"/>
          <ac:cxnSpMkLst>
            <pc:docMk/>
            <pc:sldMk cId="2956562489" sldId="873"/>
            <ac:cxnSpMk id="119" creationId="{B8247725-F94B-4C49-ACB4-F7FF1D90D3CB}"/>
          </ac:cxnSpMkLst>
        </pc:cxnChg>
        <pc:cxnChg chg="add del mod">
          <ac:chgData name="林 诗尧" userId="0677e94dd2f8e3a7" providerId="LiveId" clId="{B41529D1-F5F1-C148-B7EF-9CC3BE5F2488}" dt="2021-06-16T13:06:26.270" v="26"/>
          <ac:cxnSpMkLst>
            <pc:docMk/>
            <pc:sldMk cId="2956562489" sldId="873"/>
            <ac:cxnSpMk id="120" creationId="{BF1B55DF-8F6B-9446-9877-29DCAC57892F}"/>
          </ac:cxnSpMkLst>
        </pc:cxnChg>
        <pc:cxnChg chg="add del mod">
          <ac:chgData name="林 诗尧" userId="0677e94dd2f8e3a7" providerId="LiveId" clId="{B41529D1-F5F1-C148-B7EF-9CC3BE5F2488}" dt="2021-06-16T13:06:26.270" v="26"/>
          <ac:cxnSpMkLst>
            <pc:docMk/>
            <pc:sldMk cId="2956562489" sldId="873"/>
            <ac:cxnSpMk id="122" creationId="{3F1323BF-C6EC-B64F-8B59-F35F74F30128}"/>
          </ac:cxnSpMkLst>
        </pc:cxnChg>
        <pc:cxnChg chg="add mod">
          <ac:chgData name="林 诗尧" userId="0677e94dd2f8e3a7" providerId="LiveId" clId="{B41529D1-F5F1-C148-B7EF-9CC3BE5F2488}" dt="2021-06-16T13:15:38.215" v="64" actId="1076"/>
          <ac:cxnSpMkLst>
            <pc:docMk/>
            <pc:sldMk cId="2956562489" sldId="873"/>
            <ac:cxnSpMk id="138" creationId="{1AE47F32-FF37-4347-907F-3B67915432D5}"/>
          </ac:cxnSpMkLst>
        </pc:cxnChg>
        <pc:cxnChg chg="add mod">
          <ac:chgData name="林 诗尧" userId="0677e94dd2f8e3a7" providerId="LiveId" clId="{B41529D1-F5F1-C148-B7EF-9CC3BE5F2488}" dt="2021-06-16T13:15:38.215" v="64" actId="1076"/>
          <ac:cxnSpMkLst>
            <pc:docMk/>
            <pc:sldMk cId="2956562489" sldId="873"/>
            <ac:cxnSpMk id="139" creationId="{532F70E8-E28E-B746-A310-E1CB758A30D1}"/>
          </ac:cxnSpMkLst>
        </pc:cxnChg>
        <pc:cxnChg chg="add mod">
          <ac:chgData name="林 诗尧" userId="0677e94dd2f8e3a7" providerId="LiveId" clId="{B41529D1-F5F1-C148-B7EF-9CC3BE5F2488}" dt="2021-06-16T13:15:38.215" v="64" actId="1076"/>
          <ac:cxnSpMkLst>
            <pc:docMk/>
            <pc:sldMk cId="2956562489" sldId="873"/>
            <ac:cxnSpMk id="141" creationId="{CC3E1BA2-A8F6-0B4C-9EB8-53257DCB4055}"/>
          </ac:cxnSpMkLst>
        </pc:cxnChg>
      </pc:sldChg>
      <pc:sldChg chg="add del">
        <pc:chgData name="林 诗尧" userId="0677e94dd2f8e3a7" providerId="LiveId" clId="{B41529D1-F5F1-C148-B7EF-9CC3BE5F2488}" dt="2021-06-16T14:04:07.119" v="277" actId="2696"/>
        <pc:sldMkLst>
          <pc:docMk/>
          <pc:sldMk cId="4109479560" sldId="874"/>
        </pc:sldMkLst>
      </pc:sldChg>
      <pc:sldChg chg="add del">
        <pc:chgData name="林 诗尧" userId="0677e94dd2f8e3a7" providerId="LiveId" clId="{B41529D1-F5F1-C148-B7EF-9CC3BE5F2488}" dt="2021-06-16T13:15:06.178" v="61"/>
        <pc:sldMkLst>
          <pc:docMk/>
          <pc:sldMk cId="1701939305" sldId="875"/>
        </pc:sldMkLst>
      </pc:sldChg>
      <pc:sldChg chg="addSp delSp modSp add mod delAnim modAnim">
        <pc:chgData name="林 诗尧" userId="0677e94dd2f8e3a7" providerId="LiveId" clId="{B41529D1-F5F1-C148-B7EF-9CC3BE5F2488}" dt="2021-06-16T14:03:42.821" v="276"/>
        <pc:sldMkLst>
          <pc:docMk/>
          <pc:sldMk cId="2125506830" sldId="875"/>
        </pc:sldMkLst>
        <pc:spChg chg="mod">
          <ac:chgData name="林 诗尧" userId="0677e94dd2f8e3a7" providerId="LiveId" clId="{B41529D1-F5F1-C148-B7EF-9CC3BE5F2488}" dt="2021-06-16T13:45:20.522" v="161" actId="1076"/>
          <ac:spMkLst>
            <pc:docMk/>
            <pc:sldMk cId="2125506830" sldId="875"/>
            <ac:spMk id="3" creationId="{BF16A1D1-6A07-EC4B-89A2-BC294D84C6E2}"/>
          </ac:spMkLst>
        </pc:spChg>
        <pc:spChg chg="mod">
          <ac:chgData name="林 诗尧" userId="0677e94dd2f8e3a7" providerId="LiveId" clId="{B41529D1-F5F1-C148-B7EF-9CC3BE5F2488}" dt="2021-06-16T13:25:07.079" v="126" actId="1076"/>
          <ac:spMkLst>
            <pc:docMk/>
            <pc:sldMk cId="2125506830" sldId="875"/>
            <ac:spMk id="4" creationId="{7201C8C4-98B2-5D48-B28F-6032A08EF466}"/>
          </ac:spMkLst>
        </pc:spChg>
        <pc:spChg chg="add del mod">
          <ac:chgData name="林 诗尧" userId="0677e94dd2f8e3a7" providerId="LiveId" clId="{B41529D1-F5F1-C148-B7EF-9CC3BE5F2488}" dt="2021-06-16T13:47:13.530" v="173" actId="767"/>
          <ac:spMkLst>
            <pc:docMk/>
            <pc:sldMk cId="2125506830" sldId="875"/>
            <ac:spMk id="5" creationId="{734F0B3B-3233-0740-8B2A-6AEE1F4A3DE4}"/>
          </ac:spMkLst>
        </pc:spChg>
        <pc:spChg chg="add del mod">
          <ac:chgData name="林 诗尧" userId="0677e94dd2f8e3a7" providerId="LiveId" clId="{B41529D1-F5F1-C148-B7EF-9CC3BE5F2488}" dt="2021-06-16T13:47:27.124" v="187"/>
          <ac:spMkLst>
            <pc:docMk/>
            <pc:sldMk cId="2125506830" sldId="875"/>
            <ac:spMk id="6" creationId="{60FECA63-F741-2745-9BFD-E305FE2FA46D}"/>
          </ac:spMkLst>
        </pc:spChg>
        <pc:spChg chg="add del mod">
          <ac:chgData name="林 诗尧" userId="0677e94dd2f8e3a7" providerId="LiveId" clId="{B41529D1-F5F1-C148-B7EF-9CC3BE5F2488}" dt="2021-06-16T13:19:00.510" v="76"/>
          <ac:spMkLst>
            <pc:docMk/>
            <pc:sldMk cId="2125506830" sldId="875"/>
            <ac:spMk id="60" creationId="{AD01C5EE-1AA3-3144-836B-F4D764B74F10}"/>
          </ac:spMkLst>
        </pc:spChg>
        <pc:spChg chg="add del mod">
          <ac:chgData name="林 诗尧" userId="0677e94dd2f8e3a7" providerId="LiveId" clId="{B41529D1-F5F1-C148-B7EF-9CC3BE5F2488}" dt="2021-06-16T13:19:00.510" v="76"/>
          <ac:spMkLst>
            <pc:docMk/>
            <pc:sldMk cId="2125506830" sldId="875"/>
            <ac:spMk id="61" creationId="{2C5ED872-C451-9A4F-8DFA-0035933A3A35}"/>
          </ac:spMkLst>
        </pc:spChg>
        <pc:spChg chg="add del mod">
          <ac:chgData name="林 诗尧" userId="0677e94dd2f8e3a7" providerId="LiveId" clId="{B41529D1-F5F1-C148-B7EF-9CC3BE5F2488}" dt="2021-06-16T13:19:00.510" v="76"/>
          <ac:spMkLst>
            <pc:docMk/>
            <pc:sldMk cId="2125506830" sldId="875"/>
            <ac:spMk id="62" creationId="{26CD0BC7-72D7-0343-86C8-E3B90F6232D7}"/>
          </ac:spMkLst>
        </pc:spChg>
        <pc:spChg chg="add del mod">
          <ac:chgData name="林 诗尧" userId="0677e94dd2f8e3a7" providerId="LiveId" clId="{B41529D1-F5F1-C148-B7EF-9CC3BE5F2488}" dt="2021-06-16T13:19:00.510" v="76"/>
          <ac:spMkLst>
            <pc:docMk/>
            <pc:sldMk cId="2125506830" sldId="875"/>
            <ac:spMk id="63" creationId="{8B41BDC8-CC30-9341-9F6B-6FF3ABE7BC76}"/>
          </ac:spMkLst>
        </pc:spChg>
        <pc:spChg chg="add del mod">
          <ac:chgData name="林 诗尧" userId="0677e94dd2f8e3a7" providerId="LiveId" clId="{B41529D1-F5F1-C148-B7EF-9CC3BE5F2488}" dt="2021-06-16T13:19:00.510" v="76"/>
          <ac:spMkLst>
            <pc:docMk/>
            <pc:sldMk cId="2125506830" sldId="875"/>
            <ac:spMk id="64" creationId="{0F73CF09-817F-F84C-9580-33A1887F75DD}"/>
          </ac:spMkLst>
        </pc:spChg>
        <pc:spChg chg="add del mod">
          <ac:chgData name="林 诗尧" userId="0677e94dd2f8e3a7" providerId="LiveId" clId="{B41529D1-F5F1-C148-B7EF-9CC3BE5F2488}" dt="2021-06-16T13:19:00.510" v="76"/>
          <ac:spMkLst>
            <pc:docMk/>
            <pc:sldMk cId="2125506830" sldId="875"/>
            <ac:spMk id="65" creationId="{D9CF2959-A263-D147-A378-C0D158E03EB1}"/>
          </ac:spMkLst>
        </pc:spChg>
        <pc:spChg chg="add del mod">
          <ac:chgData name="林 诗尧" userId="0677e94dd2f8e3a7" providerId="LiveId" clId="{B41529D1-F5F1-C148-B7EF-9CC3BE5F2488}" dt="2021-06-16T13:19:00.510" v="76"/>
          <ac:spMkLst>
            <pc:docMk/>
            <pc:sldMk cId="2125506830" sldId="875"/>
            <ac:spMk id="66" creationId="{FE369EE0-09E3-3449-BDFB-D795B40A2DCC}"/>
          </ac:spMkLst>
        </pc:spChg>
        <pc:spChg chg="add del mod">
          <ac:chgData name="林 诗尧" userId="0677e94dd2f8e3a7" providerId="LiveId" clId="{B41529D1-F5F1-C148-B7EF-9CC3BE5F2488}" dt="2021-06-16T13:19:00.510" v="76"/>
          <ac:spMkLst>
            <pc:docMk/>
            <pc:sldMk cId="2125506830" sldId="875"/>
            <ac:spMk id="67" creationId="{4C2F1954-8A06-B349-ACDE-FA67619E5C36}"/>
          </ac:spMkLst>
        </pc:spChg>
        <pc:spChg chg="add del mod">
          <ac:chgData name="林 诗尧" userId="0677e94dd2f8e3a7" providerId="LiveId" clId="{B41529D1-F5F1-C148-B7EF-9CC3BE5F2488}" dt="2021-06-16T13:19:00.510" v="76"/>
          <ac:spMkLst>
            <pc:docMk/>
            <pc:sldMk cId="2125506830" sldId="875"/>
            <ac:spMk id="68" creationId="{924F5E72-E3C4-FC4B-A0FC-64BC1A26B235}"/>
          </ac:spMkLst>
        </pc:spChg>
        <pc:spChg chg="add del mod">
          <ac:chgData name="林 诗尧" userId="0677e94dd2f8e3a7" providerId="LiveId" clId="{B41529D1-F5F1-C148-B7EF-9CC3BE5F2488}" dt="2021-06-16T13:19:00.510" v="76"/>
          <ac:spMkLst>
            <pc:docMk/>
            <pc:sldMk cId="2125506830" sldId="875"/>
            <ac:spMk id="70" creationId="{F253AD4D-09C2-3842-91B5-94E96A60E922}"/>
          </ac:spMkLst>
        </pc:spChg>
        <pc:spChg chg="add del mod">
          <ac:chgData name="林 诗尧" userId="0677e94dd2f8e3a7" providerId="LiveId" clId="{B41529D1-F5F1-C148-B7EF-9CC3BE5F2488}" dt="2021-06-16T13:19:00.510" v="76"/>
          <ac:spMkLst>
            <pc:docMk/>
            <pc:sldMk cId="2125506830" sldId="875"/>
            <ac:spMk id="71" creationId="{D7A7830A-17A4-534F-ABF5-4E95B573C527}"/>
          </ac:spMkLst>
        </pc:spChg>
        <pc:spChg chg="add del mod">
          <ac:chgData name="林 诗尧" userId="0677e94dd2f8e3a7" providerId="LiveId" clId="{B41529D1-F5F1-C148-B7EF-9CC3BE5F2488}" dt="2021-06-16T13:19:00.510" v="76"/>
          <ac:spMkLst>
            <pc:docMk/>
            <pc:sldMk cId="2125506830" sldId="875"/>
            <ac:spMk id="72" creationId="{8F4A065A-1632-9C45-80A0-3CA2CEDB9196}"/>
          </ac:spMkLst>
        </pc:spChg>
        <pc:spChg chg="mod">
          <ac:chgData name="林 诗尧" userId="0677e94dd2f8e3a7" providerId="LiveId" clId="{B41529D1-F5F1-C148-B7EF-9CC3BE5F2488}" dt="2021-06-16T13:18:56.962" v="75"/>
          <ac:spMkLst>
            <pc:docMk/>
            <pc:sldMk cId="2125506830" sldId="875"/>
            <ac:spMk id="74" creationId="{75B254E4-F3F3-7B44-B801-61C5B57DFC30}"/>
          </ac:spMkLst>
        </pc:spChg>
        <pc:spChg chg="mod">
          <ac:chgData name="林 诗尧" userId="0677e94dd2f8e3a7" providerId="LiveId" clId="{B41529D1-F5F1-C148-B7EF-9CC3BE5F2488}" dt="2021-06-16T13:18:56.962" v="75"/>
          <ac:spMkLst>
            <pc:docMk/>
            <pc:sldMk cId="2125506830" sldId="875"/>
            <ac:spMk id="75" creationId="{AE058B49-C60C-1D46-B1D3-23CCF8E1E80B}"/>
          </ac:spMkLst>
        </pc:spChg>
        <pc:spChg chg="mod">
          <ac:chgData name="林 诗尧" userId="0677e94dd2f8e3a7" providerId="LiveId" clId="{B41529D1-F5F1-C148-B7EF-9CC3BE5F2488}" dt="2021-06-16T13:18:56.962" v="75"/>
          <ac:spMkLst>
            <pc:docMk/>
            <pc:sldMk cId="2125506830" sldId="875"/>
            <ac:spMk id="77" creationId="{E7AEB5E0-526D-5B45-B6D9-00B3C08A6B33}"/>
          </ac:spMkLst>
        </pc:spChg>
        <pc:spChg chg="mod">
          <ac:chgData name="林 诗尧" userId="0677e94dd2f8e3a7" providerId="LiveId" clId="{B41529D1-F5F1-C148-B7EF-9CC3BE5F2488}" dt="2021-06-16T13:18:56.962" v="75"/>
          <ac:spMkLst>
            <pc:docMk/>
            <pc:sldMk cId="2125506830" sldId="875"/>
            <ac:spMk id="78" creationId="{12F8772C-3FD3-AC4D-9977-27933DCB6D90}"/>
          </ac:spMkLst>
        </pc:spChg>
        <pc:spChg chg="mod">
          <ac:chgData name="林 诗尧" userId="0677e94dd2f8e3a7" providerId="LiveId" clId="{B41529D1-F5F1-C148-B7EF-9CC3BE5F2488}" dt="2021-06-16T13:18:56.962" v="75"/>
          <ac:spMkLst>
            <pc:docMk/>
            <pc:sldMk cId="2125506830" sldId="875"/>
            <ac:spMk id="80" creationId="{331B7952-91A4-ED4E-9090-A854BE15F2EE}"/>
          </ac:spMkLst>
        </pc:spChg>
        <pc:spChg chg="mod">
          <ac:chgData name="林 诗尧" userId="0677e94dd2f8e3a7" providerId="LiveId" clId="{B41529D1-F5F1-C148-B7EF-9CC3BE5F2488}" dt="2021-06-16T13:18:56.962" v="75"/>
          <ac:spMkLst>
            <pc:docMk/>
            <pc:sldMk cId="2125506830" sldId="875"/>
            <ac:spMk id="81" creationId="{7553198A-01CD-0341-ABB1-BE028AFD347F}"/>
          </ac:spMkLst>
        </pc:spChg>
        <pc:spChg chg="mod">
          <ac:chgData name="林 诗尧" userId="0677e94dd2f8e3a7" providerId="LiveId" clId="{B41529D1-F5F1-C148-B7EF-9CC3BE5F2488}" dt="2021-06-16T13:18:56.962" v="75"/>
          <ac:spMkLst>
            <pc:docMk/>
            <pc:sldMk cId="2125506830" sldId="875"/>
            <ac:spMk id="83" creationId="{F2F1667F-A262-D947-AC8F-6C04EBD133CA}"/>
          </ac:spMkLst>
        </pc:spChg>
        <pc:spChg chg="mod">
          <ac:chgData name="林 诗尧" userId="0677e94dd2f8e3a7" providerId="LiveId" clId="{B41529D1-F5F1-C148-B7EF-9CC3BE5F2488}" dt="2021-06-16T13:18:56.962" v="75"/>
          <ac:spMkLst>
            <pc:docMk/>
            <pc:sldMk cId="2125506830" sldId="875"/>
            <ac:spMk id="84" creationId="{3EDBC11B-40AA-624E-88AB-D45E50F7F8AC}"/>
          </ac:spMkLst>
        </pc:spChg>
        <pc:spChg chg="mod">
          <ac:chgData name="林 诗尧" userId="0677e94dd2f8e3a7" providerId="LiveId" clId="{B41529D1-F5F1-C148-B7EF-9CC3BE5F2488}" dt="2021-06-16T13:18:56.962" v="75"/>
          <ac:spMkLst>
            <pc:docMk/>
            <pc:sldMk cId="2125506830" sldId="875"/>
            <ac:spMk id="86" creationId="{B9A91215-BC1E-6C4B-9610-4052BED84C3B}"/>
          </ac:spMkLst>
        </pc:spChg>
        <pc:spChg chg="mod">
          <ac:chgData name="林 诗尧" userId="0677e94dd2f8e3a7" providerId="LiveId" clId="{B41529D1-F5F1-C148-B7EF-9CC3BE5F2488}" dt="2021-06-16T13:18:56.962" v="75"/>
          <ac:spMkLst>
            <pc:docMk/>
            <pc:sldMk cId="2125506830" sldId="875"/>
            <ac:spMk id="87" creationId="{11A6CFD7-B74B-B248-8277-4B058155DF06}"/>
          </ac:spMkLst>
        </pc:spChg>
        <pc:spChg chg="add del mod">
          <ac:chgData name="林 诗尧" userId="0677e94dd2f8e3a7" providerId="LiveId" clId="{B41529D1-F5F1-C148-B7EF-9CC3BE5F2488}" dt="2021-06-16T13:19:13.789" v="80"/>
          <ac:spMkLst>
            <pc:docMk/>
            <pc:sldMk cId="2125506830" sldId="875"/>
            <ac:spMk id="89" creationId="{523200A9-32A6-A445-838A-A3272D256720}"/>
          </ac:spMkLst>
        </pc:spChg>
        <pc:spChg chg="add del mod">
          <ac:chgData name="林 诗尧" userId="0677e94dd2f8e3a7" providerId="LiveId" clId="{B41529D1-F5F1-C148-B7EF-9CC3BE5F2488}" dt="2021-06-16T13:19:13.789" v="80"/>
          <ac:spMkLst>
            <pc:docMk/>
            <pc:sldMk cId="2125506830" sldId="875"/>
            <ac:spMk id="90" creationId="{1425CF02-0B1F-414F-AB2D-81A2724035ED}"/>
          </ac:spMkLst>
        </pc:spChg>
        <pc:spChg chg="add del mod">
          <ac:chgData name="林 诗尧" userId="0677e94dd2f8e3a7" providerId="LiveId" clId="{B41529D1-F5F1-C148-B7EF-9CC3BE5F2488}" dt="2021-06-16T13:19:13.789" v="80"/>
          <ac:spMkLst>
            <pc:docMk/>
            <pc:sldMk cId="2125506830" sldId="875"/>
            <ac:spMk id="91" creationId="{35CC2FE5-EFF8-BC40-970C-7DE503BD848B}"/>
          </ac:spMkLst>
        </pc:spChg>
        <pc:spChg chg="add del mod">
          <ac:chgData name="林 诗尧" userId="0677e94dd2f8e3a7" providerId="LiveId" clId="{B41529D1-F5F1-C148-B7EF-9CC3BE5F2488}" dt="2021-06-16T13:19:13.789" v="80"/>
          <ac:spMkLst>
            <pc:docMk/>
            <pc:sldMk cId="2125506830" sldId="875"/>
            <ac:spMk id="92" creationId="{532FA26A-CD71-BC40-A048-27801F8CD696}"/>
          </ac:spMkLst>
        </pc:spChg>
        <pc:spChg chg="add del mod">
          <ac:chgData name="林 诗尧" userId="0677e94dd2f8e3a7" providerId="LiveId" clId="{B41529D1-F5F1-C148-B7EF-9CC3BE5F2488}" dt="2021-06-16T13:19:13.789" v="80"/>
          <ac:spMkLst>
            <pc:docMk/>
            <pc:sldMk cId="2125506830" sldId="875"/>
            <ac:spMk id="93" creationId="{7ACD190E-275A-004C-B0E4-E76021DDBA65}"/>
          </ac:spMkLst>
        </pc:spChg>
        <pc:spChg chg="add del mod">
          <ac:chgData name="林 诗尧" userId="0677e94dd2f8e3a7" providerId="LiveId" clId="{B41529D1-F5F1-C148-B7EF-9CC3BE5F2488}" dt="2021-06-16T13:19:13.789" v="80"/>
          <ac:spMkLst>
            <pc:docMk/>
            <pc:sldMk cId="2125506830" sldId="875"/>
            <ac:spMk id="94" creationId="{CB213C4B-B616-1E48-B801-0878A83FEA99}"/>
          </ac:spMkLst>
        </pc:spChg>
        <pc:spChg chg="add del mod">
          <ac:chgData name="林 诗尧" userId="0677e94dd2f8e3a7" providerId="LiveId" clId="{B41529D1-F5F1-C148-B7EF-9CC3BE5F2488}" dt="2021-06-16T13:19:13.789" v="80"/>
          <ac:spMkLst>
            <pc:docMk/>
            <pc:sldMk cId="2125506830" sldId="875"/>
            <ac:spMk id="95" creationId="{DEA3EEE9-637C-0B4A-BC61-0F540A694145}"/>
          </ac:spMkLst>
        </pc:spChg>
        <pc:spChg chg="add del mod">
          <ac:chgData name="林 诗尧" userId="0677e94dd2f8e3a7" providerId="LiveId" clId="{B41529D1-F5F1-C148-B7EF-9CC3BE5F2488}" dt="2021-06-16T13:19:13.789" v="80"/>
          <ac:spMkLst>
            <pc:docMk/>
            <pc:sldMk cId="2125506830" sldId="875"/>
            <ac:spMk id="96" creationId="{56815D6B-5FE1-E643-B286-6F54DB2739D7}"/>
          </ac:spMkLst>
        </pc:spChg>
        <pc:spChg chg="add del mod">
          <ac:chgData name="林 诗尧" userId="0677e94dd2f8e3a7" providerId="LiveId" clId="{B41529D1-F5F1-C148-B7EF-9CC3BE5F2488}" dt="2021-06-16T13:19:13.789" v="80"/>
          <ac:spMkLst>
            <pc:docMk/>
            <pc:sldMk cId="2125506830" sldId="875"/>
            <ac:spMk id="97" creationId="{C153DF3E-BDEB-F448-8D2B-3FCE94613C7B}"/>
          </ac:spMkLst>
        </pc:spChg>
        <pc:spChg chg="add del mod">
          <ac:chgData name="林 诗尧" userId="0677e94dd2f8e3a7" providerId="LiveId" clId="{B41529D1-F5F1-C148-B7EF-9CC3BE5F2488}" dt="2021-06-16T13:19:13.789" v="80"/>
          <ac:spMkLst>
            <pc:docMk/>
            <pc:sldMk cId="2125506830" sldId="875"/>
            <ac:spMk id="98" creationId="{B1AE8B05-2720-054B-A3E4-33A28744757C}"/>
          </ac:spMkLst>
        </pc:spChg>
        <pc:spChg chg="add del mod">
          <ac:chgData name="林 诗尧" userId="0677e94dd2f8e3a7" providerId="LiveId" clId="{B41529D1-F5F1-C148-B7EF-9CC3BE5F2488}" dt="2021-06-16T13:19:13.789" v="80"/>
          <ac:spMkLst>
            <pc:docMk/>
            <pc:sldMk cId="2125506830" sldId="875"/>
            <ac:spMk id="99" creationId="{565D7ACD-F60C-5E49-96F9-6DFE0A8C97D8}"/>
          </ac:spMkLst>
        </pc:spChg>
        <pc:spChg chg="add del mod">
          <ac:chgData name="林 诗尧" userId="0677e94dd2f8e3a7" providerId="LiveId" clId="{B41529D1-F5F1-C148-B7EF-9CC3BE5F2488}" dt="2021-06-16T13:19:13.789" v="80"/>
          <ac:spMkLst>
            <pc:docMk/>
            <pc:sldMk cId="2125506830" sldId="875"/>
            <ac:spMk id="100" creationId="{14E7E1B5-D9F4-8248-8B53-86A302B9E5DA}"/>
          </ac:spMkLst>
        </pc:spChg>
        <pc:spChg chg="mod">
          <ac:chgData name="林 诗尧" userId="0677e94dd2f8e3a7" providerId="LiveId" clId="{B41529D1-F5F1-C148-B7EF-9CC3BE5F2488}" dt="2021-06-16T13:19:00.588" v="77"/>
          <ac:spMkLst>
            <pc:docMk/>
            <pc:sldMk cId="2125506830" sldId="875"/>
            <ac:spMk id="108" creationId="{343D2949-B973-5644-9711-9CAC59AEF2FD}"/>
          </ac:spMkLst>
        </pc:spChg>
        <pc:spChg chg="mod">
          <ac:chgData name="林 诗尧" userId="0677e94dd2f8e3a7" providerId="LiveId" clId="{B41529D1-F5F1-C148-B7EF-9CC3BE5F2488}" dt="2021-06-16T13:19:00.588" v="77"/>
          <ac:spMkLst>
            <pc:docMk/>
            <pc:sldMk cId="2125506830" sldId="875"/>
            <ac:spMk id="109" creationId="{69A50CAE-45FA-5D49-9D1D-6BB4CCF38666}"/>
          </ac:spMkLst>
        </pc:spChg>
        <pc:spChg chg="mod">
          <ac:chgData name="林 诗尧" userId="0677e94dd2f8e3a7" providerId="LiveId" clId="{B41529D1-F5F1-C148-B7EF-9CC3BE5F2488}" dt="2021-06-16T13:19:00.588" v="77"/>
          <ac:spMkLst>
            <pc:docMk/>
            <pc:sldMk cId="2125506830" sldId="875"/>
            <ac:spMk id="111" creationId="{AD1289FD-0D86-104F-944D-50EFCBA19556}"/>
          </ac:spMkLst>
        </pc:spChg>
        <pc:spChg chg="mod">
          <ac:chgData name="林 诗尧" userId="0677e94dd2f8e3a7" providerId="LiveId" clId="{B41529D1-F5F1-C148-B7EF-9CC3BE5F2488}" dt="2021-06-16T13:19:00.588" v="77"/>
          <ac:spMkLst>
            <pc:docMk/>
            <pc:sldMk cId="2125506830" sldId="875"/>
            <ac:spMk id="112" creationId="{CE9B4214-FB91-DB48-B56D-07BA785392E1}"/>
          </ac:spMkLst>
        </pc:spChg>
        <pc:spChg chg="mod">
          <ac:chgData name="林 诗尧" userId="0677e94dd2f8e3a7" providerId="LiveId" clId="{B41529D1-F5F1-C148-B7EF-9CC3BE5F2488}" dt="2021-06-16T13:19:00.588" v="77"/>
          <ac:spMkLst>
            <pc:docMk/>
            <pc:sldMk cId="2125506830" sldId="875"/>
            <ac:spMk id="114" creationId="{B4B2D51C-BCEA-834C-8E43-F1B384DB6666}"/>
          </ac:spMkLst>
        </pc:spChg>
        <pc:spChg chg="mod">
          <ac:chgData name="林 诗尧" userId="0677e94dd2f8e3a7" providerId="LiveId" clId="{B41529D1-F5F1-C148-B7EF-9CC3BE5F2488}" dt="2021-06-16T13:19:00.588" v="77"/>
          <ac:spMkLst>
            <pc:docMk/>
            <pc:sldMk cId="2125506830" sldId="875"/>
            <ac:spMk id="115" creationId="{70F56D35-D9C6-1646-804C-8685F9716737}"/>
          </ac:spMkLst>
        </pc:spChg>
        <pc:spChg chg="mod">
          <ac:chgData name="林 诗尧" userId="0677e94dd2f8e3a7" providerId="LiveId" clId="{B41529D1-F5F1-C148-B7EF-9CC3BE5F2488}" dt="2021-06-16T13:19:00.588" v="77"/>
          <ac:spMkLst>
            <pc:docMk/>
            <pc:sldMk cId="2125506830" sldId="875"/>
            <ac:spMk id="117" creationId="{A458CD35-5426-C241-B4A0-13DA60D710C0}"/>
          </ac:spMkLst>
        </pc:spChg>
        <pc:spChg chg="mod">
          <ac:chgData name="林 诗尧" userId="0677e94dd2f8e3a7" providerId="LiveId" clId="{B41529D1-F5F1-C148-B7EF-9CC3BE5F2488}" dt="2021-06-16T13:19:00.588" v="77"/>
          <ac:spMkLst>
            <pc:docMk/>
            <pc:sldMk cId="2125506830" sldId="875"/>
            <ac:spMk id="118" creationId="{3A3380AF-E461-3941-95B1-6893047DD29C}"/>
          </ac:spMkLst>
        </pc:spChg>
        <pc:spChg chg="mod">
          <ac:chgData name="林 诗尧" userId="0677e94dd2f8e3a7" providerId="LiveId" clId="{B41529D1-F5F1-C148-B7EF-9CC3BE5F2488}" dt="2021-06-16T13:19:00.588" v="77"/>
          <ac:spMkLst>
            <pc:docMk/>
            <pc:sldMk cId="2125506830" sldId="875"/>
            <ac:spMk id="120" creationId="{A139F5BE-C03E-C64B-A4C1-19054E4EE0B5}"/>
          </ac:spMkLst>
        </pc:spChg>
        <pc:spChg chg="mod">
          <ac:chgData name="林 诗尧" userId="0677e94dd2f8e3a7" providerId="LiveId" clId="{B41529D1-F5F1-C148-B7EF-9CC3BE5F2488}" dt="2021-06-16T13:19:00.588" v="77"/>
          <ac:spMkLst>
            <pc:docMk/>
            <pc:sldMk cId="2125506830" sldId="875"/>
            <ac:spMk id="121" creationId="{C96E3EAC-67FA-3A47-AD3A-10EA55FE1364}"/>
          </ac:spMkLst>
        </pc:spChg>
        <pc:spChg chg="add del mod">
          <ac:chgData name="林 诗尧" userId="0677e94dd2f8e3a7" providerId="LiveId" clId="{B41529D1-F5F1-C148-B7EF-9CC3BE5F2488}" dt="2021-06-16T13:19:48.910" v="82"/>
          <ac:spMkLst>
            <pc:docMk/>
            <pc:sldMk cId="2125506830" sldId="875"/>
            <ac:spMk id="122" creationId="{8D2ADAF1-2727-664D-A189-E167A28C9F7C}"/>
          </ac:spMkLst>
        </pc:spChg>
        <pc:spChg chg="add del mod">
          <ac:chgData name="林 诗尧" userId="0677e94dd2f8e3a7" providerId="LiveId" clId="{B41529D1-F5F1-C148-B7EF-9CC3BE5F2488}" dt="2021-06-16T13:19:48.910" v="82"/>
          <ac:spMkLst>
            <pc:docMk/>
            <pc:sldMk cId="2125506830" sldId="875"/>
            <ac:spMk id="123" creationId="{14684C9B-55EB-1243-A1DA-076D0649146A}"/>
          </ac:spMkLst>
        </pc:spChg>
        <pc:spChg chg="add del mod">
          <ac:chgData name="林 诗尧" userId="0677e94dd2f8e3a7" providerId="LiveId" clId="{B41529D1-F5F1-C148-B7EF-9CC3BE5F2488}" dt="2021-06-16T13:19:48.910" v="82"/>
          <ac:spMkLst>
            <pc:docMk/>
            <pc:sldMk cId="2125506830" sldId="875"/>
            <ac:spMk id="124" creationId="{B742A1A5-8748-0743-99A1-BF75CBB48A22}"/>
          </ac:spMkLst>
        </pc:spChg>
        <pc:spChg chg="add del mod">
          <ac:chgData name="林 诗尧" userId="0677e94dd2f8e3a7" providerId="LiveId" clId="{B41529D1-F5F1-C148-B7EF-9CC3BE5F2488}" dt="2021-06-16T13:19:48.910" v="82"/>
          <ac:spMkLst>
            <pc:docMk/>
            <pc:sldMk cId="2125506830" sldId="875"/>
            <ac:spMk id="125" creationId="{86069391-3810-0343-91A2-3AC19D4DA3EC}"/>
          </ac:spMkLst>
        </pc:spChg>
        <pc:spChg chg="add del mod">
          <ac:chgData name="林 诗尧" userId="0677e94dd2f8e3a7" providerId="LiveId" clId="{B41529D1-F5F1-C148-B7EF-9CC3BE5F2488}" dt="2021-06-16T13:19:48.910" v="82"/>
          <ac:spMkLst>
            <pc:docMk/>
            <pc:sldMk cId="2125506830" sldId="875"/>
            <ac:spMk id="126" creationId="{70BA4BDF-B27D-7E45-9F94-473E2E4D3365}"/>
          </ac:spMkLst>
        </pc:spChg>
        <pc:spChg chg="add del mod">
          <ac:chgData name="林 诗尧" userId="0677e94dd2f8e3a7" providerId="LiveId" clId="{B41529D1-F5F1-C148-B7EF-9CC3BE5F2488}" dt="2021-06-16T13:19:48.910" v="82"/>
          <ac:spMkLst>
            <pc:docMk/>
            <pc:sldMk cId="2125506830" sldId="875"/>
            <ac:spMk id="127" creationId="{2766E757-E5C4-284A-8806-EB6C3FF0BBA9}"/>
          </ac:spMkLst>
        </pc:spChg>
        <pc:spChg chg="add del mod">
          <ac:chgData name="林 诗尧" userId="0677e94dd2f8e3a7" providerId="LiveId" clId="{B41529D1-F5F1-C148-B7EF-9CC3BE5F2488}" dt="2021-06-16T13:19:48.910" v="82"/>
          <ac:spMkLst>
            <pc:docMk/>
            <pc:sldMk cId="2125506830" sldId="875"/>
            <ac:spMk id="128" creationId="{EE52EEE1-4D52-B74E-B92A-163EC97E79C6}"/>
          </ac:spMkLst>
        </pc:spChg>
        <pc:spChg chg="add del mod">
          <ac:chgData name="林 诗尧" userId="0677e94dd2f8e3a7" providerId="LiveId" clId="{B41529D1-F5F1-C148-B7EF-9CC3BE5F2488}" dt="2021-06-16T13:19:48.910" v="82"/>
          <ac:spMkLst>
            <pc:docMk/>
            <pc:sldMk cId="2125506830" sldId="875"/>
            <ac:spMk id="129" creationId="{79B7283B-2BAD-4F4F-9AD8-5E1D2FCFC905}"/>
          </ac:spMkLst>
        </pc:spChg>
        <pc:spChg chg="add del mod">
          <ac:chgData name="林 诗尧" userId="0677e94dd2f8e3a7" providerId="LiveId" clId="{B41529D1-F5F1-C148-B7EF-9CC3BE5F2488}" dt="2021-06-16T13:19:48.910" v="82"/>
          <ac:spMkLst>
            <pc:docMk/>
            <pc:sldMk cId="2125506830" sldId="875"/>
            <ac:spMk id="130" creationId="{88F2F7B4-208D-884C-A198-590144B4117D}"/>
          </ac:spMkLst>
        </pc:spChg>
        <pc:spChg chg="add del mod">
          <ac:chgData name="林 诗尧" userId="0677e94dd2f8e3a7" providerId="LiveId" clId="{B41529D1-F5F1-C148-B7EF-9CC3BE5F2488}" dt="2021-06-16T13:19:48.910" v="82"/>
          <ac:spMkLst>
            <pc:docMk/>
            <pc:sldMk cId="2125506830" sldId="875"/>
            <ac:spMk id="131" creationId="{D5EF3B24-08BB-A74B-8EE9-38AB2065B9B1}"/>
          </ac:spMkLst>
        </pc:spChg>
        <pc:spChg chg="add del mod">
          <ac:chgData name="林 诗尧" userId="0677e94dd2f8e3a7" providerId="LiveId" clId="{B41529D1-F5F1-C148-B7EF-9CC3BE5F2488}" dt="2021-06-16T13:19:48.910" v="82"/>
          <ac:spMkLst>
            <pc:docMk/>
            <pc:sldMk cId="2125506830" sldId="875"/>
            <ac:spMk id="132" creationId="{3AFB781A-40B8-7C43-AA57-04B4061B951D}"/>
          </ac:spMkLst>
        </pc:spChg>
        <pc:spChg chg="add del mod">
          <ac:chgData name="林 诗尧" userId="0677e94dd2f8e3a7" providerId="LiveId" clId="{B41529D1-F5F1-C148-B7EF-9CC3BE5F2488}" dt="2021-06-16T13:19:48.910" v="82"/>
          <ac:spMkLst>
            <pc:docMk/>
            <pc:sldMk cId="2125506830" sldId="875"/>
            <ac:spMk id="133" creationId="{D203FBBC-C1F0-324D-957E-5AB7886BF6B7}"/>
          </ac:spMkLst>
        </pc:spChg>
        <pc:spChg chg="mod">
          <ac:chgData name="林 诗尧" userId="0677e94dd2f8e3a7" providerId="LiveId" clId="{B41529D1-F5F1-C148-B7EF-9CC3BE5F2488}" dt="2021-06-16T13:19:46.120" v="81"/>
          <ac:spMkLst>
            <pc:docMk/>
            <pc:sldMk cId="2125506830" sldId="875"/>
            <ac:spMk id="135" creationId="{023ABA1C-E5C8-9840-8225-BD9472D5AE8C}"/>
          </ac:spMkLst>
        </pc:spChg>
        <pc:spChg chg="mod">
          <ac:chgData name="林 诗尧" userId="0677e94dd2f8e3a7" providerId="LiveId" clId="{B41529D1-F5F1-C148-B7EF-9CC3BE5F2488}" dt="2021-06-16T13:19:46.120" v="81"/>
          <ac:spMkLst>
            <pc:docMk/>
            <pc:sldMk cId="2125506830" sldId="875"/>
            <ac:spMk id="136" creationId="{C6AF2438-144B-0E4B-899D-B1FBB13950C0}"/>
          </ac:spMkLst>
        </pc:spChg>
        <pc:spChg chg="mod">
          <ac:chgData name="林 诗尧" userId="0677e94dd2f8e3a7" providerId="LiveId" clId="{B41529D1-F5F1-C148-B7EF-9CC3BE5F2488}" dt="2021-06-16T13:19:46.120" v="81"/>
          <ac:spMkLst>
            <pc:docMk/>
            <pc:sldMk cId="2125506830" sldId="875"/>
            <ac:spMk id="157" creationId="{B896802B-DDAA-7F40-A91C-B8346D6BFA51}"/>
          </ac:spMkLst>
        </pc:spChg>
        <pc:spChg chg="mod">
          <ac:chgData name="林 诗尧" userId="0677e94dd2f8e3a7" providerId="LiveId" clId="{B41529D1-F5F1-C148-B7EF-9CC3BE5F2488}" dt="2021-06-16T13:19:46.120" v="81"/>
          <ac:spMkLst>
            <pc:docMk/>
            <pc:sldMk cId="2125506830" sldId="875"/>
            <ac:spMk id="158" creationId="{F0A9D77E-5AC1-0C4C-8008-E53788E292F0}"/>
          </ac:spMkLst>
        </pc:spChg>
        <pc:spChg chg="mod">
          <ac:chgData name="林 诗尧" userId="0677e94dd2f8e3a7" providerId="LiveId" clId="{B41529D1-F5F1-C148-B7EF-9CC3BE5F2488}" dt="2021-06-16T13:19:46.120" v="81"/>
          <ac:spMkLst>
            <pc:docMk/>
            <pc:sldMk cId="2125506830" sldId="875"/>
            <ac:spMk id="160" creationId="{01EEC195-B20F-4741-A45D-F80C12267BDD}"/>
          </ac:spMkLst>
        </pc:spChg>
        <pc:spChg chg="mod">
          <ac:chgData name="林 诗尧" userId="0677e94dd2f8e3a7" providerId="LiveId" clId="{B41529D1-F5F1-C148-B7EF-9CC3BE5F2488}" dt="2021-06-16T13:19:46.120" v="81"/>
          <ac:spMkLst>
            <pc:docMk/>
            <pc:sldMk cId="2125506830" sldId="875"/>
            <ac:spMk id="161" creationId="{57CDF018-654C-9042-8D6A-B2F836C11FDD}"/>
          </ac:spMkLst>
        </pc:spChg>
        <pc:spChg chg="mod">
          <ac:chgData name="林 诗尧" userId="0677e94dd2f8e3a7" providerId="LiveId" clId="{B41529D1-F5F1-C148-B7EF-9CC3BE5F2488}" dt="2021-06-16T13:19:46.120" v="81"/>
          <ac:spMkLst>
            <pc:docMk/>
            <pc:sldMk cId="2125506830" sldId="875"/>
            <ac:spMk id="163" creationId="{43811D2D-D00A-874C-9657-2F93F03F9773}"/>
          </ac:spMkLst>
        </pc:spChg>
        <pc:spChg chg="mod">
          <ac:chgData name="林 诗尧" userId="0677e94dd2f8e3a7" providerId="LiveId" clId="{B41529D1-F5F1-C148-B7EF-9CC3BE5F2488}" dt="2021-06-16T13:19:46.120" v="81"/>
          <ac:spMkLst>
            <pc:docMk/>
            <pc:sldMk cId="2125506830" sldId="875"/>
            <ac:spMk id="164" creationId="{75FD1AC9-689E-3B45-A5F8-2FFA51395D20}"/>
          </ac:spMkLst>
        </pc:spChg>
        <pc:spChg chg="mod">
          <ac:chgData name="林 诗尧" userId="0677e94dd2f8e3a7" providerId="LiveId" clId="{B41529D1-F5F1-C148-B7EF-9CC3BE5F2488}" dt="2021-06-16T13:19:46.120" v="81"/>
          <ac:spMkLst>
            <pc:docMk/>
            <pc:sldMk cId="2125506830" sldId="875"/>
            <ac:spMk id="175" creationId="{FEF8226E-72CD-9E42-9319-A43DF87E7BF0}"/>
          </ac:spMkLst>
        </pc:spChg>
        <pc:spChg chg="mod">
          <ac:chgData name="林 诗尧" userId="0677e94dd2f8e3a7" providerId="LiveId" clId="{B41529D1-F5F1-C148-B7EF-9CC3BE5F2488}" dt="2021-06-16T13:19:46.120" v="81"/>
          <ac:spMkLst>
            <pc:docMk/>
            <pc:sldMk cId="2125506830" sldId="875"/>
            <ac:spMk id="176" creationId="{587390E1-8C67-C649-8DEF-4E93059A5D33}"/>
          </ac:spMkLst>
        </pc:spChg>
        <pc:spChg chg="add del mod">
          <ac:chgData name="林 诗尧" userId="0677e94dd2f8e3a7" providerId="LiveId" clId="{B41529D1-F5F1-C148-B7EF-9CC3BE5F2488}" dt="2021-06-16T13:19:48.910" v="82"/>
          <ac:spMkLst>
            <pc:docMk/>
            <pc:sldMk cId="2125506830" sldId="875"/>
            <ac:spMk id="177" creationId="{5ECA888C-6ABF-D843-95A2-A4BDB6EBCBB7}"/>
          </ac:spMkLst>
        </pc:spChg>
        <pc:spChg chg="add del mod">
          <ac:chgData name="林 诗尧" userId="0677e94dd2f8e3a7" providerId="LiveId" clId="{B41529D1-F5F1-C148-B7EF-9CC3BE5F2488}" dt="2021-06-16T13:19:48.910" v="82"/>
          <ac:spMkLst>
            <pc:docMk/>
            <pc:sldMk cId="2125506830" sldId="875"/>
            <ac:spMk id="178" creationId="{6CFF33A2-E011-3042-A86A-2878C48EBF26}"/>
          </ac:spMkLst>
        </pc:spChg>
        <pc:spChg chg="add del mod">
          <ac:chgData name="林 诗尧" userId="0677e94dd2f8e3a7" providerId="LiveId" clId="{B41529D1-F5F1-C148-B7EF-9CC3BE5F2488}" dt="2021-06-16T13:19:48.910" v="82"/>
          <ac:spMkLst>
            <pc:docMk/>
            <pc:sldMk cId="2125506830" sldId="875"/>
            <ac:spMk id="179" creationId="{CA7403C9-DC81-1049-9621-3ECAD1E79EA4}"/>
          </ac:spMkLst>
        </pc:spChg>
        <pc:spChg chg="add mod">
          <ac:chgData name="林 诗尧" userId="0677e94dd2f8e3a7" providerId="LiveId" clId="{B41529D1-F5F1-C148-B7EF-9CC3BE5F2488}" dt="2021-06-16T13:21:57.748" v="93" actId="1076"/>
          <ac:spMkLst>
            <pc:docMk/>
            <pc:sldMk cId="2125506830" sldId="875"/>
            <ac:spMk id="180" creationId="{0523A380-BCC3-1448-89C5-0A431D720D73}"/>
          </ac:spMkLst>
        </pc:spChg>
        <pc:spChg chg="add mod">
          <ac:chgData name="林 诗尧" userId="0677e94dd2f8e3a7" providerId="LiveId" clId="{B41529D1-F5F1-C148-B7EF-9CC3BE5F2488}" dt="2021-06-16T13:21:57.748" v="93" actId="1076"/>
          <ac:spMkLst>
            <pc:docMk/>
            <pc:sldMk cId="2125506830" sldId="875"/>
            <ac:spMk id="181" creationId="{612AE34D-4F42-2C45-9634-6E7017DAA218}"/>
          </ac:spMkLst>
        </pc:spChg>
        <pc:spChg chg="add mod">
          <ac:chgData name="林 诗尧" userId="0677e94dd2f8e3a7" providerId="LiveId" clId="{B41529D1-F5F1-C148-B7EF-9CC3BE5F2488}" dt="2021-06-16T13:21:57.748" v="93" actId="1076"/>
          <ac:spMkLst>
            <pc:docMk/>
            <pc:sldMk cId="2125506830" sldId="875"/>
            <ac:spMk id="182" creationId="{753745AD-04DC-E94F-BCD4-826659C141A9}"/>
          </ac:spMkLst>
        </pc:spChg>
        <pc:spChg chg="add mod">
          <ac:chgData name="林 诗尧" userId="0677e94dd2f8e3a7" providerId="LiveId" clId="{B41529D1-F5F1-C148-B7EF-9CC3BE5F2488}" dt="2021-06-16T13:21:57.748" v="93" actId="1076"/>
          <ac:spMkLst>
            <pc:docMk/>
            <pc:sldMk cId="2125506830" sldId="875"/>
            <ac:spMk id="183" creationId="{E0048AF8-EF3C-E445-9F8B-8722BBA093F3}"/>
          </ac:spMkLst>
        </pc:spChg>
        <pc:spChg chg="add mod">
          <ac:chgData name="林 诗尧" userId="0677e94dd2f8e3a7" providerId="LiveId" clId="{B41529D1-F5F1-C148-B7EF-9CC3BE5F2488}" dt="2021-06-16T13:21:57.748" v="93" actId="1076"/>
          <ac:spMkLst>
            <pc:docMk/>
            <pc:sldMk cId="2125506830" sldId="875"/>
            <ac:spMk id="184" creationId="{724C9023-B348-F348-840A-4B3F168B0D2F}"/>
          </ac:spMkLst>
        </pc:spChg>
        <pc:spChg chg="add mod">
          <ac:chgData name="林 诗尧" userId="0677e94dd2f8e3a7" providerId="LiveId" clId="{B41529D1-F5F1-C148-B7EF-9CC3BE5F2488}" dt="2021-06-16T13:21:57.748" v="93" actId="1076"/>
          <ac:spMkLst>
            <pc:docMk/>
            <pc:sldMk cId="2125506830" sldId="875"/>
            <ac:spMk id="185" creationId="{64770186-7D53-3E47-90AB-976ADA0FAE4C}"/>
          </ac:spMkLst>
        </pc:spChg>
        <pc:spChg chg="add mod">
          <ac:chgData name="林 诗尧" userId="0677e94dd2f8e3a7" providerId="LiveId" clId="{B41529D1-F5F1-C148-B7EF-9CC3BE5F2488}" dt="2021-06-16T13:21:57.748" v="93" actId="1076"/>
          <ac:spMkLst>
            <pc:docMk/>
            <pc:sldMk cId="2125506830" sldId="875"/>
            <ac:spMk id="186" creationId="{ED429A40-D078-B14A-AB53-A6791444EA58}"/>
          </ac:spMkLst>
        </pc:spChg>
        <pc:spChg chg="add mod">
          <ac:chgData name="林 诗尧" userId="0677e94dd2f8e3a7" providerId="LiveId" clId="{B41529D1-F5F1-C148-B7EF-9CC3BE5F2488}" dt="2021-06-16T13:21:57.748" v="93" actId="1076"/>
          <ac:spMkLst>
            <pc:docMk/>
            <pc:sldMk cId="2125506830" sldId="875"/>
            <ac:spMk id="187" creationId="{596EBED7-D8B2-3747-B5EF-3EB82B2478B0}"/>
          </ac:spMkLst>
        </pc:spChg>
        <pc:spChg chg="add mod">
          <ac:chgData name="林 诗尧" userId="0677e94dd2f8e3a7" providerId="LiveId" clId="{B41529D1-F5F1-C148-B7EF-9CC3BE5F2488}" dt="2021-06-16T13:21:57.748" v="93" actId="1076"/>
          <ac:spMkLst>
            <pc:docMk/>
            <pc:sldMk cId="2125506830" sldId="875"/>
            <ac:spMk id="188" creationId="{9B3E1936-2942-C645-8A59-0B26140B154C}"/>
          </ac:spMkLst>
        </pc:spChg>
        <pc:spChg chg="add mod">
          <ac:chgData name="林 诗尧" userId="0677e94dd2f8e3a7" providerId="LiveId" clId="{B41529D1-F5F1-C148-B7EF-9CC3BE5F2488}" dt="2021-06-16T13:21:57.748" v="93" actId="1076"/>
          <ac:spMkLst>
            <pc:docMk/>
            <pc:sldMk cId="2125506830" sldId="875"/>
            <ac:spMk id="189" creationId="{6C45027C-A703-CA41-A618-152D37A19E47}"/>
          </ac:spMkLst>
        </pc:spChg>
        <pc:spChg chg="mod">
          <ac:chgData name="林 诗尧" userId="0677e94dd2f8e3a7" providerId="LiveId" clId="{B41529D1-F5F1-C148-B7EF-9CC3BE5F2488}" dt="2021-06-16T13:24:32.166" v="120" actId="1076"/>
          <ac:spMkLst>
            <pc:docMk/>
            <pc:sldMk cId="2125506830" sldId="875"/>
            <ac:spMk id="190" creationId="{A85DD7D4-88D4-F74D-A84D-8923C4E1BE8D}"/>
          </ac:spMkLst>
        </pc:spChg>
        <pc:spChg chg="mod">
          <ac:chgData name="林 诗尧" userId="0677e94dd2f8e3a7" providerId="LiveId" clId="{B41529D1-F5F1-C148-B7EF-9CC3BE5F2488}" dt="2021-06-16T13:24:36.333" v="121" actId="1076"/>
          <ac:spMkLst>
            <pc:docMk/>
            <pc:sldMk cId="2125506830" sldId="875"/>
            <ac:spMk id="191" creationId="{08C2C253-F2DA-4A48-9C77-DD5A602448C9}"/>
          </ac:spMkLst>
        </pc:spChg>
        <pc:spChg chg="mod">
          <ac:chgData name="林 诗尧" userId="0677e94dd2f8e3a7" providerId="LiveId" clId="{B41529D1-F5F1-C148-B7EF-9CC3BE5F2488}" dt="2021-06-16T13:20:41.009" v="90" actId="404"/>
          <ac:spMkLst>
            <pc:docMk/>
            <pc:sldMk cId="2125506830" sldId="875"/>
            <ac:spMk id="192" creationId="{92DFD5E8-D91F-4C44-A3CF-01DC053FE95A}"/>
          </ac:spMkLst>
        </pc:spChg>
        <pc:spChg chg="mod">
          <ac:chgData name="林 诗尧" userId="0677e94dd2f8e3a7" providerId="LiveId" clId="{B41529D1-F5F1-C148-B7EF-9CC3BE5F2488}" dt="2021-06-16T13:20:41.009" v="90" actId="404"/>
          <ac:spMkLst>
            <pc:docMk/>
            <pc:sldMk cId="2125506830" sldId="875"/>
            <ac:spMk id="193" creationId="{A6AB91C6-619B-7A4A-94A4-587FA96E3085}"/>
          </ac:spMkLst>
        </pc:spChg>
        <pc:spChg chg="mod">
          <ac:chgData name="林 诗尧" userId="0677e94dd2f8e3a7" providerId="LiveId" clId="{B41529D1-F5F1-C148-B7EF-9CC3BE5F2488}" dt="2021-06-16T13:24:22.018" v="119" actId="1076"/>
          <ac:spMkLst>
            <pc:docMk/>
            <pc:sldMk cId="2125506830" sldId="875"/>
            <ac:spMk id="194" creationId="{AC6DEC93-EF0C-6E4B-BEFF-6FD858BE7DEB}"/>
          </ac:spMkLst>
        </pc:spChg>
        <pc:spChg chg="mod">
          <ac:chgData name="林 诗尧" userId="0677e94dd2f8e3a7" providerId="LiveId" clId="{B41529D1-F5F1-C148-B7EF-9CC3BE5F2488}" dt="2021-06-16T13:20:41.009" v="90" actId="404"/>
          <ac:spMkLst>
            <pc:docMk/>
            <pc:sldMk cId="2125506830" sldId="875"/>
            <ac:spMk id="195" creationId="{F9A8D8C0-2B5C-AD41-84E1-7C7096023B5F}"/>
          </ac:spMkLst>
        </pc:spChg>
        <pc:spChg chg="mod">
          <ac:chgData name="林 诗尧" userId="0677e94dd2f8e3a7" providerId="LiveId" clId="{B41529D1-F5F1-C148-B7EF-9CC3BE5F2488}" dt="2021-06-16T13:24:49.255" v="123" actId="1076"/>
          <ac:spMkLst>
            <pc:docMk/>
            <pc:sldMk cId="2125506830" sldId="875"/>
            <ac:spMk id="203" creationId="{DAD57A8A-5279-564F-A66A-CBCDA8C04BE8}"/>
          </ac:spMkLst>
        </pc:spChg>
        <pc:spChg chg="mod">
          <ac:chgData name="林 诗尧" userId="0677e94dd2f8e3a7" providerId="LiveId" clId="{B41529D1-F5F1-C148-B7EF-9CC3BE5F2488}" dt="2021-06-16T13:24:42.593" v="122" actId="1076"/>
          <ac:spMkLst>
            <pc:docMk/>
            <pc:sldMk cId="2125506830" sldId="875"/>
            <ac:spMk id="205" creationId="{CDEF86DD-B687-4A4C-B522-BBA4A9D1D303}"/>
          </ac:spMkLst>
        </pc:spChg>
        <pc:spChg chg="add mod">
          <ac:chgData name="林 诗尧" userId="0677e94dd2f8e3a7" providerId="LiveId" clId="{B41529D1-F5F1-C148-B7EF-9CC3BE5F2488}" dt="2021-06-16T13:21:57.748" v="93" actId="1076"/>
          <ac:spMkLst>
            <pc:docMk/>
            <pc:sldMk cId="2125506830" sldId="875"/>
            <ac:spMk id="208" creationId="{21536A37-39FE-0E4D-B686-9318525AC82C}"/>
          </ac:spMkLst>
        </pc:spChg>
        <pc:spChg chg="add mod">
          <ac:chgData name="林 诗尧" userId="0677e94dd2f8e3a7" providerId="LiveId" clId="{B41529D1-F5F1-C148-B7EF-9CC3BE5F2488}" dt="2021-06-16T13:21:57.748" v="93" actId="1076"/>
          <ac:spMkLst>
            <pc:docMk/>
            <pc:sldMk cId="2125506830" sldId="875"/>
            <ac:spMk id="210" creationId="{E72C2839-38AE-A24B-ADC1-23C16C0337A6}"/>
          </ac:spMkLst>
        </pc:spChg>
        <pc:spChg chg="mod">
          <ac:chgData name="林 诗尧" userId="0677e94dd2f8e3a7" providerId="LiveId" clId="{B41529D1-F5F1-C148-B7EF-9CC3BE5F2488}" dt="2021-06-16T13:19:48.988" v="83"/>
          <ac:spMkLst>
            <pc:docMk/>
            <pc:sldMk cId="2125506830" sldId="875"/>
            <ac:spMk id="212" creationId="{08FB11D3-5F12-354B-A09D-4E0C27F34415}"/>
          </ac:spMkLst>
        </pc:spChg>
        <pc:spChg chg="mod">
          <ac:chgData name="林 诗尧" userId="0677e94dd2f8e3a7" providerId="LiveId" clId="{B41529D1-F5F1-C148-B7EF-9CC3BE5F2488}" dt="2021-06-16T13:19:48.988" v="83"/>
          <ac:spMkLst>
            <pc:docMk/>
            <pc:sldMk cId="2125506830" sldId="875"/>
            <ac:spMk id="213" creationId="{F0136E96-7B34-C44A-9CBC-1F1396D64176}"/>
          </ac:spMkLst>
        </pc:spChg>
        <pc:spChg chg="mod">
          <ac:chgData name="林 诗尧" userId="0677e94dd2f8e3a7" providerId="LiveId" clId="{B41529D1-F5F1-C148-B7EF-9CC3BE5F2488}" dt="2021-06-16T13:19:48.988" v="83"/>
          <ac:spMkLst>
            <pc:docMk/>
            <pc:sldMk cId="2125506830" sldId="875"/>
            <ac:spMk id="215" creationId="{4DAB4AF8-D839-2A4A-B627-BAC054DBA8C2}"/>
          </ac:spMkLst>
        </pc:spChg>
        <pc:spChg chg="mod">
          <ac:chgData name="林 诗尧" userId="0677e94dd2f8e3a7" providerId="LiveId" clId="{B41529D1-F5F1-C148-B7EF-9CC3BE5F2488}" dt="2021-06-16T13:19:48.988" v="83"/>
          <ac:spMkLst>
            <pc:docMk/>
            <pc:sldMk cId="2125506830" sldId="875"/>
            <ac:spMk id="216" creationId="{DFC1C07C-6BA9-3847-A235-A2743C5166EC}"/>
          </ac:spMkLst>
        </pc:spChg>
        <pc:spChg chg="mod">
          <ac:chgData name="林 诗尧" userId="0677e94dd2f8e3a7" providerId="LiveId" clId="{B41529D1-F5F1-C148-B7EF-9CC3BE5F2488}" dt="2021-06-16T13:19:48.988" v="83"/>
          <ac:spMkLst>
            <pc:docMk/>
            <pc:sldMk cId="2125506830" sldId="875"/>
            <ac:spMk id="218" creationId="{0EEC65F5-28A5-6F40-8FB3-556F8DA28F7A}"/>
          </ac:spMkLst>
        </pc:spChg>
        <pc:spChg chg="mod">
          <ac:chgData name="林 诗尧" userId="0677e94dd2f8e3a7" providerId="LiveId" clId="{B41529D1-F5F1-C148-B7EF-9CC3BE5F2488}" dt="2021-06-16T13:19:48.988" v="83"/>
          <ac:spMkLst>
            <pc:docMk/>
            <pc:sldMk cId="2125506830" sldId="875"/>
            <ac:spMk id="219" creationId="{D730A772-09A1-CF47-B69B-44972CDB3FAB}"/>
          </ac:spMkLst>
        </pc:spChg>
        <pc:spChg chg="mod">
          <ac:chgData name="林 诗尧" userId="0677e94dd2f8e3a7" providerId="LiveId" clId="{B41529D1-F5F1-C148-B7EF-9CC3BE5F2488}" dt="2021-06-16T13:19:48.988" v="83"/>
          <ac:spMkLst>
            <pc:docMk/>
            <pc:sldMk cId="2125506830" sldId="875"/>
            <ac:spMk id="221" creationId="{385B426E-AEF3-7243-8604-C7043C0D5B13}"/>
          </ac:spMkLst>
        </pc:spChg>
        <pc:spChg chg="mod">
          <ac:chgData name="林 诗尧" userId="0677e94dd2f8e3a7" providerId="LiveId" clId="{B41529D1-F5F1-C148-B7EF-9CC3BE5F2488}" dt="2021-06-16T13:19:48.988" v="83"/>
          <ac:spMkLst>
            <pc:docMk/>
            <pc:sldMk cId="2125506830" sldId="875"/>
            <ac:spMk id="222" creationId="{9D6ADEB3-03A4-644C-B232-5481711AA31B}"/>
          </ac:spMkLst>
        </pc:spChg>
        <pc:spChg chg="mod">
          <ac:chgData name="林 诗尧" userId="0677e94dd2f8e3a7" providerId="LiveId" clId="{B41529D1-F5F1-C148-B7EF-9CC3BE5F2488}" dt="2021-06-16T13:19:48.988" v="83"/>
          <ac:spMkLst>
            <pc:docMk/>
            <pc:sldMk cId="2125506830" sldId="875"/>
            <ac:spMk id="224" creationId="{8D66FF35-3F0D-DF48-A0FC-354270D22937}"/>
          </ac:spMkLst>
        </pc:spChg>
        <pc:spChg chg="mod">
          <ac:chgData name="林 诗尧" userId="0677e94dd2f8e3a7" providerId="LiveId" clId="{B41529D1-F5F1-C148-B7EF-9CC3BE5F2488}" dt="2021-06-16T13:19:48.988" v="83"/>
          <ac:spMkLst>
            <pc:docMk/>
            <pc:sldMk cId="2125506830" sldId="875"/>
            <ac:spMk id="225" creationId="{5AF515C2-21C6-6949-948C-E5239E553676}"/>
          </ac:spMkLst>
        </pc:spChg>
        <pc:spChg chg="add mod">
          <ac:chgData name="林 诗尧" userId="0677e94dd2f8e3a7" providerId="LiveId" clId="{B41529D1-F5F1-C148-B7EF-9CC3BE5F2488}" dt="2021-06-16T13:21:57.748" v="93" actId="1076"/>
          <ac:spMkLst>
            <pc:docMk/>
            <pc:sldMk cId="2125506830" sldId="875"/>
            <ac:spMk id="226" creationId="{4ABE6109-4C5E-8847-8C51-4B566B18DE26}"/>
          </ac:spMkLst>
        </pc:spChg>
        <pc:spChg chg="add mod">
          <ac:chgData name="林 诗尧" userId="0677e94dd2f8e3a7" providerId="LiveId" clId="{B41529D1-F5F1-C148-B7EF-9CC3BE5F2488}" dt="2021-06-16T13:21:57.748" v="93" actId="1076"/>
          <ac:spMkLst>
            <pc:docMk/>
            <pc:sldMk cId="2125506830" sldId="875"/>
            <ac:spMk id="227" creationId="{7ECDDDDD-FEF0-3046-97C4-81150119F5E7}"/>
          </ac:spMkLst>
        </pc:spChg>
        <pc:spChg chg="add mod">
          <ac:chgData name="林 诗尧" userId="0677e94dd2f8e3a7" providerId="LiveId" clId="{B41529D1-F5F1-C148-B7EF-9CC3BE5F2488}" dt="2021-06-16T13:21:57.748" v="93" actId="1076"/>
          <ac:spMkLst>
            <pc:docMk/>
            <pc:sldMk cId="2125506830" sldId="875"/>
            <ac:spMk id="228" creationId="{DE7A96D5-E115-934B-A1DA-601164110ED5}"/>
          </ac:spMkLst>
        </pc:spChg>
        <pc:spChg chg="mod">
          <ac:chgData name="林 诗尧" userId="0677e94dd2f8e3a7" providerId="LiveId" clId="{B41529D1-F5F1-C148-B7EF-9CC3BE5F2488}" dt="2021-06-16T13:23:30.910" v="114"/>
          <ac:spMkLst>
            <pc:docMk/>
            <pc:sldMk cId="2125506830" sldId="875"/>
            <ac:spMk id="230" creationId="{B297D60E-0C65-AC40-A1BE-A281A2AB0977}"/>
          </ac:spMkLst>
        </pc:spChg>
        <pc:spChg chg="mod">
          <ac:chgData name="林 诗尧" userId="0677e94dd2f8e3a7" providerId="LiveId" clId="{B41529D1-F5F1-C148-B7EF-9CC3BE5F2488}" dt="2021-06-16T13:23:30.910" v="114"/>
          <ac:spMkLst>
            <pc:docMk/>
            <pc:sldMk cId="2125506830" sldId="875"/>
            <ac:spMk id="231" creationId="{5CB0F429-862B-6848-AFCD-3AFEA0AA074B}"/>
          </ac:spMkLst>
        </pc:spChg>
        <pc:spChg chg="mod">
          <ac:chgData name="林 诗尧" userId="0677e94dd2f8e3a7" providerId="LiveId" clId="{B41529D1-F5F1-C148-B7EF-9CC3BE5F2488}" dt="2021-06-16T13:23:30.910" v="114"/>
          <ac:spMkLst>
            <pc:docMk/>
            <pc:sldMk cId="2125506830" sldId="875"/>
            <ac:spMk id="232" creationId="{B8750D9B-542A-AB41-8613-3621D4F8AAD8}"/>
          </ac:spMkLst>
        </pc:spChg>
        <pc:spChg chg="mod">
          <ac:chgData name="林 诗尧" userId="0677e94dd2f8e3a7" providerId="LiveId" clId="{B41529D1-F5F1-C148-B7EF-9CC3BE5F2488}" dt="2021-06-16T13:23:30.910" v="114"/>
          <ac:spMkLst>
            <pc:docMk/>
            <pc:sldMk cId="2125506830" sldId="875"/>
            <ac:spMk id="233" creationId="{4A2A6749-80BC-6348-A757-BEBEB7CE90F4}"/>
          </ac:spMkLst>
        </pc:spChg>
        <pc:spChg chg="mod">
          <ac:chgData name="林 诗尧" userId="0677e94dd2f8e3a7" providerId="LiveId" clId="{B41529D1-F5F1-C148-B7EF-9CC3BE5F2488}" dt="2021-06-16T13:23:30.910" v="114"/>
          <ac:spMkLst>
            <pc:docMk/>
            <pc:sldMk cId="2125506830" sldId="875"/>
            <ac:spMk id="234" creationId="{0FC698A8-408F-8C44-A8F7-BE99DE9EA264}"/>
          </ac:spMkLst>
        </pc:spChg>
        <pc:spChg chg="mod">
          <ac:chgData name="林 诗尧" userId="0677e94dd2f8e3a7" providerId="LiveId" clId="{B41529D1-F5F1-C148-B7EF-9CC3BE5F2488}" dt="2021-06-16T13:23:30.910" v="114"/>
          <ac:spMkLst>
            <pc:docMk/>
            <pc:sldMk cId="2125506830" sldId="875"/>
            <ac:spMk id="235" creationId="{CA29085B-ECBF-B449-9018-2786917D763A}"/>
          </ac:spMkLst>
        </pc:spChg>
        <pc:spChg chg="mod">
          <ac:chgData name="林 诗尧" userId="0677e94dd2f8e3a7" providerId="LiveId" clId="{B41529D1-F5F1-C148-B7EF-9CC3BE5F2488}" dt="2021-06-16T13:23:57.021" v="117" actId="1076"/>
          <ac:spMkLst>
            <pc:docMk/>
            <pc:sldMk cId="2125506830" sldId="875"/>
            <ac:spMk id="236" creationId="{7ACA49F4-8DC6-4F44-AC27-C0CD0582286B}"/>
          </ac:spMkLst>
        </pc:spChg>
        <pc:spChg chg="mod">
          <ac:chgData name="林 诗尧" userId="0677e94dd2f8e3a7" providerId="LiveId" clId="{B41529D1-F5F1-C148-B7EF-9CC3BE5F2488}" dt="2021-06-16T13:23:30.910" v="114"/>
          <ac:spMkLst>
            <pc:docMk/>
            <pc:sldMk cId="2125506830" sldId="875"/>
            <ac:spMk id="237" creationId="{D8082003-08F5-1948-AEA3-9D968D30FD57}"/>
          </ac:spMkLst>
        </pc:spChg>
        <pc:spChg chg="mod">
          <ac:chgData name="林 诗尧" userId="0677e94dd2f8e3a7" providerId="LiveId" clId="{B41529D1-F5F1-C148-B7EF-9CC3BE5F2488}" dt="2021-06-16T13:25:10.066" v="127"/>
          <ac:spMkLst>
            <pc:docMk/>
            <pc:sldMk cId="2125506830" sldId="875"/>
            <ac:spMk id="239" creationId="{C123F97C-A649-E84E-9BBD-5359366A52B2}"/>
          </ac:spMkLst>
        </pc:spChg>
        <pc:spChg chg="mod">
          <ac:chgData name="林 诗尧" userId="0677e94dd2f8e3a7" providerId="LiveId" clId="{B41529D1-F5F1-C148-B7EF-9CC3BE5F2488}" dt="2021-06-16T13:25:10.066" v="127"/>
          <ac:spMkLst>
            <pc:docMk/>
            <pc:sldMk cId="2125506830" sldId="875"/>
            <ac:spMk id="240" creationId="{62FBB098-B15D-674A-BD78-DF766B3465B8}"/>
          </ac:spMkLst>
        </pc:spChg>
        <pc:spChg chg="mod">
          <ac:chgData name="林 诗尧" userId="0677e94dd2f8e3a7" providerId="LiveId" clId="{B41529D1-F5F1-C148-B7EF-9CC3BE5F2488}" dt="2021-06-16T13:25:10.066" v="127"/>
          <ac:spMkLst>
            <pc:docMk/>
            <pc:sldMk cId="2125506830" sldId="875"/>
            <ac:spMk id="241" creationId="{C7E434AB-421E-BE4B-B373-3E8F537DB125}"/>
          </ac:spMkLst>
        </pc:spChg>
        <pc:spChg chg="mod">
          <ac:chgData name="林 诗尧" userId="0677e94dd2f8e3a7" providerId="LiveId" clId="{B41529D1-F5F1-C148-B7EF-9CC3BE5F2488}" dt="2021-06-16T13:25:10.066" v="127"/>
          <ac:spMkLst>
            <pc:docMk/>
            <pc:sldMk cId="2125506830" sldId="875"/>
            <ac:spMk id="242" creationId="{B3222678-78E7-724D-84B3-F4161AB620A3}"/>
          </ac:spMkLst>
        </pc:spChg>
        <pc:spChg chg="mod">
          <ac:chgData name="林 诗尧" userId="0677e94dd2f8e3a7" providerId="LiveId" clId="{B41529D1-F5F1-C148-B7EF-9CC3BE5F2488}" dt="2021-06-16T13:43:00.372" v="156" actId="207"/>
          <ac:spMkLst>
            <pc:docMk/>
            <pc:sldMk cId="2125506830" sldId="875"/>
            <ac:spMk id="243" creationId="{C1EDD61B-479C-F544-8D3E-7CE8DCBCEFD6}"/>
          </ac:spMkLst>
        </pc:spChg>
        <pc:spChg chg="mod">
          <ac:chgData name="林 诗尧" userId="0677e94dd2f8e3a7" providerId="LiveId" clId="{B41529D1-F5F1-C148-B7EF-9CC3BE5F2488}" dt="2021-06-16T13:25:10.066" v="127"/>
          <ac:spMkLst>
            <pc:docMk/>
            <pc:sldMk cId="2125506830" sldId="875"/>
            <ac:spMk id="244" creationId="{D0B24A17-860D-A04D-AF26-D32C83C17A35}"/>
          </ac:spMkLst>
        </pc:spChg>
        <pc:spChg chg="mod">
          <ac:chgData name="林 诗尧" userId="0677e94dd2f8e3a7" providerId="LiveId" clId="{B41529D1-F5F1-C148-B7EF-9CC3BE5F2488}" dt="2021-06-16T13:26:18.340" v="148" actId="1076"/>
          <ac:spMkLst>
            <pc:docMk/>
            <pc:sldMk cId="2125506830" sldId="875"/>
            <ac:spMk id="245" creationId="{9EB76FAB-5D6A-E64D-B478-80A7D632017B}"/>
          </ac:spMkLst>
        </pc:spChg>
        <pc:spChg chg="mod">
          <ac:chgData name="林 诗尧" userId="0677e94dd2f8e3a7" providerId="LiveId" clId="{B41529D1-F5F1-C148-B7EF-9CC3BE5F2488}" dt="2021-06-16T13:25:10.066" v="127"/>
          <ac:spMkLst>
            <pc:docMk/>
            <pc:sldMk cId="2125506830" sldId="875"/>
            <ac:spMk id="246" creationId="{7E529B9B-7F51-1349-B624-EA0ECFA65D58}"/>
          </ac:spMkLst>
        </pc:spChg>
        <pc:spChg chg="mod">
          <ac:chgData name="林 诗尧" userId="0677e94dd2f8e3a7" providerId="LiveId" clId="{B41529D1-F5F1-C148-B7EF-9CC3BE5F2488}" dt="2021-06-16T13:26:47.339" v="149"/>
          <ac:spMkLst>
            <pc:docMk/>
            <pc:sldMk cId="2125506830" sldId="875"/>
            <ac:spMk id="248" creationId="{B1B88B36-737A-8244-A58C-489099AA8BFD}"/>
          </ac:spMkLst>
        </pc:spChg>
        <pc:spChg chg="mod">
          <ac:chgData name="林 诗尧" userId="0677e94dd2f8e3a7" providerId="LiveId" clId="{B41529D1-F5F1-C148-B7EF-9CC3BE5F2488}" dt="2021-06-16T13:26:47.339" v="149"/>
          <ac:spMkLst>
            <pc:docMk/>
            <pc:sldMk cId="2125506830" sldId="875"/>
            <ac:spMk id="249" creationId="{6D18CFBD-55CE-8C4B-B3FD-00A57244B3A5}"/>
          </ac:spMkLst>
        </pc:spChg>
        <pc:spChg chg="mod">
          <ac:chgData name="林 诗尧" userId="0677e94dd2f8e3a7" providerId="LiveId" clId="{B41529D1-F5F1-C148-B7EF-9CC3BE5F2488}" dt="2021-06-16T13:26:47.339" v="149"/>
          <ac:spMkLst>
            <pc:docMk/>
            <pc:sldMk cId="2125506830" sldId="875"/>
            <ac:spMk id="251" creationId="{F36F392B-DEA2-F142-A6E6-0E289D1F8A24}"/>
          </ac:spMkLst>
        </pc:spChg>
        <pc:spChg chg="mod">
          <ac:chgData name="林 诗尧" userId="0677e94dd2f8e3a7" providerId="LiveId" clId="{B41529D1-F5F1-C148-B7EF-9CC3BE5F2488}" dt="2021-06-16T13:26:47.339" v="149"/>
          <ac:spMkLst>
            <pc:docMk/>
            <pc:sldMk cId="2125506830" sldId="875"/>
            <ac:spMk id="252" creationId="{82A2B387-25EE-5944-A2CA-48C521676504}"/>
          </ac:spMkLst>
        </pc:spChg>
        <pc:spChg chg="mod">
          <ac:chgData name="林 诗尧" userId="0677e94dd2f8e3a7" providerId="LiveId" clId="{B41529D1-F5F1-C148-B7EF-9CC3BE5F2488}" dt="2021-06-16T13:26:47.339" v="149"/>
          <ac:spMkLst>
            <pc:docMk/>
            <pc:sldMk cId="2125506830" sldId="875"/>
            <ac:spMk id="254" creationId="{9C6D6E61-4F82-7243-934B-F22FBAF895EA}"/>
          </ac:spMkLst>
        </pc:spChg>
        <pc:spChg chg="mod">
          <ac:chgData name="林 诗尧" userId="0677e94dd2f8e3a7" providerId="LiveId" clId="{B41529D1-F5F1-C148-B7EF-9CC3BE5F2488}" dt="2021-06-16T13:26:47.339" v="149"/>
          <ac:spMkLst>
            <pc:docMk/>
            <pc:sldMk cId="2125506830" sldId="875"/>
            <ac:spMk id="255" creationId="{EEF05563-17F0-424E-AA36-485845C43B1A}"/>
          </ac:spMkLst>
        </pc:spChg>
        <pc:spChg chg="mod">
          <ac:chgData name="林 诗尧" userId="0677e94dd2f8e3a7" providerId="LiveId" clId="{B41529D1-F5F1-C148-B7EF-9CC3BE5F2488}" dt="2021-06-16T13:26:47.339" v="149"/>
          <ac:spMkLst>
            <pc:docMk/>
            <pc:sldMk cId="2125506830" sldId="875"/>
            <ac:spMk id="257" creationId="{4F92C630-01B0-4648-B9A1-92A8D660CFB8}"/>
          </ac:spMkLst>
        </pc:spChg>
        <pc:spChg chg="mod">
          <ac:chgData name="林 诗尧" userId="0677e94dd2f8e3a7" providerId="LiveId" clId="{B41529D1-F5F1-C148-B7EF-9CC3BE5F2488}" dt="2021-06-16T13:26:47.339" v="149"/>
          <ac:spMkLst>
            <pc:docMk/>
            <pc:sldMk cId="2125506830" sldId="875"/>
            <ac:spMk id="258" creationId="{9EFE53A6-65AE-9E44-A16B-1166B30B6801}"/>
          </ac:spMkLst>
        </pc:spChg>
        <pc:spChg chg="mod">
          <ac:chgData name="林 诗尧" userId="0677e94dd2f8e3a7" providerId="LiveId" clId="{B41529D1-F5F1-C148-B7EF-9CC3BE5F2488}" dt="2021-06-16T13:26:47.339" v="149"/>
          <ac:spMkLst>
            <pc:docMk/>
            <pc:sldMk cId="2125506830" sldId="875"/>
            <ac:spMk id="260" creationId="{82811F82-DCA0-9846-8CC3-915AAA5661C8}"/>
          </ac:spMkLst>
        </pc:spChg>
        <pc:spChg chg="mod">
          <ac:chgData name="林 诗尧" userId="0677e94dd2f8e3a7" providerId="LiveId" clId="{B41529D1-F5F1-C148-B7EF-9CC3BE5F2488}" dt="2021-06-16T13:26:47.339" v="149"/>
          <ac:spMkLst>
            <pc:docMk/>
            <pc:sldMk cId="2125506830" sldId="875"/>
            <ac:spMk id="261" creationId="{BE734A0E-58B9-3F49-AC9B-7D7176DBAFCB}"/>
          </ac:spMkLst>
        </pc:spChg>
        <pc:spChg chg="mod">
          <ac:chgData name="林 诗尧" userId="0677e94dd2f8e3a7" providerId="LiveId" clId="{B41529D1-F5F1-C148-B7EF-9CC3BE5F2488}" dt="2021-06-16T13:46:54.560" v="166"/>
          <ac:spMkLst>
            <pc:docMk/>
            <pc:sldMk cId="2125506830" sldId="875"/>
            <ac:spMk id="263" creationId="{21AA8171-D457-1342-B4C5-8CDAA2733830}"/>
          </ac:spMkLst>
        </pc:spChg>
        <pc:spChg chg="mod">
          <ac:chgData name="林 诗尧" userId="0677e94dd2f8e3a7" providerId="LiveId" clId="{B41529D1-F5F1-C148-B7EF-9CC3BE5F2488}" dt="2021-06-16T13:46:54.560" v="166"/>
          <ac:spMkLst>
            <pc:docMk/>
            <pc:sldMk cId="2125506830" sldId="875"/>
            <ac:spMk id="264" creationId="{F0B24D85-CA70-644B-A21C-E4BB0E64BA8C}"/>
          </ac:spMkLst>
        </pc:spChg>
        <pc:spChg chg="mod">
          <ac:chgData name="林 诗尧" userId="0677e94dd2f8e3a7" providerId="LiveId" clId="{B41529D1-F5F1-C148-B7EF-9CC3BE5F2488}" dt="2021-06-16T13:48:34.933" v="203" actId="207"/>
          <ac:spMkLst>
            <pc:docMk/>
            <pc:sldMk cId="2125506830" sldId="875"/>
            <ac:spMk id="265" creationId="{44659124-476C-564A-B812-A692FA00E7CD}"/>
          </ac:spMkLst>
        </pc:spChg>
        <pc:spChg chg="mod">
          <ac:chgData name="林 诗尧" userId="0677e94dd2f8e3a7" providerId="LiveId" clId="{B41529D1-F5F1-C148-B7EF-9CC3BE5F2488}" dt="2021-06-16T13:46:54.560" v="166"/>
          <ac:spMkLst>
            <pc:docMk/>
            <pc:sldMk cId="2125506830" sldId="875"/>
            <ac:spMk id="266" creationId="{67EDF30D-399E-3C4F-B758-02A659FF981D}"/>
          </ac:spMkLst>
        </pc:spChg>
        <pc:spChg chg="mod">
          <ac:chgData name="林 诗尧" userId="0677e94dd2f8e3a7" providerId="LiveId" clId="{B41529D1-F5F1-C148-B7EF-9CC3BE5F2488}" dt="2021-06-16T13:48:15.895" v="196" actId="20577"/>
          <ac:spMkLst>
            <pc:docMk/>
            <pc:sldMk cId="2125506830" sldId="875"/>
            <ac:spMk id="267" creationId="{ECFCE0D6-B062-B243-80F0-2046A53AB172}"/>
          </ac:spMkLst>
        </pc:spChg>
        <pc:spChg chg="mod">
          <ac:chgData name="林 诗尧" userId="0677e94dd2f8e3a7" providerId="LiveId" clId="{B41529D1-F5F1-C148-B7EF-9CC3BE5F2488}" dt="2021-06-16T13:46:54.560" v="166"/>
          <ac:spMkLst>
            <pc:docMk/>
            <pc:sldMk cId="2125506830" sldId="875"/>
            <ac:spMk id="268" creationId="{887467F1-66AF-0845-A2CE-C25AD3A3DDEA}"/>
          </ac:spMkLst>
        </pc:spChg>
        <pc:spChg chg="mod">
          <ac:chgData name="林 诗尧" userId="0677e94dd2f8e3a7" providerId="LiveId" clId="{B41529D1-F5F1-C148-B7EF-9CC3BE5F2488}" dt="2021-06-16T13:48:06.820" v="192" actId="1076"/>
          <ac:spMkLst>
            <pc:docMk/>
            <pc:sldMk cId="2125506830" sldId="875"/>
            <ac:spMk id="269" creationId="{4E6B128E-BA28-EA41-B4D0-DDB4064C76B7}"/>
          </ac:spMkLst>
        </pc:spChg>
        <pc:spChg chg="mod">
          <ac:chgData name="林 诗尧" userId="0677e94dd2f8e3a7" providerId="LiveId" clId="{B41529D1-F5F1-C148-B7EF-9CC3BE5F2488}" dt="2021-06-16T13:46:54.560" v="166"/>
          <ac:spMkLst>
            <pc:docMk/>
            <pc:sldMk cId="2125506830" sldId="875"/>
            <ac:spMk id="270" creationId="{4C73F606-6469-0E49-8913-FE49F8A5629F}"/>
          </ac:spMkLst>
        </pc:spChg>
        <pc:spChg chg="add del mod">
          <ac:chgData name="林 诗尧" userId="0677e94dd2f8e3a7" providerId="LiveId" clId="{B41529D1-F5F1-C148-B7EF-9CC3BE5F2488}" dt="2021-06-16T13:47:09.889" v="171"/>
          <ac:spMkLst>
            <pc:docMk/>
            <pc:sldMk cId="2125506830" sldId="875"/>
            <ac:spMk id="271" creationId="{61BBA13C-C771-CD42-8AE8-A7934FB02C91}"/>
          </ac:spMkLst>
        </pc:spChg>
        <pc:spChg chg="mod">
          <ac:chgData name="林 诗尧" userId="0677e94dd2f8e3a7" providerId="LiveId" clId="{B41529D1-F5F1-C148-B7EF-9CC3BE5F2488}" dt="2021-06-16T13:49:10.867" v="206"/>
          <ac:spMkLst>
            <pc:docMk/>
            <pc:sldMk cId="2125506830" sldId="875"/>
            <ac:spMk id="273" creationId="{28D9B137-4B9D-1645-AB9A-E873E18AC2AC}"/>
          </ac:spMkLst>
        </pc:spChg>
        <pc:spChg chg="mod">
          <ac:chgData name="林 诗尧" userId="0677e94dd2f8e3a7" providerId="LiveId" clId="{B41529D1-F5F1-C148-B7EF-9CC3BE5F2488}" dt="2021-06-16T13:49:10.867" v="206"/>
          <ac:spMkLst>
            <pc:docMk/>
            <pc:sldMk cId="2125506830" sldId="875"/>
            <ac:spMk id="274" creationId="{38EBDE35-1CF9-694E-B29D-68BE78F2D30B}"/>
          </ac:spMkLst>
        </pc:spChg>
        <pc:spChg chg="mod">
          <ac:chgData name="林 诗尧" userId="0677e94dd2f8e3a7" providerId="LiveId" clId="{B41529D1-F5F1-C148-B7EF-9CC3BE5F2488}" dt="2021-06-16T13:49:46.773" v="212" actId="207"/>
          <ac:spMkLst>
            <pc:docMk/>
            <pc:sldMk cId="2125506830" sldId="875"/>
            <ac:spMk id="275" creationId="{BC4C56CF-B659-6347-9F92-C62F051C1E8F}"/>
          </ac:spMkLst>
        </pc:spChg>
        <pc:spChg chg="mod">
          <ac:chgData name="林 诗尧" userId="0677e94dd2f8e3a7" providerId="LiveId" clId="{B41529D1-F5F1-C148-B7EF-9CC3BE5F2488}" dt="2021-06-16T13:50:10.311" v="215" actId="207"/>
          <ac:spMkLst>
            <pc:docMk/>
            <pc:sldMk cId="2125506830" sldId="875"/>
            <ac:spMk id="276" creationId="{9AA2B5C6-4944-7A4D-81FD-4E82E4338F8A}"/>
          </ac:spMkLst>
        </pc:spChg>
        <pc:spChg chg="mod">
          <ac:chgData name="林 诗尧" userId="0677e94dd2f8e3a7" providerId="LiveId" clId="{B41529D1-F5F1-C148-B7EF-9CC3BE5F2488}" dt="2021-06-16T13:49:10.867" v="206"/>
          <ac:spMkLst>
            <pc:docMk/>
            <pc:sldMk cId="2125506830" sldId="875"/>
            <ac:spMk id="277" creationId="{BECD0854-EB50-C944-AB4B-5DA07034FF9D}"/>
          </ac:spMkLst>
        </pc:spChg>
        <pc:spChg chg="mod">
          <ac:chgData name="林 诗尧" userId="0677e94dd2f8e3a7" providerId="LiveId" clId="{B41529D1-F5F1-C148-B7EF-9CC3BE5F2488}" dt="2021-06-16T13:49:10.867" v="206"/>
          <ac:spMkLst>
            <pc:docMk/>
            <pc:sldMk cId="2125506830" sldId="875"/>
            <ac:spMk id="278" creationId="{B3522B6C-09AE-0C45-89F5-6B005B924892}"/>
          </ac:spMkLst>
        </pc:spChg>
        <pc:spChg chg="mod">
          <ac:chgData name="林 诗尧" userId="0677e94dd2f8e3a7" providerId="LiveId" clId="{B41529D1-F5F1-C148-B7EF-9CC3BE5F2488}" dt="2021-06-16T13:49:35.445" v="211" actId="20577"/>
          <ac:spMkLst>
            <pc:docMk/>
            <pc:sldMk cId="2125506830" sldId="875"/>
            <ac:spMk id="279" creationId="{997CDE97-677A-C44B-8FDA-5B97A33576DF}"/>
          </ac:spMkLst>
        </pc:spChg>
        <pc:spChg chg="mod">
          <ac:chgData name="林 诗尧" userId="0677e94dd2f8e3a7" providerId="LiveId" clId="{B41529D1-F5F1-C148-B7EF-9CC3BE5F2488}" dt="2021-06-16T13:49:10.867" v="206"/>
          <ac:spMkLst>
            <pc:docMk/>
            <pc:sldMk cId="2125506830" sldId="875"/>
            <ac:spMk id="280" creationId="{B2B9B84D-30AA-D541-B807-6A2C3C6F4338}"/>
          </ac:spMkLst>
        </pc:spChg>
        <pc:spChg chg="mod">
          <ac:chgData name="林 诗尧" userId="0677e94dd2f8e3a7" providerId="LiveId" clId="{B41529D1-F5F1-C148-B7EF-9CC3BE5F2488}" dt="2021-06-16T13:51:52.979" v="235" actId="207"/>
          <ac:spMkLst>
            <pc:docMk/>
            <pc:sldMk cId="2125506830" sldId="875"/>
            <ac:spMk id="282" creationId="{E97CF7F8-49D7-374E-B032-D3EE9DCAAAA7}"/>
          </ac:spMkLst>
        </pc:spChg>
        <pc:spChg chg="mod">
          <ac:chgData name="林 诗尧" userId="0677e94dd2f8e3a7" providerId="LiveId" clId="{B41529D1-F5F1-C148-B7EF-9CC3BE5F2488}" dt="2021-06-16T14:00:23.798" v="265" actId="20577"/>
          <ac:spMkLst>
            <pc:docMk/>
            <pc:sldMk cId="2125506830" sldId="875"/>
            <ac:spMk id="283" creationId="{8A0B2EE8-1584-E34F-B60C-160DF08C1801}"/>
          </ac:spMkLst>
        </pc:spChg>
        <pc:spChg chg="mod">
          <ac:chgData name="林 诗尧" userId="0677e94dd2f8e3a7" providerId="LiveId" clId="{B41529D1-F5F1-C148-B7EF-9CC3BE5F2488}" dt="2021-06-16T13:50:19" v="217"/>
          <ac:spMkLst>
            <pc:docMk/>
            <pc:sldMk cId="2125506830" sldId="875"/>
            <ac:spMk id="284" creationId="{106940F9-28BD-9840-A077-AA52FC1E4EBC}"/>
          </ac:spMkLst>
        </pc:spChg>
        <pc:spChg chg="mod">
          <ac:chgData name="林 诗尧" userId="0677e94dd2f8e3a7" providerId="LiveId" clId="{B41529D1-F5F1-C148-B7EF-9CC3BE5F2488}" dt="2021-06-16T13:50:28.499" v="218" actId="207"/>
          <ac:spMkLst>
            <pc:docMk/>
            <pc:sldMk cId="2125506830" sldId="875"/>
            <ac:spMk id="285" creationId="{4647D86F-A3FB-6A4F-9762-E53D731AF460}"/>
          </ac:spMkLst>
        </pc:spChg>
        <pc:spChg chg="mod">
          <ac:chgData name="林 诗尧" userId="0677e94dd2f8e3a7" providerId="LiveId" clId="{B41529D1-F5F1-C148-B7EF-9CC3BE5F2488}" dt="2021-06-16T13:50:19" v="217"/>
          <ac:spMkLst>
            <pc:docMk/>
            <pc:sldMk cId="2125506830" sldId="875"/>
            <ac:spMk id="286" creationId="{17ABE208-550C-7444-8132-C1C7283F144F}"/>
          </ac:spMkLst>
        </pc:spChg>
        <pc:spChg chg="mod">
          <ac:chgData name="林 诗尧" userId="0677e94dd2f8e3a7" providerId="LiveId" clId="{B41529D1-F5F1-C148-B7EF-9CC3BE5F2488}" dt="2021-06-16T13:50:19" v="217"/>
          <ac:spMkLst>
            <pc:docMk/>
            <pc:sldMk cId="2125506830" sldId="875"/>
            <ac:spMk id="287" creationId="{73991AF0-BB04-DF4E-BA24-A448EEE3E3C8}"/>
          </ac:spMkLst>
        </pc:spChg>
        <pc:spChg chg="mod">
          <ac:chgData name="林 诗尧" userId="0677e94dd2f8e3a7" providerId="LiveId" clId="{B41529D1-F5F1-C148-B7EF-9CC3BE5F2488}" dt="2021-06-16T13:50:53.216" v="227" actId="58"/>
          <ac:spMkLst>
            <pc:docMk/>
            <pc:sldMk cId="2125506830" sldId="875"/>
            <ac:spMk id="288" creationId="{C4BC0D56-9589-CA45-A924-750D9B657DEC}"/>
          </ac:spMkLst>
        </pc:spChg>
        <pc:spChg chg="mod">
          <ac:chgData name="林 诗尧" userId="0677e94dd2f8e3a7" providerId="LiveId" clId="{B41529D1-F5F1-C148-B7EF-9CC3BE5F2488}" dt="2021-06-16T13:50:19" v="217"/>
          <ac:spMkLst>
            <pc:docMk/>
            <pc:sldMk cId="2125506830" sldId="875"/>
            <ac:spMk id="289" creationId="{00EDEF66-681B-6349-9E87-4A399325FF63}"/>
          </ac:spMkLst>
        </pc:spChg>
        <pc:spChg chg="add del mod">
          <ac:chgData name="林 诗尧" userId="0677e94dd2f8e3a7" providerId="LiveId" clId="{B41529D1-F5F1-C148-B7EF-9CC3BE5F2488}" dt="2021-06-16T13:58:49.028" v="261"/>
          <ac:spMkLst>
            <pc:docMk/>
            <pc:sldMk cId="2125506830" sldId="875"/>
            <ac:spMk id="290" creationId="{44D4D9C1-3536-1A4F-8C47-16EA22CD5272}"/>
          </ac:spMkLst>
        </pc:spChg>
        <pc:spChg chg="add del mod">
          <ac:chgData name="林 诗尧" userId="0677e94dd2f8e3a7" providerId="LiveId" clId="{B41529D1-F5F1-C148-B7EF-9CC3BE5F2488}" dt="2021-06-16T13:58:49.028" v="261"/>
          <ac:spMkLst>
            <pc:docMk/>
            <pc:sldMk cId="2125506830" sldId="875"/>
            <ac:spMk id="291" creationId="{6D239AE3-4CD0-4E4A-BF49-D9E3F7B24EF1}"/>
          </ac:spMkLst>
        </pc:spChg>
        <pc:spChg chg="add del mod">
          <ac:chgData name="林 诗尧" userId="0677e94dd2f8e3a7" providerId="LiveId" clId="{B41529D1-F5F1-C148-B7EF-9CC3BE5F2488}" dt="2021-06-16T13:58:49.028" v="261"/>
          <ac:spMkLst>
            <pc:docMk/>
            <pc:sldMk cId="2125506830" sldId="875"/>
            <ac:spMk id="292" creationId="{3A6F1605-EFF6-AD4E-92A9-890E1D79FA2E}"/>
          </ac:spMkLst>
        </pc:spChg>
        <pc:spChg chg="add del mod">
          <ac:chgData name="林 诗尧" userId="0677e94dd2f8e3a7" providerId="LiveId" clId="{B41529D1-F5F1-C148-B7EF-9CC3BE5F2488}" dt="2021-06-16T13:58:49.028" v="261"/>
          <ac:spMkLst>
            <pc:docMk/>
            <pc:sldMk cId="2125506830" sldId="875"/>
            <ac:spMk id="293" creationId="{45370F85-DF57-D247-8EDB-6DE1368D8974}"/>
          </ac:spMkLst>
        </pc:spChg>
        <pc:spChg chg="add del mod">
          <ac:chgData name="林 诗尧" userId="0677e94dd2f8e3a7" providerId="LiveId" clId="{B41529D1-F5F1-C148-B7EF-9CC3BE5F2488}" dt="2021-06-16T13:58:49.028" v="261"/>
          <ac:spMkLst>
            <pc:docMk/>
            <pc:sldMk cId="2125506830" sldId="875"/>
            <ac:spMk id="294" creationId="{31A01738-DB08-374B-BDBC-6CA9DDFFD3F4}"/>
          </ac:spMkLst>
        </pc:spChg>
        <pc:spChg chg="add del mod">
          <ac:chgData name="林 诗尧" userId="0677e94dd2f8e3a7" providerId="LiveId" clId="{B41529D1-F5F1-C148-B7EF-9CC3BE5F2488}" dt="2021-06-16T13:58:49.028" v="261"/>
          <ac:spMkLst>
            <pc:docMk/>
            <pc:sldMk cId="2125506830" sldId="875"/>
            <ac:spMk id="295" creationId="{F844EEA2-6663-4E43-810A-567569313250}"/>
          </ac:spMkLst>
        </pc:spChg>
        <pc:spChg chg="add del mod">
          <ac:chgData name="林 诗尧" userId="0677e94dd2f8e3a7" providerId="LiveId" clId="{B41529D1-F5F1-C148-B7EF-9CC3BE5F2488}" dt="2021-06-16T13:58:49.028" v="261"/>
          <ac:spMkLst>
            <pc:docMk/>
            <pc:sldMk cId="2125506830" sldId="875"/>
            <ac:spMk id="296" creationId="{FA07ABDB-648A-9F47-BA92-83A885DAA04E}"/>
          </ac:spMkLst>
        </pc:spChg>
        <pc:spChg chg="add del mod">
          <ac:chgData name="林 诗尧" userId="0677e94dd2f8e3a7" providerId="LiveId" clId="{B41529D1-F5F1-C148-B7EF-9CC3BE5F2488}" dt="2021-06-16T13:58:49.028" v="261"/>
          <ac:spMkLst>
            <pc:docMk/>
            <pc:sldMk cId="2125506830" sldId="875"/>
            <ac:spMk id="297" creationId="{742529A8-B205-EC4D-8EF8-11966E3FE96F}"/>
          </ac:spMkLst>
        </pc:spChg>
        <pc:spChg chg="add del mod">
          <ac:chgData name="林 诗尧" userId="0677e94dd2f8e3a7" providerId="LiveId" clId="{B41529D1-F5F1-C148-B7EF-9CC3BE5F2488}" dt="2021-06-16T13:58:49.028" v="261"/>
          <ac:spMkLst>
            <pc:docMk/>
            <pc:sldMk cId="2125506830" sldId="875"/>
            <ac:spMk id="298" creationId="{57939277-0467-7E4F-9E1F-C66EFEA4C8D2}"/>
          </ac:spMkLst>
        </pc:spChg>
        <pc:spChg chg="add del mod">
          <ac:chgData name="林 诗尧" userId="0677e94dd2f8e3a7" providerId="LiveId" clId="{B41529D1-F5F1-C148-B7EF-9CC3BE5F2488}" dt="2021-06-16T13:58:49.028" v="261"/>
          <ac:spMkLst>
            <pc:docMk/>
            <pc:sldMk cId="2125506830" sldId="875"/>
            <ac:spMk id="301" creationId="{5F1CBDC1-3CF7-A949-BE17-DCF07928F2A3}"/>
          </ac:spMkLst>
        </pc:spChg>
        <pc:spChg chg="add del mod">
          <ac:chgData name="林 诗尧" userId="0677e94dd2f8e3a7" providerId="LiveId" clId="{B41529D1-F5F1-C148-B7EF-9CC3BE5F2488}" dt="2021-06-16T13:58:49.028" v="261"/>
          <ac:spMkLst>
            <pc:docMk/>
            <pc:sldMk cId="2125506830" sldId="875"/>
            <ac:spMk id="302" creationId="{8570B669-2AD0-3F43-8BC0-BD918CEA36F9}"/>
          </ac:spMkLst>
        </pc:spChg>
        <pc:spChg chg="add del mod">
          <ac:chgData name="林 诗尧" userId="0677e94dd2f8e3a7" providerId="LiveId" clId="{B41529D1-F5F1-C148-B7EF-9CC3BE5F2488}" dt="2021-06-16T13:58:49.028" v="261"/>
          <ac:spMkLst>
            <pc:docMk/>
            <pc:sldMk cId="2125506830" sldId="875"/>
            <ac:spMk id="303" creationId="{CCDCE498-1333-FA41-B000-A84D614AE1E8}"/>
          </ac:spMkLst>
        </pc:spChg>
        <pc:spChg chg="add del mod">
          <ac:chgData name="林 诗尧" userId="0677e94dd2f8e3a7" providerId="LiveId" clId="{B41529D1-F5F1-C148-B7EF-9CC3BE5F2488}" dt="2021-06-16T13:58:49.028" v="261"/>
          <ac:spMkLst>
            <pc:docMk/>
            <pc:sldMk cId="2125506830" sldId="875"/>
            <ac:spMk id="305" creationId="{CAE7A0DE-EFA0-CD48-A6D5-A6277072D04B}"/>
          </ac:spMkLst>
        </pc:spChg>
        <pc:spChg chg="add del mod">
          <ac:chgData name="林 诗尧" userId="0677e94dd2f8e3a7" providerId="LiveId" clId="{B41529D1-F5F1-C148-B7EF-9CC3BE5F2488}" dt="2021-06-16T13:58:49.028" v="261"/>
          <ac:spMkLst>
            <pc:docMk/>
            <pc:sldMk cId="2125506830" sldId="875"/>
            <ac:spMk id="306" creationId="{E1301A6D-CBE1-4F46-9F84-D83E52DAE351}"/>
          </ac:spMkLst>
        </pc:spChg>
        <pc:spChg chg="add del mod">
          <ac:chgData name="林 诗尧" userId="0677e94dd2f8e3a7" providerId="LiveId" clId="{B41529D1-F5F1-C148-B7EF-9CC3BE5F2488}" dt="2021-06-16T13:58:49.028" v="261"/>
          <ac:spMkLst>
            <pc:docMk/>
            <pc:sldMk cId="2125506830" sldId="875"/>
            <ac:spMk id="307" creationId="{EE694880-4588-C449-B9A1-8709D9FDF84A}"/>
          </ac:spMkLst>
        </pc:spChg>
        <pc:spChg chg="add mod">
          <ac:chgData name="林 诗尧" userId="0677e94dd2f8e3a7" providerId="LiveId" clId="{B41529D1-F5F1-C148-B7EF-9CC3BE5F2488}" dt="2021-06-16T13:59:13.003" v="263" actId="1076"/>
          <ac:spMkLst>
            <pc:docMk/>
            <pc:sldMk cId="2125506830" sldId="875"/>
            <ac:spMk id="308" creationId="{825A9031-40D4-DD48-9306-7DA2CE85ACBC}"/>
          </ac:spMkLst>
        </pc:spChg>
        <pc:spChg chg="add mod">
          <ac:chgData name="林 诗尧" userId="0677e94dd2f8e3a7" providerId="LiveId" clId="{B41529D1-F5F1-C148-B7EF-9CC3BE5F2488}" dt="2021-06-16T13:59:13.003" v="263" actId="1076"/>
          <ac:spMkLst>
            <pc:docMk/>
            <pc:sldMk cId="2125506830" sldId="875"/>
            <ac:spMk id="309" creationId="{99F55BD6-9E15-674D-AC73-DD0498950F1D}"/>
          </ac:spMkLst>
        </pc:spChg>
        <pc:spChg chg="add mod">
          <ac:chgData name="林 诗尧" userId="0677e94dd2f8e3a7" providerId="LiveId" clId="{B41529D1-F5F1-C148-B7EF-9CC3BE5F2488}" dt="2021-06-16T13:59:13.003" v="263" actId="1076"/>
          <ac:spMkLst>
            <pc:docMk/>
            <pc:sldMk cId="2125506830" sldId="875"/>
            <ac:spMk id="310" creationId="{59ACD048-066C-D54D-8E0E-07D8368AC96C}"/>
          </ac:spMkLst>
        </pc:spChg>
        <pc:spChg chg="add mod">
          <ac:chgData name="林 诗尧" userId="0677e94dd2f8e3a7" providerId="LiveId" clId="{B41529D1-F5F1-C148-B7EF-9CC3BE5F2488}" dt="2021-06-16T13:59:13.003" v="263" actId="1076"/>
          <ac:spMkLst>
            <pc:docMk/>
            <pc:sldMk cId="2125506830" sldId="875"/>
            <ac:spMk id="311" creationId="{2CDB73D5-3041-4545-99C5-44490DA96DE0}"/>
          </ac:spMkLst>
        </pc:spChg>
        <pc:spChg chg="add mod">
          <ac:chgData name="林 诗尧" userId="0677e94dd2f8e3a7" providerId="LiveId" clId="{B41529D1-F5F1-C148-B7EF-9CC3BE5F2488}" dt="2021-06-16T13:59:13.003" v="263" actId="1076"/>
          <ac:spMkLst>
            <pc:docMk/>
            <pc:sldMk cId="2125506830" sldId="875"/>
            <ac:spMk id="312" creationId="{EC67F71B-5EC5-4D46-B9F5-3A9A876BE026}"/>
          </ac:spMkLst>
        </pc:spChg>
        <pc:spChg chg="add mod">
          <ac:chgData name="林 诗尧" userId="0677e94dd2f8e3a7" providerId="LiveId" clId="{B41529D1-F5F1-C148-B7EF-9CC3BE5F2488}" dt="2021-06-16T13:59:13.003" v="263" actId="1076"/>
          <ac:spMkLst>
            <pc:docMk/>
            <pc:sldMk cId="2125506830" sldId="875"/>
            <ac:spMk id="313" creationId="{0AFA98C8-5640-314A-9D85-7FAE46F40A97}"/>
          </ac:spMkLst>
        </pc:spChg>
        <pc:spChg chg="add mod">
          <ac:chgData name="林 诗尧" userId="0677e94dd2f8e3a7" providerId="LiveId" clId="{B41529D1-F5F1-C148-B7EF-9CC3BE5F2488}" dt="2021-06-16T13:59:13.003" v="263" actId="1076"/>
          <ac:spMkLst>
            <pc:docMk/>
            <pc:sldMk cId="2125506830" sldId="875"/>
            <ac:spMk id="314" creationId="{C67AA76B-397B-FA48-943E-AE59E0D38114}"/>
          </ac:spMkLst>
        </pc:spChg>
        <pc:spChg chg="add mod">
          <ac:chgData name="林 诗尧" userId="0677e94dd2f8e3a7" providerId="LiveId" clId="{B41529D1-F5F1-C148-B7EF-9CC3BE5F2488}" dt="2021-06-16T13:59:13.003" v="263" actId="1076"/>
          <ac:spMkLst>
            <pc:docMk/>
            <pc:sldMk cId="2125506830" sldId="875"/>
            <ac:spMk id="315" creationId="{BAC1C73E-9DD9-C242-8232-A53BA2749BF3}"/>
          </ac:spMkLst>
        </pc:spChg>
        <pc:spChg chg="add mod">
          <ac:chgData name="林 诗尧" userId="0677e94dd2f8e3a7" providerId="LiveId" clId="{B41529D1-F5F1-C148-B7EF-9CC3BE5F2488}" dt="2021-06-16T13:59:13.003" v="263" actId="1076"/>
          <ac:spMkLst>
            <pc:docMk/>
            <pc:sldMk cId="2125506830" sldId="875"/>
            <ac:spMk id="316" creationId="{B331E3C5-AD23-F84E-B344-68DD6F9AF703}"/>
          </ac:spMkLst>
        </pc:spChg>
        <pc:spChg chg="add mod">
          <ac:chgData name="林 诗尧" userId="0677e94dd2f8e3a7" providerId="LiveId" clId="{B41529D1-F5F1-C148-B7EF-9CC3BE5F2488}" dt="2021-06-16T13:59:13.003" v="263" actId="1076"/>
          <ac:spMkLst>
            <pc:docMk/>
            <pc:sldMk cId="2125506830" sldId="875"/>
            <ac:spMk id="319" creationId="{C76C8EC5-8BA9-F549-B048-64EEEB48FDB7}"/>
          </ac:spMkLst>
        </pc:spChg>
        <pc:spChg chg="add mod">
          <ac:chgData name="林 诗尧" userId="0677e94dd2f8e3a7" providerId="LiveId" clId="{B41529D1-F5F1-C148-B7EF-9CC3BE5F2488}" dt="2021-06-16T13:59:13.003" v="263" actId="1076"/>
          <ac:spMkLst>
            <pc:docMk/>
            <pc:sldMk cId="2125506830" sldId="875"/>
            <ac:spMk id="320" creationId="{C91AE665-1B5B-874D-BC5E-65DA23C3FF60}"/>
          </ac:spMkLst>
        </pc:spChg>
        <pc:spChg chg="add mod">
          <ac:chgData name="林 诗尧" userId="0677e94dd2f8e3a7" providerId="LiveId" clId="{B41529D1-F5F1-C148-B7EF-9CC3BE5F2488}" dt="2021-06-16T13:59:13.003" v="263" actId="1076"/>
          <ac:spMkLst>
            <pc:docMk/>
            <pc:sldMk cId="2125506830" sldId="875"/>
            <ac:spMk id="321" creationId="{531AD571-FD7F-0248-84D3-2AE8FA45C817}"/>
          </ac:spMkLst>
        </pc:spChg>
        <pc:spChg chg="add mod">
          <ac:chgData name="林 诗尧" userId="0677e94dd2f8e3a7" providerId="LiveId" clId="{B41529D1-F5F1-C148-B7EF-9CC3BE5F2488}" dt="2021-06-16T13:59:13.003" v="263" actId="1076"/>
          <ac:spMkLst>
            <pc:docMk/>
            <pc:sldMk cId="2125506830" sldId="875"/>
            <ac:spMk id="323" creationId="{0F13D19E-944D-A240-8200-8246C27CC7F0}"/>
          </ac:spMkLst>
        </pc:spChg>
        <pc:spChg chg="add mod">
          <ac:chgData name="林 诗尧" userId="0677e94dd2f8e3a7" providerId="LiveId" clId="{B41529D1-F5F1-C148-B7EF-9CC3BE5F2488}" dt="2021-06-16T13:59:13.003" v="263" actId="1076"/>
          <ac:spMkLst>
            <pc:docMk/>
            <pc:sldMk cId="2125506830" sldId="875"/>
            <ac:spMk id="324" creationId="{8E190897-F038-B843-819D-697E52B431F1}"/>
          </ac:spMkLst>
        </pc:spChg>
        <pc:spChg chg="add mod">
          <ac:chgData name="林 诗尧" userId="0677e94dd2f8e3a7" providerId="LiveId" clId="{B41529D1-F5F1-C148-B7EF-9CC3BE5F2488}" dt="2021-06-16T13:59:13.003" v="263" actId="1076"/>
          <ac:spMkLst>
            <pc:docMk/>
            <pc:sldMk cId="2125506830" sldId="875"/>
            <ac:spMk id="325" creationId="{1CE0D01E-F36F-0042-AC71-C9AA822F0FB4}"/>
          </ac:spMkLst>
        </pc:spChg>
        <pc:spChg chg="mod">
          <ac:chgData name="林 诗尧" userId="0677e94dd2f8e3a7" providerId="LiveId" clId="{B41529D1-F5F1-C148-B7EF-9CC3BE5F2488}" dt="2021-06-16T14:01:03.961" v="266"/>
          <ac:spMkLst>
            <pc:docMk/>
            <pc:sldMk cId="2125506830" sldId="875"/>
            <ac:spMk id="327" creationId="{80A81CDD-8FF1-A348-BC39-6E3DC99E92D5}"/>
          </ac:spMkLst>
        </pc:spChg>
        <pc:spChg chg="mod">
          <ac:chgData name="林 诗尧" userId="0677e94dd2f8e3a7" providerId="LiveId" clId="{B41529D1-F5F1-C148-B7EF-9CC3BE5F2488}" dt="2021-06-16T14:01:03.961" v="266"/>
          <ac:spMkLst>
            <pc:docMk/>
            <pc:sldMk cId="2125506830" sldId="875"/>
            <ac:spMk id="328" creationId="{DB303EF5-9C6A-0844-8BC5-A392C19A8F90}"/>
          </ac:spMkLst>
        </pc:spChg>
        <pc:spChg chg="mod">
          <ac:chgData name="林 诗尧" userId="0677e94dd2f8e3a7" providerId="LiveId" clId="{B41529D1-F5F1-C148-B7EF-9CC3BE5F2488}" dt="2021-06-16T14:01:03.961" v="266"/>
          <ac:spMkLst>
            <pc:docMk/>
            <pc:sldMk cId="2125506830" sldId="875"/>
            <ac:spMk id="329" creationId="{81842B1B-CD48-554C-86EF-51E8A7F01B05}"/>
          </ac:spMkLst>
        </pc:spChg>
        <pc:spChg chg="mod">
          <ac:chgData name="林 诗尧" userId="0677e94dd2f8e3a7" providerId="LiveId" clId="{B41529D1-F5F1-C148-B7EF-9CC3BE5F2488}" dt="2021-06-16T14:01:03.961" v="266"/>
          <ac:spMkLst>
            <pc:docMk/>
            <pc:sldMk cId="2125506830" sldId="875"/>
            <ac:spMk id="330" creationId="{8D5A58C7-75A3-BA4B-8BEA-E7F3AEE9AA54}"/>
          </ac:spMkLst>
        </pc:spChg>
        <pc:spChg chg="mod">
          <ac:chgData name="林 诗尧" userId="0677e94dd2f8e3a7" providerId="LiveId" clId="{B41529D1-F5F1-C148-B7EF-9CC3BE5F2488}" dt="2021-06-16T14:01:03.961" v="266"/>
          <ac:spMkLst>
            <pc:docMk/>
            <pc:sldMk cId="2125506830" sldId="875"/>
            <ac:spMk id="331" creationId="{2A8CBBB5-77A1-E843-AC9D-E6D6048F60DF}"/>
          </ac:spMkLst>
        </pc:spChg>
        <pc:spChg chg="mod">
          <ac:chgData name="林 诗尧" userId="0677e94dd2f8e3a7" providerId="LiveId" clId="{B41529D1-F5F1-C148-B7EF-9CC3BE5F2488}" dt="2021-06-16T14:01:03.961" v="266"/>
          <ac:spMkLst>
            <pc:docMk/>
            <pc:sldMk cId="2125506830" sldId="875"/>
            <ac:spMk id="332" creationId="{9474A504-051A-964E-BD76-86D5491E94F7}"/>
          </ac:spMkLst>
        </pc:spChg>
        <pc:spChg chg="mod">
          <ac:chgData name="林 诗尧" userId="0677e94dd2f8e3a7" providerId="LiveId" clId="{B41529D1-F5F1-C148-B7EF-9CC3BE5F2488}" dt="2021-06-16T14:01:03.961" v="266"/>
          <ac:spMkLst>
            <pc:docMk/>
            <pc:sldMk cId="2125506830" sldId="875"/>
            <ac:spMk id="333" creationId="{22E3AB7C-8592-A745-AEE1-C1B911033E9A}"/>
          </ac:spMkLst>
        </pc:spChg>
        <pc:spChg chg="mod">
          <ac:chgData name="林 诗尧" userId="0677e94dd2f8e3a7" providerId="LiveId" clId="{B41529D1-F5F1-C148-B7EF-9CC3BE5F2488}" dt="2021-06-16T14:01:03.961" v="266"/>
          <ac:spMkLst>
            <pc:docMk/>
            <pc:sldMk cId="2125506830" sldId="875"/>
            <ac:spMk id="334" creationId="{7F708B3D-8AF8-C042-A307-1E5467B17667}"/>
          </ac:spMkLst>
        </pc:spChg>
        <pc:grpChg chg="add del mod">
          <ac:chgData name="林 诗尧" userId="0677e94dd2f8e3a7" providerId="LiveId" clId="{B41529D1-F5F1-C148-B7EF-9CC3BE5F2488}" dt="2021-06-16T13:19:00.510" v="76"/>
          <ac:grpSpMkLst>
            <pc:docMk/>
            <pc:sldMk cId="2125506830" sldId="875"/>
            <ac:grpSpMk id="73" creationId="{AF464E7B-D2FF-464D-8CA3-5FB3A2A514E6}"/>
          </ac:grpSpMkLst>
        </pc:grpChg>
        <pc:grpChg chg="add del mod">
          <ac:chgData name="林 诗尧" userId="0677e94dd2f8e3a7" providerId="LiveId" clId="{B41529D1-F5F1-C148-B7EF-9CC3BE5F2488}" dt="2021-06-16T13:19:00.510" v="76"/>
          <ac:grpSpMkLst>
            <pc:docMk/>
            <pc:sldMk cId="2125506830" sldId="875"/>
            <ac:grpSpMk id="76" creationId="{59473CF2-95E6-3843-B0CD-4C799EF0F3AB}"/>
          </ac:grpSpMkLst>
        </pc:grpChg>
        <pc:grpChg chg="add del mod">
          <ac:chgData name="林 诗尧" userId="0677e94dd2f8e3a7" providerId="LiveId" clId="{B41529D1-F5F1-C148-B7EF-9CC3BE5F2488}" dt="2021-06-16T13:19:00.510" v="76"/>
          <ac:grpSpMkLst>
            <pc:docMk/>
            <pc:sldMk cId="2125506830" sldId="875"/>
            <ac:grpSpMk id="79" creationId="{946EAC69-FE86-C04D-AF46-96724B09CD27}"/>
          </ac:grpSpMkLst>
        </pc:grpChg>
        <pc:grpChg chg="add del mod">
          <ac:chgData name="林 诗尧" userId="0677e94dd2f8e3a7" providerId="LiveId" clId="{B41529D1-F5F1-C148-B7EF-9CC3BE5F2488}" dt="2021-06-16T13:19:00.510" v="76"/>
          <ac:grpSpMkLst>
            <pc:docMk/>
            <pc:sldMk cId="2125506830" sldId="875"/>
            <ac:grpSpMk id="82" creationId="{D3D93CF7-DE41-094C-A5F6-E1DB57D99726}"/>
          </ac:grpSpMkLst>
        </pc:grpChg>
        <pc:grpChg chg="add del mod">
          <ac:chgData name="林 诗尧" userId="0677e94dd2f8e3a7" providerId="LiveId" clId="{B41529D1-F5F1-C148-B7EF-9CC3BE5F2488}" dt="2021-06-16T13:19:00.510" v="76"/>
          <ac:grpSpMkLst>
            <pc:docMk/>
            <pc:sldMk cId="2125506830" sldId="875"/>
            <ac:grpSpMk id="85" creationId="{EA23B2F9-BE98-3D49-87DC-3332E305156F}"/>
          </ac:grpSpMkLst>
        </pc:grpChg>
        <pc:grpChg chg="add del mod">
          <ac:chgData name="林 诗尧" userId="0677e94dd2f8e3a7" providerId="LiveId" clId="{B41529D1-F5F1-C148-B7EF-9CC3BE5F2488}" dt="2021-06-16T13:19:13.789" v="80"/>
          <ac:grpSpMkLst>
            <pc:docMk/>
            <pc:sldMk cId="2125506830" sldId="875"/>
            <ac:grpSpMk id="101" creationId="{6452DFDE-7F8C-1B42-BE28-4F064CACD5A6}"/>
          </ac:grpSpMkLst>
        </pc:grpChg>
        <pc:grpChg chg="add del mod">
          <ac:chgData name="林 诗尧" userId="0677e94dd2f8e3a7" providerId="LiveId" clId="{B41529D1-F5F1-C148-B7EF-9CC3BE5F2488}" dt="2021-06-16T13:19:13.789" v="80"/>
          <ac:grpSpMkLst>
            <pc:docMk/>
            <pc:sldMk cId="2125506830" sldId="875"/>
            <ac:grpSpMk id="110" creationId="{C00CA06B-755D-6642-8486-9C281829FA68}"/>
          </ac:grpSpMkLst>
        </pc:grpChg>
        <pc:grpChg chg="add del mod">
          <ac:chgData name="林 诗尧" userId="0677e94dd2f8e3a7" providerId="LiveId" clId="{B41529D1-F5F1-C148-B7EF-9CC3BE5F2488}" dt="2021-06-16T13:19:13.789" v="80"/>
          <ac:grpSpMkLst>
            <pc:docMk/>
            <pc:sldMk cId="2125506830" sldId="875"/>
            <ac:grpSpMk id="113" creationId="{A0F8A53E-A919-CA4C-98C2-B7683212EEB5}"/>
          </ac:grpSpMkLst>
        </pc:grpChg>
        <pc:grpChg chg="add del mod">
          <ac:chgData name="林 诗尧" userId="0677e94dd2f8e3a7" providerId="LiveId" clId="{B41529D1-F5F1-C148-B7EF-9CC3BE5F2488}" dt="2021-06-16T13:19:13.789" v="80"/>
          <ac:grpSpMkLst>
            <pc:docMk/>
            <pc:sldMk cId="2125506830" sldId="875"/>
            <ac:grpSpMk id="116" creationId="{1E6657AC-E57A-4B4B-9D83-4577AEC4697A}"/>
          </ac:grpSpMkLst>
        </pc:grpChg>
        <pc:grpChg chg="add del mod">
          <ac:chgData name="林 诗尧" userId="0677e94dd2f8e3a7" providerId="LiveId" clId="{B41529D1-F5F1-C148-B7EF-9CC3BE5F2488}" dt="2021-06-16T13:19:13.789" v="80"/>
          <ac:grpSpMkLst>
            <pc:docMk/>
            <pc:sldMk cId="2125506830" sldId="875"/>
            <ac:grpSpMk id="119" creationId="{8478EA7D-9E5E-BD43-8F05-32DDCD2902DF}"/>
          </ac:grpSpMkLst>
        </pc:grpChg>
        <pc:grpChg chg="add del mod">
          <ac:chgData name="林 诗尧" userId="0677e94dd2f8e3a7" providerId="LiveId" clId="{B41529D1-F5F1-C148-B7EF-9CC3BE5F2488}" dt="2021-06-16T13:19:48.910" v="82"/>
          <ac:grpSpMkLst>
            <pc:docMk/>
            <pc:sldMk cId="2125506830" sldId="875"/>
            <ac:grpSpMk id="134" creationId="{A12792E7-918B-B743-97E9-9D3603ABC373}"/>
          </ac:grpSpMkLst>
        </pc:grpChg>
        <pc:grpChg chg="add del mod">
          <ac:chgData name="林 诗尧" userId="0677e94dd2f8e3a7" providerId="LiveId" clId="{B41529D1-F5F1-C148-B7EF-9CC3BE5F2488}" dt="2021-06-16T13:19:48.910" v="82"/>
          <ac:grpSpMkLst>
            <pc:docMk/>
            <pc:sldMk cId="2125506830" sldId="875"/>
            <ac:grpSpMk id="137" creationId="{0D0DBC63-BA04-7842-9382-1633283BBC65}"/>
          </ac:grpSpMkLst>
        </pc:grpChg>
        <pc:grpChg chg="add del mod">
          <ac:chgData name="林 诗尧" userId="0677e94dd2f8e3a7" providerId="LiveId" clId="{B41529D1-F5F1-C148-B7EF-9CC3BE5F2488}" dt="2021-06-16T13:19:48.910" v="82"/>
          <ac:grpSpMkLst>
            <pc:docMk/>
            <pc:sldMk cId="2125506830" sldId="875"/>
            <ac:grpSpMk id="159" creationId="{2F52D11C-8768-854F-B827-059BA2EDF80F}"/>
          </ac:grpSpMkLst>
        </pc:grpChg>
        <pc:grpChg chg="add del mod">
          <ac:chgData name="林 诗尧" userId="0677e94dd2f8e3a7" providerId="LiveId" clId="{B41529D1-F5F1-C148-B7EF-9CC3BE5F2488}" dt="2021-06-16T13:19:48.910" v="82"/>
          <ac:grpSpMkLst>
            <pc:docMk/>
            <pc:sldMk cId="2125506830" sldId="875"/>
            <ac:grpSpMk id="162" creationId="{992F9F35-CE47-F247-94D0-2EE1B2E78F53}"/>
          </ac:grpSpMkLst>
        </pc:grpChg>
        <pc:grpChg chg="add del mod">
          <ac:chgData name="林 诗尧" userId="0677e94dd2f8e3a7" providerId="LiveId" clId="{B41529D1-F5F1-C148-B7EF-9CC3BE5F2488}" dt="2021-06-16T13:19:48.910" v="82"/>
          <ac:grpSpMkLst>
            <pc:docMk/>
            <pc:sldMk cId="2125506830" sldId="875"/>
            <ac:grpSpMk id="165" creationId="{26E925EB-13E5-D946-A713-841685917A44}"/>
          </ac:grpSpMkLst>
        </pc:grpChg>
        <pc:grpChg chg="del">
          <ac:chgData name="林 诗尧" userId="0677e94dd2f8e3a7" providerId="LiveId" clId="{B41529D1-F5F1-C148-B7EF-9CC3BE5F2488}" dt="2021-06-16T13:17:15.259" v="68" actId="478"/>
          <ac:grpSpMkLst>
            <pc:docMk/>
            <pc:sldMk cId="2125506830" sldId="875"/>
            <ac:grpSpMk id="206" creationId="{AAB7D374-812F-C74C-854F-40A54AF3B549}"/>
          </ac:grpSpMkLst>
        </pc:grpChg>
        <pc:grpChg chg="mod">
          <ac:chgData name="林 诗尧" userId="0677e94dd2f8e3a7" providerId="LiveId" clId="{B41529D1-F5F1-C148-B7EF-9CC3BE5F2488}" dt="2021-06-16T13:22:14.834" v="96" actId="1076"/>
          <ac:grpSpMkLst>
            <pc:docMk/>
            <pc:sldMk cId="2125506830" sldId="875"/>
            <ac:grpSpMk id="207" creationId="{FD4846E4-152C-F54E-A5DD-923F6CFAF7FE}"/>
          </ac:grpSpMkLst>
        </pc:grpChg>
        <pc:grpChg chg="add del mod">
          <ac:chgData name="林 诗尧" userId="0677e94dd2f8e3a7" providerId="LiveId" clId="{B41529D1-F5F1-C148-B7EF-9CC3BE5F2488}" dt="2021-06-16T13:22:40.940" v="99" actId="478"/>
          <ac:grpSpMkLst>
            <pc:docMk/>
            <pc:sldMk cId="2125506830" sldId="875"/>
            <ac:grpSpMk id="211" creationId="{C2D64690-2B68-D045-8A9B-3BD14B516F93}"/>
          </ac:grpSpMkLst>
        </pc:grpChg>
        <pc:grpChg chg="add del mod">
          <ac:chgData name="林 诗尧" userId="0677e94dd2f8e3a7" providerId="LiveId" clId="{B41529D1-F5F1-C148-B7EF-9CC3BE5F2488}" dt="2021-06-16T13:22:40.940" v="99" actId="478"/>
          <ac:grpSpMkLst>
            <pc:docMk/>
            <pc:sldMk cId="2125506830" sldId="875"/>
            <ac:grpSpMk id="214" creationId="{3BB25F9C-5C31-834C-A34A-45B41DF73716}"/>
          </ac:grpSpMkLst>
        </pc:grpChg>
        <pc:grpChg chg="add del mod">
          <ac:chgData name="林 诗尧" userId="0677e94dd2f8e3a7" providerId="LiveId" clId="{B41529D1-F5F1-C148-B7EF-9CC3BE5F2488}" dt="2021-06-16T13:22:43.934" v="100" actId="478"/>
          <ac:grpSpMkLst>
            <pc:docMk/>
            <pc:sldMk cId="2125506830" sldId="875"/>
            <ac:grpSpMk id="217" creationId="{C0E304C3-9B4D-BA4E-9E9A-0A33CBC890D1}"/>
          </ac:grpSpMkLst>
        </pc:grpChg>
        <pc:grpChg chg="add del mod">
          <ac:chgData name="林 诗尧" userId="0677e94dd2f8e3a7" providerId="LiveId" clId="{B41529D1-F5F1-C148-B7EF-9CC3BE5F2488}" dt="2021-06-16T13:22:43.934" v="100" actId="478"/>
          <ac:grpSpMkLst>
            <pc:docMk/>
            <pc:sldMk cId="2125506830" sldId="875"/>
            <ac:grpSpMk id="220" creationId="{F8913F10-041B-4E4C-8A75-2AF6197115E7}"/>
          </ac:grpSpMkLst>
        </pc:grpChg>
        <pc:grpChg chg="add del mod">
          <ac:chgData name="林 诗尧" userId="0677e94dd2f8e3a7" providerId="LiveId" clId="{B41529D1-F5F1-C148-B7EF-9CC3BE5F2488}" dt="2021-06-16T13:22:43.934" v="100" actId="478"/>
          <ac:grpSpMkLst>
            <pc:docMk/>
            <pc:sldMk cId="2125506830" sldId="875"/>
            <ac:grpSpMk id="223" creationId="{0472AD28-DC3F-954F-BE10-24E9EF78C275}"/>
          </ac:grpSpMkLst>
        </pc:grpChg>
        <pc:grpChg chg="add del mod">
          <ac:chgData name="林 诗尧" userId="0677e94dd2f8e3a7" providerId="LiveId" clId="{B41529D1-F5F1-C148-B7EF-9CC3BE5F2488}" dt="2021-06-16T13:24:52.941" v="124" actId="478"/>
          <ac:grpSpMkLst>
            <pc:docMk/>
            <pc:sldMk cId="2125506830" sldId="875"/>
            <ac:grpSpMk id="229" creationId="{291A223B-1B65-B74B-BEFF-BE59B6F402CC}"/>
          </ac:grpSpMkLst>
        </pc:grpChg>
        <pc:grpChg chg="add mod">
          <ac:chgData name="林 诗尧" userId="0677e94dd2f8e3a7" providerId="LiveId" clId="{B41529D1-F5F1-C148-B7EF-9CC3BE5F2488}" dt="2021-06-16T13:57:13.571" v="253" actId="1076"/>
          <ac:grpSpMkLst>
            <pc:docMk/>
            <pc:sldMk cId="2125506830" sldId="875"/>
            <ac:grpSpMk id="238" creationId="{D28CB529-A596-D543-BF06-8D2B41460C75}"/>
          </ac:grpSpMkLst>
        </pc:grpChg>
        <pc:grpChg chg="add mod">
          <ac:chgData name="林 诗尧" userId="0677e94dd2f8e3a7" providerId="LiveId" clId="{B41529D1-F5F1-C148-B7EF-9CC3BE5F2488}" dt="2021-06-16T13:26:47.339" v="149"/>
          <ac:grpSpMkLst>
            <pc:docMk/>
            <pc:sldMk cId="2125506830" sldId="875"/>
            <ac:grpSpMk id="247" creationId="{3509184C-4D3F-A34B-A4C9-4F5C777495A7}"/>
          </ac:grpSpMkLst>
        </pc:grpChg>
        <pc:grpChg chg="add mod">
          <ac:chgData name="林 诗尧" userId="0677e94dd2f8e3a7" providerId="LiveId" clId="{B41529D1-F5F1-C148-B7EF-9CC3BE5F2488}" dt="2021-06-16T13:26:47.339" v="149"/>
          <ac:grpSpMkLst>
            <pc:docMk/>
            <pc:sldMk cId="2125506830" sldId="875"/>
            <ac:grpSpMk id="250" creationId="{F81924B6-76A9-544F-8116-98914FC61D94}"/>
          </ac:grpSpMkLst>
        </pc:grpChg>
        <pc:grpChg chg="add mod">
          <ac:chgData name="林 诗尧" userId="0677e94dd2f8e3a7" providerId="LiveId" clId="{B41529D1-F5F1-C148-B7EF-9CC3BE5F2488}" dt="2021-06-16T13:26:47.339" v="149"/>
          <ac:grpSpMkLst>
            <pc:docMk/>
            <pc:sldMk cId="2125506830" sldId="875"/>
            <ac:grpSpMk id="253" creationId="{1FFFE48F-2E7D-8646-A069-A44C5C2AE40B}"/>
          </ac:grpSpMkLst>
        </pc:grpChg>
        <pc:grpChg chg="add mod">
          <ac:chgData name="林 诗尧" userId="0677e94dd2f8e3a7" providerId="LiveId" clId="{B41529D1-F5F1-C148-B7EF-9CC3BE5F2488}" dt="2021-06-16T13:26:47.339" v="149"/>
          <ac:grpSpMkLst>
            <pc:docMk/>
            <pc:sldMk cId="2125506830" sldId="875"/>
            <ac:grpSpMk id="256" creationId="{1F52B3B7-62DA-1047-9811-936F91BCC39B}"/>
          </ac:grpSpMkLst>
        </pc:grpChg>
        <pc:grpChg chg="add mod">
          <ac:chgData name="林 诗尧" userId="0677e94dd2f8e3a7" providerId="LiveId" clId="{B41529D1-F5F1-C148-B7EF-9CC3BE5F2488}" dt="2021-06-16T13:26:47.339" v="149"/>
          <ac:grpSpMkLst>
            <pc:docMk/>
            <pc:sldMk cId="2125506830" sldId="875"/>
            <ac:grpSpMk id="259" creationId="{9851BEBF-3099-654F-8246-DA01F06E90BC}"/>
          </ac:grpSpMkLst>
        </pc:grpChg>
        <pc:grpChg chg="add mod">
          <ac:chgData name="林 诗尧" userId="0677e94dd2f8e3a7" providerId="LiveId" clId="{B41529D1-F5F1-C148-B7EF-9CC3BE5F2488}" dt="2021-06-16T13:57:35.116" v="255" actId="1076"/>
          <ac:grpSpMkLst>
            <pc:docMk/>
            <pc:sldMk cId="2125506830" sldId="875"/>
            <ac:grpSpMk id="262" creationId="{0E3E1878-71F6-CA48-9EA3-F7DA84DC0669}"/>
          </ac:grpSpMkLst>
        </pc:grpChg>
        <pc:grpChg chg="add mod">
          <ac:chgData name="林 诗尧" userId="0677e94dd2f8e3a7" providerId="LiveId" clId="{B41529D1-F5F1-C148-B7EF-9CC3BE5F2488}" dt="2021-06-16T13:57:47.754" v="256" actId="1076"/>
          <ac:grpSpMkLst>
            <pc:docMk/>
            <pc:sldMk cId="2125506830" sldId="875"/>
            <ac:grpSpMk id="272" creationId="{3927516E-7F61-1A4B-8A82-75FAB1D1A00F}"/>
          </ac:grpSpMkLst>
        </pc:grpChg>
        <pc:grpChg chg="add mod">
          <ac:chgData name="林 诗尧" userId="0677e94dd2f8e3a7" providerId="LiveId" clId="{B41529D1-F5F1-C148-B7EF-9CC3BE5F2488}" dt="2021-06-16T13:57:56.797" v="257" actId="1076"/>
          <ac:grpSpMkLst>
            <pc:docMk/>
            <pc:sldMk cId="2125506830" sldId="875"/>
            <ac:grpSpMk id="281" creationId="{81D3B254-2D50-2240-ACD0-48CB44716F49}"/>
          </ac:grpSpMkLst>
        </pc:grpChg>
        <pc:grpChg chg="add del mod">
          <ac:chgData name="林 诗尧" userId="0677e94dd2f8e3a7" providerId="LiveId" clId="{B41529D1-F5F1-C148-B7EF-9CC3BE5F2488}" dt="2021-06-16T14:01:25.738" v="267" actId="478"/>
          <ac:grpSpMkLst>
            <pc:docMk/>
            <pc:sldMk cId="2125506830" sldId="875"/>
            <ac:grpSpMk id="326" creationId="{677B109A-EAFC-CB4B-B592-4011C467F4DE}"/>
          </ac:grpSpMkLst>
        </pc:grpChg>
        <pc:picChg chg="del">
          <ac:chgData name="林 诗尧" userId="0677e94dd2f8e3a7" providerId="LiveId" clId="{B41529D1-F5F1-C148-B7EF-9CC3BE5F2488}" dt="2021-06-16T13:17:56.451" v="74" actId="478"/>
          <ac:picMkLst>
            <pc:docMk/>
            <pc:sldMk cId="2125506830" sldId="875"/>
            <ac:picMk id="69" creationId="{B924A6A4-C07F-D947-B7CF-C7F2B7984D84}"/>
          </ac:picMkLst>
        </pc:picChg>
        <pc:picChg chg="del">
          <ac:chgData name="林 诗尧" userId="0677e94dd2f8e3a7" providerId="LiveId" clId="{B41529D1-F5F1-C148-B7EF-9CC3BE5F2488}" dt="2021-06-16T13:58:32.106" v="259" actId="478"/>
          <ac:picMkLst>
            <pc:docMk/>
            <pc:sldMk cId="2125506830" sldId="875"/>
            <ac:picMk id="88" creationId="{6694DC06-829C-C24A-A695-C136290F1BE9}"/>
          </ac:picMkLst>
        </pc:picChg>
        <pc:cxnChg chg="add del mod">
          <ac:chgData name="林 诗尧" userId="0677e94dd2f8e3a7" providerId="LiveId" clId="{B41529D1-F5F1-C148-B7EF-9CC3BE5F2488}" dt="2021-06-16T13:58:49.028" v="261"/>
          <ac:cxnSpMkLst>
            <pc:docMk/>
            <pc:sldMk cId="2125506830" sldId="875"/>
            <ac:cxnSpMk id="299" creationId="{8E8D1027-21E9-BF4B-8683-2C992460A6D8}"/>
          </ac:cxnSpMkLst>
        </pc:cxnChg>
        <pc:cxnChg chg="add del mod">
          <ac:chgData name="林 诗尧" userId="0677e94dd2f8e3a7" providerId="LiveId" clId="{B41529D1-F5F1-C148-B7EF-9CC3BE5F2488}" dt="2021-06-16T13:58:49.028" v="261"/>
          <ac:cxnSpMkLst>
            <pc:docMk/>
            <pc:sldMk cId="2125506830" sldId="875"/>
            <ac:cxnSpMk id="300" creationId="{5F55BA75-86DB-374A-8D6A-5E6BB476EF92}"/>
          </ac:cxnSpMkLst>
        </pc:cxnChg>
        <pc:cxnChg chg="add del mod">
          <ac:chgData name="林 诗尧" userId="0677e94dd2f8e3a7" providerId="LiveId" clId="{B41529D1-F5F1-C148-B7EF-9CC3BE5F2488}" dt="2021-06-16T13:58:49.028" v="261"/>
          <ac:cxnSpMkLst>
            <pc:docMk/>
            <pc:sldMk cId="2125506830" sldId="875"/>
            <ac:cxnSpMk id="304" creationId="{5A8704F5-E5C9-7C45-B6B2-F908471FA06E}"/>
          </ac:cxnSpMkLst>
        </pc:cxnChg>
        <pc:cxnChg chg="add mod">
          <ac:chgData name="林 诗尧" userId="0677e94dd2f8e3a7" providerId="LiveId" clId="{B41529D1-F5F1-C148-B7EF-9CC3BE5F2488}" dt="2021-06-16T13:59:13.003" v="263" actId="1076"/>
          <ac:cxnSpMkLst>
            <pc:docMk/>
            <pc:sldMk cId="2125506830" sldId="875"/>
            <ac:cxnSpMk id="317" creationId="{F333779A-3B47-BB4B-AC7F-2886280FF338}"/>
          </ac:cxnSpMkLst>
        </pc:cxnChg>
        <pc:cxnChg chg="add mod">
          <ac:chgData name="林 诗尧" userId="0677e94dd2f8e3a7" providerId="LiveId" clId="{B41529D1-F5F1-C148-B7EF-9CC3BE5F2488}" dt="2021-06-16T13:59:13.003" v="263" actId="1076"/>
          <ac:cxnSpMkLst>
            <pc:docMk/>
            <pc:sldMk cId="2125506830" sldId="875"/>
            <ac:cxnSpMk id="318" creationId="{F56A879E-3775-FE4B-AD10-35830F255A8D}"/>
          </ac:cxnSpMkLst>
        </pc:cxnChg>
        <pc:cxnChg chg="add mod">
          <ac:chgData name="林 诗尧" userId="0677e94dd2f8e3a7" providerId="LiveId" clId="{B41529D1-F5F1-C148-B7EF-9CC3BE5F2488}" dt="2021-06-16T13:59:13.003" v="263" actId="1076"/>
          <ac:cxnSpMkLst>
            <pc:docMk/>
            <pc:sldMk cId="2125506830" sldId="875"/>
            <ac:cxnSpMk id="322" creationId="{3FCD4C18-BC21-D94B-A1B1-947321ADF42C}"/>
          </ac:cxnSpMkLst>
        </pc:cxnChg>
      </pc:sldChg>
      <pc:sldChg chg="new del ord">
        <pc:chgData name="林 诗尧" userId="0677e94dd2f8e3a7" providerId="LiveId" clId="{B41529D1-F5F1-C148-B7EF-9CC3BE5F2488}" dt="2021-06-16T14:04:07.119" v="277" actId="2696"/>
        <pc:sldMkLst>
          <pc:docMk/>
          <pc:sldMk cId="440201563" sldId="876"/>
        </pc:sldMkLst>
      </pc:sldChg>
      <pc:sldChg chg="add del">
        <pc:chgData name="林 诗尧" userId="0677e94dd2f8e3a7" providerId="LiveId" clId="{B41529D1-F5F1-C148-B7EF-9CC3BE5F2488}" dt="2021-06-16T14:04:07.119" v="277" actId="2696"/>
        <pc:sldMkLst>
          <pc:docMk/>
          <pc:sldMk cId="696190209" sldId="877"/>
        </pc:sldMkLst>
      </pc:sldChg>
      <pc:sldChg chg="add del">
        <pc:chgData name="林 诗尧" userId="0677e94dd2f8e3a7" providerId="LiveId" clId="{B41529D1-F5F1-C148-B7EF-9CC3BE5F2488}" dt="2021-06-16T13:22:18.742" v="97" actId="2696"/>
        <pc:sldMkLst>
          <pc:docMk/>
          <pc:sldMk cId="1096371945" sldId="877"/>
        </pc:sldMkLst>
      </pc:sldChg>
    </pc:docChg>
  </pc:docChgLst>
  <pc:docChgLst>
    <pc:chgData name="林 诗尧" userId="0677e94dd2f8e3a7" providerId="LiveId" clId="{8981E79C-4C4F-894D-803B-CF619697483A}"/>
    <pc:docChg chg="undo redo custSel addSld delSld modSld">
      <pc:chgData name="林 诗尧" userId="0677e94dd2f8e3a7" providerId="LiveId" clId="{8981E79C-4C4F-894D-803B-CF619697483A}" dt="2021-06-22T01:08:27.961" v="1751" actId="20577"/>
      <pc:docMkLst>
        <pc:docMk/>
      </pc:docMkLst>
      <pc:sldChg chg="modSp mod modNotesTx">
        <pc:chgData name="林 诗尧" userId="0677e94dd2f8e3a7" providerId="LiveId" clId="{8981E79C-4C4F-894D-803B-CF619697483A}" dt="2021-06-21T17:35:31.940" v="1670" actId="20577"/>
        <pc:sldMkLst>
          <pc:docMk/>
          <pc:sldMk cId="2630473855" sldId="541"/>
        </pc:sldMkLst>
        <pc:spChg chg="mod">
          <ac:chgData name="林 诗尧" userId="0677e94dd2f8e3a7" providerId="LiveId" clId="{8981E79C-4C4F-894D-803B-CF619697483A}" dt="2021-06-20T14:21:31.452" v="264" actId="1076"/>
          <ac:spMkLst>
            <pc:docMk/>
            <pc:sldMk cId="2630473855" sldId="541"/>
            <ac:spMk id="2" creationId="{00000000-0000-0000-0000-000000000000}"/>
          </ac:spMkLst>
        </pc:spChg>
        <pc:spChg chg="mod">
          <ac:chgData name="林 诗尧" userId="0677e94dd2f8e3a7" providerId="LiveId" clId="{8981E79C-4C4F-894D-803B-CF619697483A}" dt="2021-06-20T14:21:31.452" v="264" actId="1076"/>
          <ac:spMkLst>
            <pc:docMk/>
            <pc:sldMk cId="2630473855" sldId="541"/>
            <ac:spMk id="3" creationId="{00000000-0000-0000-0000-000000000000}"/>
          </ac:spMkLst>
        </pc:spChg>
        <pc:spChg chg="mod">
          <ac:chgData name="林 诗尧" userId="0677e94dd2f8e3a7" providerId="LiveId" clId="{8981E79C-4C4F-894D-803B-CF619697483A}" dt="2021-06-20T14:21:30.950" v="263" actId="1076"/>
          <ac:spMkLst>
            <pc:docMk/>
            <pc:sldMk cId="2630473855" sldId="541"/>
            <ac:spMk id="7" creationId="{00000000-0000-0000-0000-000000000000}"/>
          </ac:spMkLst>
        </pc:spChg>
        <pc:picChg chg="mod">
          <ac:chgData name="林 诗尧" userId="0677e94dd2f8e3a7" providerId="LiveId" clId="{8981E79C-4C4F-894D-803B-CF619697483A}" dt="2021-06-20T14:23:59.768" v="294" actId="1076"/>
          <ac:picMkLst>
            <pc:docMk/>
            <pc:sldMk cId="2630473855" sldId="541"/>
            <ac:picMk id="5" creationId="{00000000-0000-0000-0000-000000000000}"/>
          </ac:picMkLst>
        </pc:picChg>
        <pc:picChg chg="mod">
          <ac:chgData name="林 诗尧" userId="0677e94dd2f8e3a7" providerId="LiveId" clId="{8981E79C-4C4F-894D-803B-CF619697483A}" dt="2021-06-20T14:23:59.768" v="294" actId="1076"/>
          <ac:picMkLst>
            <pc:docMk/>
            <pc:sldMk cId="2630473855" sldId="541"/>
            <ac:picMk id="6" creationId="{00000000-0000-0000-0000-000000000000}"/>
          </ac:picMkLst>
        </pc:picChg>
        <pc:picChg chg="mod">
          <ac:chgData name="林 诗尧" userId="0677e94dd2f8e3a7" providerId="LiveId" clId="{8981E79C-4C4F-894D-803B-CF619697483A}" dt="2021-06-20T14:24:07.434" v="295" actId="1076"/>
          <ac:picMkLst>
            <pc:docMk/>
            <pc:sldMk cId="2630473855" sldId="541"/>
            <ac:picMk id="8" creationId="{00000000-0000-0000-0000-000000000000}"/>
          </ac:picMkLst>
        </pc:picChg>
      </pc:sldChg>
      <pc:sldChg chg="modNotesTx">
        <pc:chgData name="林 诗尧" userId="0677e94dd2f8e3a7" providerId="LiveId" clId="{8981E79C-4C4F-894D-803B-CF619697483A}" dt="2021-06-21T17:37:06.930" v="1674" actId="20577"/>
        <pc:sldMkLst>
          <pc:docMk/>
          <pc:sldMk cId="2210648064" sldId="792"/>
        </pc:sldMkLst>
      </pc:sldChg>
      <pc:sldChg chg="modNotesTx">
        <pc:chgData name="林 诗尧" userId="0677e94dd2f8e3a7" providerId="LiveId" clId="{8981E79C-4C4F-894D-803B-CF619697483A}" dt="2021-06-21T18:06:35.880" v="1703" actId="20577"/>
        <pc:sldMkLst>
          <pc:docMk/>
          <pc:sldMk cId="3845399720" sldId="840"/>
        </pc:sldMkLst>
      </pc:sldChg>
      <pc:sldChg chg="modSp mod modNotesTx">
        <pc:chgData name="林 诗尧" userId="0677e94dd2f8e3a7" providerId="LiveId" clId="{8981E79C-4C4F-894D-803B-CF619697483A}" dt="2021-06-21T16:35:40.970" v="1409" actId="20577"/>
        <pc:sldMkLst>
          <pc:docMk/>
          <pc:sldMk cId="4277419884" sldId="842"/>
        </pc:sldMkLst>
        <pc:spChg chg="mod">
          <ac:chgData name="林 诗尧" userId="0677e94dd2f8e3a7" providerId="LiveId" clId="{8981E79C-4C4F-894D-803B-CF619697483A}" dt="2021-06-20T03:40:57.450" v="1" actId="20577"/>
          <ac:spMkLst>
            <pc:docMk/>
            <pc:sldMk cId="4277419884" sldId="842"/>
            <ac:spMk id="3" creationId="{ABD834EA-FE3E-E54B-A852-799E7770EB58}"/>
          </ac:spMkLst>
        </pc:spChg>
      </pc:sldChg>
      <pc:sldChg chg="modNotesTx">
        <pc:chgData name="林 诗尧" userId="0677e94dd2f8e3a7" providerId="LiveId" clId="{8981E79C-4C4F-894D-803B-CF619697483A}" dt="2021-06-22T01:08:27.961" v="1751" actId="20577"/>
        <pc:sldMkLst>
          <pc:docMk/>
          <pc:sldMk cId="1936168531" sldId="843"/>
        </pc:sldMkLst>
      </pc:sldChg>
      <pc:sldChg chg="modSp modNotesTx">
        <pc:chgData name="林 诗尧" userId="0677e94dd2f8e3a7" providerId="LiveId" clId="{8981E79C-4C4F-894D-803B-CF619697483A}" dt="2021-06-21T16:21:27.450" v="1149" actId="20577"/>
        <pc:sldMkLst>
          <pc:docMk/>
          <pc:sldMk cId="3012049884" sldId="847"/>
        </pc:sldMkLst>
        <pc:spChg chg="mod">
          <ac:chgData name="林 诗尧" userId="0677e94dd2f8e3a7" providerId="LiveId" clId="{8981E79C-4C4F-894D-803B-CF619697483A}" dt="2021-06-20T14:13:42.098" v="227" actId="1076"/>
          <ac:spMkLst>
            <pc:docMk/>
            <pc:sldMk cId="3012049884" sldId="847"/>
            <ac:spMk id="3" creationId="{ABD834EA-FE3E-E54B-A852-799E7770EB58}"/>
          </ac:spMkLst>
        </pc:spChg>
      </pc:sldChg>
      <pc:sldChg chg="modSp del modNotesTx">
        <pc:chgData name="林 诗尧" userId="0677e94dd2f8e3a7" providerId="LiveId" clId="{8981E79C-4C4F-894D-803B-CF619697483A}" dt="2021-06-21T16:29:23.863" v="1391" actId="2696"/>
        <pc:sldMkLst>
          <pc:docMk/>
          <pc:sldMk cId="249766085" sldId="848"/>
        </pc:sldMkLst>
        <pc:spChg chg="mod">
          <ac:chgData name="林 诗尧" userId="0677e94dd2f8e3a7" providerId="LiveId" clId="{8981E79C-4C4F-894D-803B-CF619697483A}" dt="2021-06-20T14:36:11.641" v="313" actId="14100"/>
          <ac:spMkLst>
            <pc:docMk/>
            <pc:sldMk cId="249766085" sldId="848"/>
            <ac:spMk id="3" creationId="{ABD834EA-FE3E-E54B-A852-799E7770EB58}"/>
          </ac:spMkLst>
        </pc:spChg>
      </pc:sldChg>
      <pc:sldChg chg="modNotesTx">
        <pc:chgData name="林 诗尧" userId="0677e94dd2f8e3a7" providerId="LiveId" clId="{8981E79C-4C4F-894D-803B-CF619697483A}" dt="2021-06-21T18:08:16.877" v="1709" actId="20577"/>
        <pc:sldMkLst>
          <pc:docMk/>
          <pc:sldMk cId="2749316903" sldId="849"/>
        </pc:sldMkLst>
      </pc:sldChg>
      <pc:sldChg chg="modSp modNotesTx">
        <pc:chgData name="林 诗尧" userId="0677e94dd2f8e3a7" providerId="LiveId" clId="{8981E79C-4C4F-894D-803B-CF619697483A}" dt="2021-06-21T16:46:36.466" v="1507" actId="20577"/>
        <pc:sldMkLst>
          <pc:docMk/>
          <pc:sldMk cId="1594456578" sldId="853"/>
        </pc:sldMkLst>
        <pc:spChg chg="mod">
          <ac:chgData name="林 诗尧" userId="0677e94dd2f8e3a7" providerId="LiveId" clId="{8981E79C-4C4F-894D-803B-CF619697483A}" dt="2021-06-20T14:17:32.199" v="232" actId="14100"/>
          <ac:spMkLst>
            <pc:docMk/>
            <pc:sldMk cId="1594456578" sldId="853"/>
            <ac:spMk id="3" creationId="{BF16A1D1-6A07-EC4B-89A2-BC294D84C6E2}"/>
          </ac:spMkLst>
        </pc:spChg>
      </pc:sldChg>
      <pc:sldChg chg="modSp del mod modAnim">
        <pc:chgData name="林 诗尧" userId="0677e94dd2f8e3a7" providerId="LiveId" clId="{8981E79C-4C4F-894D-803B-CF619697483A}" dt="2021-06-21T15:22:17.296" v="1061" actId="2696"/>
        <pc:sldMkLst>
          <pc:docMk/>
          <pc:sldMk cId="2183590666" sldId="854"/>
        </pc:sldMkLst>
        <pc:grpChg chg="mod">
          <ac:chgData name="林 诗尧" userId="0677e94dd2f8e3a7" providerId="LiveId" clId="{8981E79C-4C4F-894D-803B-CF619697483A}" dt="2021-06-21T15:22:04.595" v="1059" actId="1076"/>
          <ac:grpSpMkLst>
            <pc:docMk/>
            <pc:sldMk cId="2183590666" sldId="854"/>
            <ac:grpSpMk id="5" creationId="{00000000-0000-0000-0000-000000000000}"/>
          </ac:grpSpMkLst>
        </pc:grpChg>
      </pc:sldChg>
      <pc:sldChg chg="modSp mod modNotesTx">
        <pc:chgData name="林 诗尧" userId="0677e94dd2f8e3a7" providerId="LiveId" clId="{8981E79C-4C4F-894D-803B-CF619697483A}" dt="2021-06-21T15:30:13.381" v="1071" actId="20577"/>
        <pc:sldMkLst>
          <pc:docMk/>
          <pc:sldMk cId="423244662" sldId="855"/>
        </pc:sldMkLst>
        <pc:spChg chg="mod">
          <ac:chgData name="林 诗尧" userId="0677e94dd2f8e3a7" providerId="LiveId" clId="{8981E79C-4C4F-894D-803B-CF619697483A}" dt="2021-06-20T14:18:11.308" v="238" actId="5793"/>
          <ac:spMkLst>
            <pc:docMk/>
            <pc:sldMk cId="423244662" sldId="855"/>
            <ac:spMk id="3" creationId="{BF16A1D1-6A07-EC4B-89A2-BC294D84C6E2}"/>
          </ac:spMkLst>
        </pc:spChg>
      </pc:sldChg>
      <pc:sldChg chg="modSp mod modNotesTx">
        <pc:chgData name="林 诗尧" userId="0677e94dd2f8e3a7" providerId="LiveId" clId="{8981E79C-4C4F-894D-803B-CF619697483A}" dt="2021-06-21T15:46:15.999" v="1072" actId="1076"/>
        <pc:sldMkLst>
          <pc:docMk/>
          <pc:sldMk cId="258616178" sldId="856"/>
        </pc:sldMkLst>
        <pc:spChg chg="mod">
          <ac:chgData name="林 诗尧" userId="0677e94dd2f8e3a7" providerId="LiveId" clId="{8981E79C-4C4F-894D-803B-CF619697483A}" dt="2021-06-20T14:37:28.145" v="317" actId="1076"/>
          <ac:spMkLst>
            <pc:docMk/>
            <pc:sldMk cId="258616178" sldId="856"/>
            <ac:spMk id="3" creationId="{BF16A1D1-6A07-EC4B-89A2-BC294D84C6E2}"/>
          </ac:spMkLst>
        </pc:spChg>
        <pc:spChg chg="mod">
          <ac:chgData name="林 诗尧" userId="0677e94dd2f8e3a7" providerId="LiveId" clId="{8981E79C-4C4F-894D-803B-CF619697483A}" dt="2021-06-21T15:46:15.999" v="1072" actId="1076"/>
          <ac:spMkLst>
            <pc:docMk/>
            <pc:sldMk cId="258616178" sldId="856"/>
            <ac:spMk id="51" creationId="{03A726A6-E99B-ED43-B483-B345E73D46D7}"/>
          </ac:spMkLst>
        </pc:spChg>
        <pc:spChg chg="mod">
          <ac:chgData name="林 诗尧" userId="0677e94dd2f8e3a7" providerId="LiveId" clId="{8981E79C-4C4F-894D-803B-CF619697483A}" dt="2021-06-21T15:46:15.999" v="1072" actId="1076"/>
          <ac:spMkLst>
            <pc:docMk/>
            <pc:sldMk cId="258616178" sldId="856"/>
            <ac:spMk id="52" creationId="{28148D0B-1727-4A42-B144-DCC622B9B979}"/>
          </ac:spMkLst>
        </pc:spChg>
        <pc:spChg chg="mod">
          <ac:chgData name="林 诗尧" userId="0677e94dd2f8e3a7" providerId="LiveId" clId="{8981E79C-4C4F-894D-803B-CF619697483A}" dt="2021-06-21T15:46:15.999" v="1072" actId="1076"/>
          <ac:spMkLst>
            <pc:docMk/>
            <pc:sldMk cId="258616178" sldId="856"/>
            <ac:spMk id="53" creationId="{E5BDC68F-1EAA-D24C-AC42-45F3419E3D6E}"/>
          </ac:spMkLst>
        </pc:spChg>
        <pc:spChg chg="mod">
          <ac:chgData name="林 诗尧" userId="0677e94dd2f8e3a7" providerId="LiveId" clId="{8981E79C-4C4F-894D-803B-CF619697483A}" dt="2021-06-21T15:46:15.999" v="1072" actId="1076"/>
          <ac:spMkLst>
            <pc:docMk/>
            <pc:sldMk cId="258616178" sldId="856"/>
            <ac:spMk id="54" creationId="{EC76C68A-FFB5-AA40-8FE7-636FB1D48289}"/>
          </ac:spMkLst>
        </pc:spChg>
        <pc:spChg chg="mod">
          <ac:chgData name="林 诗尧" userId="0677e94dd2f8e3a7" providerId="LiveId" clId="{8981E79C-4C4F-894D-803B-CF619697483A}" dt="2021-06-21T15:46:15.999" v="1072" actId="1076"/>
          <ac:spMkLst>
            <pc:docMk/>
            <pc:sldMk cId="258616178" sldId="856"/>
            <ac:spMk id="55" creationId="{61C0B987-6265-C048-BAA5-849F9C0A8675}"/>
          </ac:spMkLst>
        </pc:spChg>
        <pc:spChg chg="mod">
          <ac:chgData name="林 诗尧" userId="0677e94dd2f8e3a7" providerId="LiveId" clId="{8981E79C-4C4F-894D-803B-CF619697483A}" dt="2021-06-21T15:46:15.999" v="1072" actId="1076"/>
          <ac:spMkLst>
            <pc:docMk/>
            <pc:sldMk cId="258616178" sldId="856"/>
            <ac:spMk id="56" creationId="{403CE47A-1916-DF41-834A-935DE38680B2}"/>
          </ac:spMkLst>
        </pc:spChg>
        <pc:spChg chg="mod">
          <ac:chgData name="林 诗尧" userId="0677e94dd2f8e3a7" providerId="LiveId" clId="{8981E79C-4C4F-894D-803B-CF619697483A}" dt="2021-06-21T15:46:15.999" v="1072" actId="1076"/>
          <ac:spMkLst>
            <pc:docMk/>
            <pc:sldMk cId="258616178" sldId="856"/>
            <ac:spMk id="57" creationId="{99C015E2-3BFF-C943-97D2-E16A0D6EBC96}"/>
          </ac:spMkLst>
        </pc:spChg>
        <pc:spChg chg="mod">
          <ac:chgData name="林 诗尧" userId="0677e94dd2f8e3a7" providerId="LiveId" clId="{8981E79C-4C4F-894D-803B-CF619697483A}" dt="2021-06-21T15:46:15.999" v="1072" actId="1076"/>
          <ac:spMkLst>
            <pc:docMk/>
            <pc:sldMk cId="258616178" sldId="856"/>
            <ac:spMk id="58" creationId="{13CDB117-F282-0645-A0D9-B74CCE4264D9}"/>
          </ac:spMkLst>
        </pc:spChg>
        <pc:spChg chg="mod">
          <ac:chgData name="林 诗尧" userId="0677e94dd2f8e3a7" providerId="LiveId" clId="{8981E79C-4C4F-894D-803B-CF619697483A}" dt="2021-06-21T15:46:15.999" v="1072" actId="1076"/>
          <ac:spMkLst>
            <pc:docMk/>
            <pc:sldMk cId="258616178" sldId="856"/>
            <ac:spMk id="59" creationId="{F79AAB4B-F2EB-1643-9416-7C9747192CC5}"/>
          </ac:spMkLst>
        </pc:spChg>
        <pc:spChg chg="mod">
          <ac:chgData name="林 诗尧" userId="0677e94dd2f8e3a7" providerId="LiveId" clId="{8981E79C-4C4F-894D-803B-CF619697483A}" dt="2021-06-21T15:46:15.999" v="1072" actId="1076"/>
          <ac:spMkLst>
            <pc:docMk/>
            <pc:sldMk cId="258616178" sldId="856"/>
            <ac:spMk id="60" creationId="{94C946A9-5320-DF44-8D69-A71D890A29DD}"/>
          </ac:spMkLst>
        </pc:spChg>
        <pc:spChg chg="mod">
          <ac:chgData name="林 诗尧" userId="0677e94dd2f8e3a7" providerId="LiveId" clId="{8981E79C-4C4F-894D-803B-CF619697483A}" dt="2021-06-21T15:46:15.999" v="1072" actId="1076"/>
          <ac:spMkLst>
            <pc:docMk/>
            <pc:sldMk cId="258616178" sldId="856"/>
            <ac:spMk id="61" creationId="{91ECE7C2-EF8C-6842-BE12-EADD8AEB08B7}"/>
          </ac:spMkLst>
        </pc:spChg>
        <pc:spChg chg="mod">
          <ac:chgData name="林 诗尧" userId="0677e94dd2f8e3a7" providerId="LiveId" clId="{8981E79C-4C4F-894D-803B-CF619697483A}" dt="2021-06-21T15:46:15.999" v="1072" actId="1076"/>
          <ac:spMkLst>
            <pc:docMk/>
            <pc:sldMk cId="258616178" sldId="856"/>
            <ac:spMk id="62" creationId="{8F7E5EDF-24ED-C74B-B8C6-276FE0F596EB}"/>
          </ac:spMkLst>
        </pc:spChg>
        <pc:spChg chg="mod">
          <ac:chgData name="林 诗尧" userId="0677e94dd2f8e3a7" providerId="LiveId" clId="{8981E79C-4C4F-894D-803B-CF619697483A}" dt="2021-06-21T15:46:15.999" v="1072" actId="1076"/>
          <ac:spMkLst>
            <pc:docMk/>
            <pc:sldMk cId="258616178" sldId="856"/>
            <ac:spMk id="63" creationId="{C42BDFBC-D684-AF48-A129-7CDB2B0B4B37}"/>
          </ac:spMkLst>
        </pc:spChg>
        <pc:spChg chg="mod">
          <ac:chgData name="林 诗尧" userId="0677e94dd2f8e3a7" providerId="LiveId" clId="{8981E79C-4C4F-894D-803B-CF619697483A}" dt="2021-06-21T15:46:15.999" v="1072" actId="1076"/>
          <ac:spMkLst>
            <pc:docMk/>
            <pc:sldMk cId="258616178" sldId="856"/>
            <ac:spMk id="64" creationId="{3202F838-AEE8-3A41-9FBF-DD7BFE202B4F}"/>
          </ac:spMkLst>
        </pc:spChg>
        <pc:spChg chg="mod">
          <ac:chgData name="林 诗尧" userId="0677e94dd2f8e3a7" providerId="LiveId" clId="{8981E79C-4C4F-894D-803B-CF619697483A}" dt="2021-06-21T15:46:15.999" v="1072" actId="1076"/>
          <ac:spMkLst>
            <pc:docMk/>
            <pc:sldMk cId="258616178" sldId="856"/>
            <ac:spMk id="65" creationId="{3D731AF5-4E15-0542-BA10-EA632F41AF6D}"/>
          </ac:spMkLst>
        </pc:spChg>
        <pc:spChg chg="mod">
          <ac:chgData name="林 诗尧" userId="0677e94dd2f8e3a7" providerId="LiveId" clId="{8981E79C-4C4F-894D-803B-CF619697483A}" dt="2021-06-21T15:46:15.999" v="1072" actId="1076"/>
          <ac:spMkLst>
            <pc:docMk/>
            <pc:sldMk cId="258616178" sldId="856"/>
            <ac:spMk id="66" creationId="{4FB3581E-BCB5-1E4E-B8A0-A488CA19406E}"/>
          </ac:spMkLst>
        </pc:spChg>
        <pc:spChg chg="mod">
          <ac:chgData name="林 诗尧" userId="0677e94dd2f8e3a7" providerId="LiveId" clId="{8981E79C-4C4F-894D-803B-CF619697483A}" dt="2021-06-21T15:46:15.999" v="1072" actId="1076"/>
          <ac:spMkLst>
            <pc:docMk/>
            <pc:sldMk cId="258616178" sldId="856"/>
            <ac:spMk id="67" creationId="{2E75DB95-EC41-3747-BE93-2AA6853A3C2E}"/>
          </ac:spMkLst>
        </pc:spChg>
        <pc:spChg chg="mod">
          <ac:chgData name="林 诗尧" userId="0677e94dd2f8e3a7" providerId="LiveId" clId="{8981E79C-4C4F-894D-803B-CF619697483A}" dt="2021-06-21T15:46:15.999" v="1072" actId="1076"/>
          <ac:spMkLst>
            <pc:docMk/>
            <pc:sldMk cId="258616178" sldId="856"/>
            <ac:spMk id="70" creationId="{E070082D-4B30-1B42-BFB1-D5CD0AD7552A}"/>
          </ac:spMkLst>
        </pc:spChg>
        <pc:spChg chg="mod">
          <ac:chgData name="林 诗尧" userId="0677e94dd2f8e3a7" providerId="LiveId" clId="{8981E79C-4C4F-894D-803B-CF619697483A}" dt="2021-06-21T15:46:15.999" v="1072" actId="1076"/>
          <ac:spMkLst>
            <pc:docMk/>
            <pc:sldMk cId="258616178" sldId="856"/>
            <ac:spMk id="71" creationId="{E38C6BAD-7BD0-1D44-B3B9-D9E93B007499}"/>
          </ac:spMkLst>
        </pc:spChg>
        <pc:spChg chg="mod">
          <ac:chgData name="林 诗尧" userId="0677e94dd2f8e3a7" providerId="LiveId" clId="{8981E79C-4C4F-894D-803B-CF619697483A}" dt="2021-06-21T15:46:15.999" v="1072" actId="1076"/>
          <ac:spMkLst>
            <pc:docMk/>
            <pc:sldMk cId="258616178" sldId="856"/>
            <ac:spMk id="72" creationId="{FB70497B-A128-CB48-9A72-988D4AA28BF3}"/>
          </ac:spMkLst>
        </pc:spChg>
        <pc:spChg chg="mod">
          <ac:chgData name="林 诗尧" userId="0677e94dd2f8e3a7" providerId="LiveId" clId="{8981E79C-4C4F-894D-803B-CF619697483A}" dt="2021-06-21T15:46:15.999" v="1072" actId="1076"/>
          <ac:spMkLst>
            <pc:docMk/>
            <pc:sldMk cId="258616178" sldId="856"/>
            <ac:spMk id="73" creationId="{ECB352E7-B4D3-464D-9F8F-28AEBF0557E9}"/>
          </ac:spMkLst>
        </pc:spChg>
        <pc:spChg chg="mod">
          <ac:chgData name="林 诗尧" userId="0677e94dd2f8e3a7" providerId="LiveId" clId="{8981E79C-4C4F-894D-803B-CF619697483A}" dt="2021-06-21T15:46:15.999" v="1072" actId="1076"/>
          <ac:spMkLst>
            <pc:docMk/>
            <pc:sldMk cId="258616178" sldId="856"/>
            <ac:spMk id="74" creationId="{047A8795-2559-9D49-9469-1C4682D628B2}"/>
          </ac:spMkLst>
        </pc:spChg>
        <pc:spChg chg="mod">
          <ac:chgData name="林 诗尧" userId="0677e94dd2f8e3a7" providerId="LiveId" clId="{8981E79C-4C4F-894D-803B-CF619697483A}" dt="2021-06-21T15:46:15.999" v="1072" actId="1076"/>
          <ac:spMkLst>
            <pc:docMk/>
            <pc:sldMk cId="258616178" sldId="856"/>
            <ac:spMk id="75" creationId="{DD2C9441-0619-3242-9C79-812EAAAAD27A}"/>
          </ac:spMkLst>
        </pc:spChg>
        <pc:spChg chg="mod">
          <ac:chgData name="林 诗尧" userId="0677e94dd2f8e3a7" providerId="LiveId" clId="{8981E79C-4C4F-894D-803B-CF619697483A}" dt="2021-06-21T15:46:15.999" v="1072" actId="1076"/>
          <ac:spMkLst>
            <pc:docMk/>
            <pc:sldMk cId="258616178" sldId="856"/>
            <ac:spMk id="78" creationId="{15F716AB-B611-F74E-8B4B-E3B58508B78E}"/>
          </ac:spMkLst>
        </pc:spChg>
        <pc:spChg chg="mod">
          <ac:chgData name="林 诗尧" userId="0677e94dd2f8e3a7" providerId="LiveId" clId="{8981E79C-4C4F-894D-803B-CF619697483A}" dt="2021-06-21T15:46:15.999" v="1072" actId="1076"/>
          <ac:spMkLst>
            <pc:docMk/>
            <pc:sldMk cId="258616178" sldId="856"/>
            <ac:spMk id="79" creationId="{03401F26-79B5-8240-8B03-252B735BB7D2}"/>
          </ac:spMkLst>
        </pc:spChg>
        <pc:spChg chg="mod">
          <ac:chgData name="林 诗尧" userId="0677e94dd2f8e3a7" providerId="LiveId" clId="{8981E79C-4C4F-894D-803B-CF619697483A}" dt="2021-06-21T15:46:15.999" v="1072" actId="1076"/>
          <ac:spMkLst>
            <pc:docMk/>
            <pc:sldMk cId="258616178" sldId="856"/>
            <ac:spMk id="80" creationId="{303A8C42-F6B7-0A4A-8906-64C1C7EC3EC0}"/>
          </ac:spMkLst>
        </pc:spChg>
        <pc:spChg chg="mod">
          <ac:chgData name="林 诗尧" userId="0677e94dd2f8e3a7" providerId="LiveId" clId="{8981E79C-4C4F-894D-803B-CF619697483A}" dt="2021-06-21T15:46:15.999" v="1072" actId="1076"/>
          <ac:spMkLst>
            <pc:docMk/>
            <pc:sldMk cId="258616178" sldId="856"/>
            <ac:spMk id="81" creationId="{6BF1C414-F5AE-A04D-86EA-0FBA62957708}"/>
          </ac:spMkLst>
        </pc:spChg>
        <pc:spChg chg="mod">
          <ac:chgData name="林 诗尧" userId="0677e94dd2f8e3a7" providerId="LiveId" clId="{8981E79C-4C4F-894D-803B-CF619697483A}" dt="2021-06-21T15:46:15.999" v="1072" actId="1076"/>
          <ac:spMkLst>
            <pc:docMk/>
            <pc:sldMk cId="258616178" sldId="856"/>
            <ac:spMk id="82" creationId="{AA9B7DED-E0BC-C747-AED7-81C099180F37}"/>
          </ac:spMkLst>
        </pc:spChg>
        <pc:spChg chg="mod">
          <ac:chgData name="林 诗尧" userId="0677e94dd2f8e3a7" providerId="LiveId" clId="{8981E79C-4C4F-894D-803B-CF619697483A}" dt="2021-06-21T15:46:15.999" v="1072" actId="1076"/>
          <ac:spMkLst>
            <pc:docMk/>
            <pc:sldMk cId="258616178" sldId="856"/>
            <ac:spMk id="83" creationId="{7E17B1CD-0800-D842-887D-543E67BC01CC}"/>
          </ac:spMkLst>
        </pc:spChg>
        <pc:spChg chg="mod">
          <ac:chgData name="林 诗尧" userId="0677e94dd2f8e3a7" providerId="LiveId" clId="{8981E79C-4C4F-894D-803B-CF619697483A}" dt="2021-06-21T15:46:15.999" v="1072" actId="1076"/>
          <ac:spMkLst>
            <pc:docMk/>
            <pc:sldMk cId="258616178" sldId="856"/>
            <ac:spMk id="84" creationId="{F34F9DDB-C916-3844-9832-7112229CBCCC}"/>
          </ac:spMkLst>
        </pc:spChg>
        <pc:grpChg chg="mod">
          <ac:chgData name="林 诗尧" userId="0677e94dd2f8e3a7" providerId="LiveId" clId="{8981E79C-4C4F-894D-803B-CF619697483A}" dt="2021-06-21T15:46:15.999" v="1072" actId="1076"/>
          <ac:grpSpMkLst>
            <pc:docMk/>
            <pc:sldMk cId="258616178" sldId="856"/>
            <ac:grpSpMk id="89" creationId="{569C10C6-26A2-AB47-9035-1AC3A5EFD17D}"/>
          </ac:grpSpMkLst>
        </pc:grpChg>
        <pc:cxnChg chg="mod">
          <ac:chgData name="林 诗尧" userId="0677e94dd2f8e3a7" providerId="LiveId" clId="{8981E79C-4C4F-894D-803B-CF619697483A}" dt="2021-06-21T15:46:15.999" v="1072" actId="1076"/>
          <ac:cxnSpMkLst>
            <pc:docMk/>
            <pc:sldMk cId="258616178" sldId="856"/>
            <ac:cxnSpMk id="68" creationId="{EC8D54A9-68A1-3247-A3B8-D5C0B8C573D0}"/>
          </ac:cxnSpMkLst>
        </pc:cxnChg>
        <pc:cxnChg chg="mod">
          <ac:chgData name="林 诗尧" userId="0677e94dd2f8e3a7" providerId="LiveId" clId="{8981E79C-4C4F-894D-803B-CF619697483A}" dt="2021-06-21T15:46:15.999" v="1072" actId="1076"/>
          <ac:cxnSpMkLst>
            <pc:docMk/>
            <pc:sldMk cId="258616178" sldId="856"/>
            <ac:cxnSpMk id="69" creationId="{23A131CF-A832-7340-B69E-6DAE85941F87}"/>
          </ac:cxnSpMkLst>
        </pc:cxnChg>
        <pc:cxnChg chg="mod">
          <ac:chgData name="林 诗尧" userId="0677e94dd2f8e3a7" providerId="LiveId" clId="{8981E79C-4C4F-894D-803B-CF619697483A}" dt="2021-06-21T15:46:15.999" v="1072" actId="1076"/>
          <ac:cxnSpMkLst>
            <pc:docMk/>
            <pc:sldMk cId="258616178" sldId="856"/>
            <ac:cxnSpMk id="76" creationId="{77A2F70F-38D9-A843-99CC-ED815D9D41F2}"/>
          </ac:cxnSpMkLst>
        </pc:cxnChg>
        <pc:cxnChg chg="mod">
          <ac:chgData name="林 诗尧" userId="0677e94dd2f8e3a7" providerId="LiveId" clId="{8981E79C-4C4F-894D-803B-CF619697483A}" dt="2021-06-21T15:46:15.999" v="1072" actId="1076"/>
          <ac:cxnSpMkLst>
            <pc:docMk/>
            <pc:sldMk cId="258616178" sldId="856"/>
            <ac:cxnSpMk id="77" creationId="{36032143-2892-6249-B7CC-EE5CD6ACA2D3}"/>
          </ac:cxnSpMkLst>
        </pc:cxnChg>
        <pc:cxnChg chg="mod">
          <ac:chgData name="林 诗尧" userId="0677e94dd2f8e3a7" providerId="LiveId" clId="{8981E79C-4C4F-894D-803B-CF619697483A}" dt="2021-06-21T15:46:15.999" v="1072" actId="1076"/>
          <ac:cxnSpMkLst>
            <pc:docMk/>
            <pc:sldMk cId="258616178" sldId="856"/>
            <ac:cxnSpMk id="85" creationId="{CA126398-AA7F-0641-A914-94D971640473}"/>
          </ac:cxnSpMkLst>
        </pc:cxnChg>
        <pc:cxnChg chg="mod">
          <ac:chgData name="林 诗尧" userId="0677e94dd2f8e3a7" providerId="LiveId" clId="{8981E79C-4C4F-894D-803B-CF619697483A}" dt="2021-06-21T15:46:15.999" v="1072" actId="1076"/>
          <ac:cxnSpMkLst>
            <pc:docMk/>
            <pc:sldMk cId="258616178" sldId="856"/>
            <ac:cxnSpMk id="86" creationId="{6F0E0CB9-2E9D-2647-9AB7-97E8234EDA33}"/>
          </ac:cxnSpMkLst>
        </pc:cxnChg>
        <pc:cxnChg chg="mod">
          <ac:chgData name="林 诗尧" userId="0677e94dd2f8e3a7" providerId="LiveId" clId="{8981E79C-4C4F-894D-803B-CF619697483A}" dt="2021-06-21T15:46:15.999" v="1072" actId="1076"/>
          <ac:cxnSpMkLst>
            <pc:docMk/>
            <pc:sldMk cId="258616178" sldId="856"/>
            <ac:cxnSpMk id="87" creationId="{CCAA34EB-4E1E-B34B-BBC6-313C586D8349}"/>
          </ac:cxnSpMkLst>
        </pc:cxnChg>
        <pc:cxnChg chg="mod">
          <ac:chgData name="林 诗尧" userId="0677e94dd2f8e3a7" providerId="LiveId" clId="{8981E79C-4C4F-894D-803B-CF619697483A}" dt="2021-06-21T15:46:15.999" v="1072" actId="1076"/>
          <ac:cxnSpMkLst>
            <pc:docMk/>
            <pc:sldMk cId="258616178" sldId="856"/>
            <ac:cxnSpMk id="88" creationId="{E06399B5-5FE8-B742-9B32-5531E600677C}"/>
          </ac:cxnSpMkLst>
        </pc:cxnChg>
      </pc:sldChg>
      <pc:sldChg chg="modNotesTx">
        <pc:chgData name="林 诗尧" userId="0677e94dd2f8e3a7" providerId="LiveId" clId="{8981E79C-4C4F-894D-803B-CF619697483A}" dt="2021-06-21T16:13:30.757" v="1122" actId="20577"/>
        <pc:sldMkLst>
          <pc:docMk/>
          <pc:sldMk cId="3205724051" sldId="857"/>
        </pc:sldMkLst>
      </pc:sldChg>
      <pc:sldChg chg="modNotesTx">
        <pc:chgData name="林 诗尧" userId="0677e94dd2f8e3a7" providerId="LiveId" clId="{8981E79C-4C4F-894D-803B-CF619697483A}" dt="2021-06-21T14:09:33.116" v="1013" actId="20577"/>
        <pc:sldMkLst>
          <pc:docMk/>
          <pc:sldMk cId="1929114223" sldId="861"/>
        </pc:sldMkLst>
      </pc:sldChg>
      <pc:sldChg chg="modSp modNotesTx">
        <pc:chgData name="林 诗尧" userId="0677e94dd2f8e3a7" providerId="LiveId" clId="{8981E79C-4C4F-894D-803B-CF619697483A}" dt="2021-06-22T01:07:38.569" v="1712" actId="20577"/>
        <pc:sldMkLst>
          <pc:docMk/>
          <pc:sldMk cId="3124301768" sldId="865"/>
        </pc:sldMkLst>
        <pc:spChg chg="mod">
          <ac:chgData name="林 诗尧" userId="0677e94dd2f8e3a7" providerId="LiveId" clId="{8981E79C-4C4F-894D-803B-CF619697483A}" dt="2021-06-20T14:36:27.445" v="314" actId="14100"/>
          <ac:spMkLst>
            <pc:docMk/>
            <pc:sldMk cId="3124301768" sldId="865"/>
            <ac:spMk id="3" creationId="{BF16A1D1-6A07-EC4B-89A2-BC294D84C6E2}"/>
          </ac:spMkLst>
        </pc:spChg>
      </pc:sldChg>
      <pc:sldChg chg="modNotesTx">
        <pc:chgData name="林 诗尧" userId="0677e94dd2f8e3a7" providerId="LiveId" clId="{8981E79C-4C4F-894D-803B-CF619697483A}" dt="2021-06-21T15:00:06.583" v="1046" actId="20577"/>
        <pc:sldMkLst>
          <pc:docMk/>
          <pc:sldMk cId="4006044644" sldId="867"/>
        </pc:sldMkLst>
      </pc:sldChg>
      <pc:sldChg chg="modSp modNotesTx">
        <pc:chgData name="林 诗尧" userId="0677e94dd2f8e3a7" providerId="LiveId" clId="{8981E79C-4C4F-894D-803B-CF619697483A}" dt="2021-06-21T17:32:34.582" v="1661" actId="20577"/>
        <pc:sldMkLst>
          <pc:docMk/>
          <pc:sldMk cId="2406560388" sldId="869"/>
        </pc:sldMkLst>
        <pc:spChg chg="mod">
          <ac:chgData name="林 诗尧" userId="0677e94dd2f8e3a7" providerId="LiveId" clId="{8981E79C-4C4F-894D-803B-CF619697483A}" dt="2021-06-20T14:37:11.682" v="316" actId="1076"/>
          <ac:spMkLst>
            <pc:docMk/>
            <pc:sldMk cId="2406560388" sldId="869"/>
            <ac:spMk id="3" creationId="{BF16A1D1-6A07-EC4B-89A2-BC294D84C6E2}"/>
          </ac:spMkLst>
        </pc:spChg>
      </pc:sldChg>
      <pc:sldChg chg="addSp delSp modSp mod delAnim modAnim modNotesTx">
        <pc:chgData name="林 诗尧" userId="0677e94dd2f8e3a7" providerId="LiveId" clId="{8981E79C-4C4F-894D-803B-CF619697483A}" dt="2021-06-21T18:05:48.598" v="1690" actId="20577"/>
        <pc:sldMkLst>
          <pc:docMk/>
          <pc:sldMk cId="2483232459" sldId="870"/>
        </pc:sldMkLst>
        <pc:spChg chg="mod">
          <ac:chgData name="林 诗尧" userId="0677e94dd2f8e3a7" providerId="LiveId" clId="{8981E79C-4C4F-894D-803B-CF619697483A}" dt="2021-06-21T12:54:14.435" v="811" actId="1076"/>
          <ac:spMkLst>
            <pc:docMk/>
            <pc:sldMk cId="2483232459" sldId="870"/>
            <ac:spMk id="2" creationId="{0D0EF313-FCE6-BB44-A9C9-0FC4DD9D2531}"/>
          </ac:spMkLst>
        </pc:spChg>
        <pc:spChg chg="mod">
          <ac:chgData name="林 诗尧" userId="0677e94dd2f8e3a7" providerId="LiveId" clId="{8981E79C-4C4F-894D-803B-CF619697483A}" dt="2021-06-21T12:56:34.932" v="824" actId="20578"/>
          <ac:spMkLst>
            <pc:docMk/>
            <pc:sldMk cId="2483232459" sldId="870"/>
            <ac:spMk id="3" creationId="{ABD834EA-FE3E-E54B-A852-799E7770EB58}"/>
          </ac:spMkLst>
        </pc:spChg>
        <pc:spChg chg="mod topLvl">
          <ac:chgData name="林 诗尧" userId="0677e94dd2f8e3a7" providerId="LiveId" clId="{8981E79C-4C4F-894D-803B-CF619697483A}" dt="2021-06-21T12:57:19.545" v="828" actId="1076"/>
          <ac:spMkLst>
            <pc:docMk/>
            <pc:sldMk cId="2483232459" sldId="870"/>
            <ac:spMk id="5" creationId="{00000000-0000-0000-0000-000000000000}"/>
          </ac:spMkLst>
        </pc:spChg>
        <pc:spChg chg="del">
          <ac:chgData name="林 诗尧" userId="0677e94dd2f8e3a7" providerId="LiveId" clId="{8981E79C-4C4F-894D-803B-CF619697483A}" dt="2021-06-21T12:53:11.650" v="805" actId="478"/>
          <ac:spMkLst>
            <pc:docMk/>
            <pc:sldMk cId="2483232459" sldId="870"/>
            <ac:spMk id="11" creationId="{BD051C0A-091C-8940-B056-29E6C2271C37}"/>
          </ac:spMkLst>
        </pc:spChg>
        <pc:spChg chg="del">
          <ac:chgData name="林 诗尧" userId="0677e94dd2f8e3a7" providerId="LiveId" clId="{8981E79C-4C4F-894D-803B-CF619697483A}" dt="2021-06-21T12:53:11.650" v="805" actId="478"/>
          <ac:spMkLst>
            <pc:docMk/>
            <pc:sldMk cId="2483232459" sldId="870"/>
            <ac:spMk id="45" creationId="{1AEE47BD-F94A-E249-88A7-E801C3F4E003}"/>
          </ac:spMkLst>
        </pc:spChg>
        <pc:spChg chg="del">
          <ac:chgData name="林 诗尧" userId="0677e94dd2f8e3a7" providerId="LiveId" clId="{8981E79C-4C4F-894D-803B-CF619697483A}" dt="2021-06-21T12:53:11.650" v="805" actId="478"/>
          <ac:spMkLst>
            <pc:docMk/>
            <pc:sldMk cId="2483232459" sldId="870"/>
            <ac:spMk id="46" creationId="{2A21B8E0-702D-604E-84D4-145DD95476D4}"/>
          </ac:spMkLst>
        </pc:spChg>
        <pc:spChg chg="del">
          <ac:chgData name="林 诗尧" userId="0677e94dd2f8e3a7" providerId="LiveId" clId="{8981E79C-4C4F-894D-803B-CF619697483A}" dt="2021-06-21T12:53:11.650" v="805" actId="478"/>
          <ac:spMkLst>
            <pc:docMk/>
            <pc:sldMk cId="2483232459" sldId="870"/>
            <ac:spMk id="48" creationId="{FCF14D3A-B8A7-C54D-A91D-02D40803ACDE}"/>
          </ac:spMkLst>
        </pc:spChg>
        <pc:spChg chg="del">
          <ac:chgData name="林 诗尧" userId="0677e94dd2f8e3a7" providerId="LiveId" clId="{8981E79C-4C4F-894D-803B-CF619697483A}" dt="2021-06-21T12:53:11.650" v="805" actId="478"/>
          <ac:spMkLst>
            <pc:docMk/>
            <pc:sldMk cId="2483232459" sldId="870"/>
            <ac:spMk id="49" creationId="{7C1178BC-B488-9041-89F5-D70F4DE803E1}"/>
          </ac:spMkLst>
        </pc:spChg>
        <pc:spChg chg="del">
          <ac:chgData name="林 诗尧" userId="0677e94dd2f8e3a7" providerId="LiveId" clId="{8981E79C-4C4F-894D-803B-CF619697483A}" dt="2021-06-21T12:53:11.650" v="805" actId="478"/>
          <ac:spMkLst>
            <pc:docMk/>
            <pc:sldMk cId="2483232459" sldId="870"/>
            <ac:spMk id="51" creationId="{5E0DB919-1027-FD4F-A02D-3AD91B38B723}"/>
          </ac:spMkLst>
        </pc:spChg>
        <pc:spChg chg="del">
          <ac:chgData name="林 诗尧" userId="0677e94dd2f8e3a7" providerId="LiveId" clId="{8981E79C-4C4F-894D-803B-CF619697483A}" dt="2021-06-21T12:53:11.650" v="805" actId="478"/>
          <ac:spMkLst>
            <pc:docMk/>
            <pc:sldMk cId="2483232459" sldId="870"/>
            <ac:spMk id="52" creationId="{B0E787C3-2B52-0849-978D-95E4D5BEF560}"/>
          </ac:spMkLst>
        </pc:spChg>
        <pc:spChg chg="del">
          <ac:chgData name="林 诗尧" userId="0677e94dd2f8e3a7" providerId="LiveId" clId="{8981E79C-4C4F-894D-803B-CF619697483A}" dt="2021-06-21T12:53:11.650" v="805" actId="478"/>
          <ac:spMkLst>
            <pc:docMk/>
            <pc:sldMk cId="2483232459" sldId="870"/>
            <ac:spMk id="54" creationId="{9733E0DE-58A8-EA4B-8351-5D66FFDDD66C}"/>
          </ac:spMkLst>
        </pc:spChg>
        <pc:spChg chg="del">
          <ac:chgData name="林 诗尧" userId="0677e94dd2f8e3a7" providerId="LiveId" clId="{8981E79C-4C4F-894D-803B-CF619697483A}" dt="2021-06-21T12:53:11.650" v="805" actId="478"/>
          <ac:spMkLst>
            <pc:docMk/>
            <pc:sldMk cId="2483232459" sldId="870"/>
            <ac:spMk id="55" creationId="{A28DC377-CDD3-204B-8258-774EB118327E}"/>
          </ac:spMkLst>
        </pc:spChg>
        <pc:spChg chg="del">
          <ac:chgData name="林 诗尧" userId="0677e94dd2f8e3a7" providerId="LiveId" clId="{8981E79C-4C4F-894D-803B-CF619697483A}" dt="2021-06-21T12:53:19.101" v="806" actId="478"/>
          <ac:spMkLst>
            <pc:docMk/>
            <pc:sldMk cId="2483232459" sldId="870"/>
            <ac:spMk id="61" creationId="{8197B509-AA05-4245-9EF9-2463EC843872}"/>
          </ac:spMkLst>
        </pc:spChg>
        <pc:spChg chg="del">
          <ac:chgData name="林 诗尧" userId="0677e94dd2f8e3a7" providerId="LiveId" clId="{8981E79C-4C4F-894D-803B-CF619697483A}" dt="2021-06-21T12:53:19.101" v="806" actId="478"/>
          <ac:spMkLst>
            <pc:docMk/>
            <pc:sldMk cId="2483232459" sldId="870"/>
            <ac:spMk id="62" creationId="{06DDD94E-92D6-D742-B722-F5908618E3B8}"/>
          </ac:spMkLst>
        </pc:spChg>
        <pc:spChg chg="del">
          <ac:chgData name="林 诗尧" userId="0677e94dd2f8e3a7" providerId="LiveId" clId="{8981E79C-4C4F-894D-803B-CF619697483A}" dt="2021-06-21T12:53:11.650" v="805" actId="478"/>
          <ac:spMkLst>
            <pc:docMk/>
            <pc:sldMk cId="2483232459" sldId="870"/>
            <ac:spMk id="64" creationId="{AF0E5C74-CD02-2542-84BB-7A0224E0BACC}"/>
          </ac:spMkLst>
        </pc:spChg>
        <pc:spChg chg="del">
          <ac:chgData name="林 诗尧" userId="0677e94dd2f8e3a7" providerId="LiveId" clId="{8981E79C-4C4F-894D-803B-CF619697483A}" dt="2021-06-21T12:53:11.650" v="805" actId="478"/>
          <ac:spMkLst>
            <pc:docMk/>
            <pc:sldMk cId="2483232459" sldId="870"/>
            <ac:spMk id="65" creationId="{92A2EB67-51A5-E847-9BE2-73FC6C6DF3CD}"/>
          </ac:spMkLst>
        </pc:spChg>
        <pc:spChg chg="del">
          <ac:chgData name="林 诗尧" userId="0677e94dd2f8e3a7" providerId="LiveId" clId="{8981E79C-4C4F-894D-803B-CF619697483A}" dt="2021-06-21T12:53:19.101" v="806" actId="478"/>
          <ac:spMkLst>
            <pc:docMk/>
            <pc:sldMk cId="2483232459" sldId="870"/>
            <ac:spMk id="67" creationId="{110588D4-B486-9D49-A4A9-D4C4F3C46D09}"/>
          </ac:spMkLst>
        </pc:spChg>
        <pc:spChg chg="del">
          <ac:chgData name="林 诗尧" userId="0677e94dd2f8e3a7" providerId="LiveId" clId="{8981E79C-4C4F-894D-803B-CF619697483A}" dt="2021-06-21T12:53:19.101" v="806" actId="478"/>
          <ac:spMkLst>
            <pc:docMk/>
            <pc:sldMk cId="2483232459" sldId="870"/>
            <ac:spMk id="68" creationId="{EB9E02DF-B283-1C44-8A32-157B61DEF3B0}"/>
          </ac:spMkLst>
        </pc:spChg>
        <pc:spChg chg="del">
          <ac:chgData name="林 诗尧" userId="0677e94dd2f8e3a7" providerId="LiveId" clId="{8981E79C-4C4F-894D-803B-CF619697483A}" dt="2021-06-21T12:53:11.650" v="805" actId="478"/>
          <ac:spMkLst>
            <pc:docMk/>
            <pc:sldMk cId="2483232459" sldId="870"/>
            <ac:spMk id="70" creationId="{72F00BCF-31AF-B647-BC4B-0A5669B571BF}"/>
          </ac:spMkLst>
        </pc:spChg>
        <pc:spChg chg="del">
          <ac:chgData name="林 诗尧" userId="0677e94dd2f8e3a7" providerId="LiveId" clId="{8981E79C-4C4F-894D-803B-CF619697483A}" dt="2021-06-21T12:53:11.650" v="805" actId="478"/>
          <ac:spMkLst>
            <pc:docMk/>
            <pc:sldMk cId="2483232459" sldId="870"/>
            <ac:spMk id="71" creationId="{74B8DAE7-0189-AB4E-9154-DA8D59A394F2}"/>
          </ac:spMkLst>
        </pc:spChg>
        <pc:spChg chg="del">
          <ac:chgData name="林 诗尧" userId="0677e94dd2f8e3a7" providerId="LiveId" clId="{8981E79C-4C4F-894D-803B-CF619697483A}" dt="2021-06-21T12:53:19.101" v="806" actId="478"/>
          <ac:spMkLst>
            <pc:docMk/>
            <pc:sldMk cId="2483232459" sldId="870"/>
            <ac:spMk id="73" creationId="{61662EAC-C94F-1B42-8BA5-18CBC8C9A7CE}"/>
          </ac:spMkLst>
        </pc:spChg>
        <pc:spChg chg="del">
          <ac:chgData name="林 诗尧" userId="0677e94dd2f8e3a7" providerId="LiveId" clId="{8981E79C-4C4F-894D-803B-CF619697483A}" dt="2021-06-21T12:53:11.650" v="805" actId="478"/>
          <ac:spMkLst>
            <pc:docMk/>
            <pc:sldMk cId="2483232459" sldId="870"/>
            <ac:spMk id="75" creationId="{5703A9C0-11F6-F14C-834B-88E91200ABDF}"/>
          </ac:spMkLst>
        </pc:spChg>
        <pc:spChg chg="del">
          <ac:chgData name="林 诗尧" userId="0677e94dd2f8e3a7" providerId="LiveId" clId="{8981E79C-4C4F-894D-803B-CF619697483A}" dt="2021-06-21T12:53:11.650" v="805" actId="478"/>
          <ac:spMkLst>
            <pc:docMk/>
            <pc:sldMk cId="2483232459" sldId="870"/>
            <ac:spMk id="76" creationId="{78DFFB08-4F07-6A41-9125-D3ECE98DA3DA}"/>
          </ac:spMkLst>
        </pc:spChg>
        <pc:spChg chg="del">
          <ac:chgData name="林 诗尧" userId="0677e94dd2f8e3a7" providerId="LiveId" clId="{8981E79C-4C4F-894D-803B-CF619697483A}" dt="2021-06-21T12:53:11.650" v="805" actId="478"/>
          <ac:spMkLst>
            <pc:docMk/>
            <pc:sldMk cId="2483232459" sldId="870"/>
            <ac:spMk id="78" creationId="{67E2F631-D911-4347-A82D-A2982040DBD5}"/>
          </ac:spMkLst>
        </pc:spChg>
        <pc:spChg chg="del">
          <ac:chgData name="林 诗尧" userId="0677e94dd2f8e3a7" providerId="LiveId" clId="{8981E79C-4C4F-894D-803B-CF619697483A}" dt="2021-06-21T12:53:11.650" v="805" actId="478"/>
          <ac:spMkLst>
            <pc:docMk/>
            <pc:sldMk cId="2483232459" sldId="870"/>
            <ac:spMk id="79" creationId="{AB62E9A3-DA53-6149-9EFC-724806D5EC73}"/>
          </ac:spMkLst>
        </pc:spChg>
        <pc:spChg chg="del">
          <ac:chgData name="林 诗尧" userId="0677e94dd2f8e3a7" providerId="LiveId" clId="{8981E79C-4C4F-894D-803B-CF619697483A}" dt="2021-06-21T12:53:11.650" v="805" actId="478"/>
          <ac:spMkLst>
            <pc:docMk/>
            <pc:sldMk cId="2483232459" sldId="870"/>
            <ac:spMk id="81" creationId="{F5053453-AA8C-024C-9798-B83E49EE71BC}"/>
          </ac:spMkLst>
        </pc:spChg>
        <pc:spChg chg="del">
          <ac:chgData name="林 诗尧" userId="0677e94dd2f8e3a7" providerId="LiveId" clId="{8981E79C-4C4F-894D-803B-CF619697483A}" dt="2021-06-21T12:53:19.101" v="806" actId="478"/>
          <ac:spMkLst>
            <pc:docMk/>
            <pc:sldMk cId="2483232459" sldId="870"/>
            <ac:spMk id="82" creationId="{CFE59D6A-0927-C04C-AE59-CD3F68D4DF02}"/>
          </ac:spMkLst>
        </pc:spChg>
        <pc:spChg chg="del">
          <ac:chgData name="林 诗尧" userId="0677e94dd2f8e3a7" providerId="LiveId" clId="{8981E79C-4C4F-894D-803B-CF619697483A}" dt="2021-06-21T12:53:11.650" v="805" actId="478"/>
          <ac:spMkLst>
            <pc:docMk/>
            <pc:sldMk cId="2483232459" sldId="870"/>
            <ac:spMk id="83" creationId="{AC2DE533-D36B-8446-8802-C6CE27A70541}"/>
          </ac:spMkLst>
        </pc:spChg>
        <pc:spChg chg="del">
          <ac:chgData name="林 诗尧" userId="0677e94dd2f8e3a7" providerId="LiveId" clId="{8981E79C-4C4F-894D-803B-CF619697483A}" dt="2021-06-21T12:53:11.650" v="805" actId="478"/>
          <ac:spMkLst>
            <pc:docMk/>
            <pc:sldMk cId="2483232459" sldId="870"/>
            <ac:spMk id="84" creationId="{184D64C5-FC25-6340-AD50-E4BB30ED5E42}"/>
          </ac:spMkLst>
        </pc:spChg>
        <pc:spChg chg="del">
          <ac:chgData name="林 诗尧" userId="0677e94dd2f8e3a7" providerId="LiveId" clId="{8981E79C-4C4F-894D-803B-CF619697483A}" dt="2021-06-21T12:53:11.650" v="805" actId="478"/>
          <ac:spMkLst>
            <pc:docMk/>
            <pc:sldMk cId="2483232459" sldId="870"/>
            <ac:spMk id="90" creationId="{B22E2041-F112-9F40-8D1C-32F509503054}"/>
          </ac:spMkLst>
        </pc:spChg>
        <pc:spChg chg="del">
          <ac:chgData name="林 诗尧" userId="0677e94dd2f8e3a7" providerId="LiveId" clId="{8981E79C-4C4F-894D-803B-CF619697483A}" dt="2021-06-21T12:53:11.650" v="805" actId="478"/>
          <ac:spMkLst>
            <pc:docMk/>
            <pc:sldMk cId="2483232459" sldId="870"/>
            <ac:spMk id="92" creationId="{2B09AAF7-120A-9741-BF25-B919A14D64DB}"/>
          </ac:spMkLst>
        </pc:spChg>
        <pc:spChg chg="del">
          <ac:chgData name="林 诗尧" userId="0677e94dd2f8e3a7" providerId="LiveId" clId="{8981E79C-4C4F-894D-803B-CF619697483A}" dt="2021-06-21T12:53:19.101" v="806" actId="478"/>
          <ac:spMkLst>
            <pc:docMk/>
            <pc:sldMk cId="2483232459" sldId="870"/>
            <ac:spMk id="93" creationId="{E7595B61-EFCA-1E4A-88DE-D3CD59CADB6D}"/>
          </ac:spMkLst>
        </pc:spChg>
        <pc:spChg chg="mod topLvl">
          <ac:chgData name="林 诗尧" userId="0677e94dd2f8e3a7" providerId="LiveId" clId="{8981E79C-4C4F-894D-803B-CF619697483A}" dt="2021-06-21T12:57:19.545" v="828" actId="1076"/>
          <ac:spMkLst>
            <pc:docMk/>
            <pc:sldMk cId="2483232459" sldId="870"/>
            <ac:spMk id="94" creationId="{7FB087D5-DB58-B34D-9D85-5827DB7D8935}"/>
          </ac:spMkLst>
        </pc:spChg>
        <pc:spChg chg="mod topLvl">
          <ac:chgData name="林 诗尧" userId="0677e94dd2f8e3a7" providerId="LiveId" clId="{8981E79C-4C4F-894D-803B-CF619697483A}" dt="2021-06-21T12:57:19.545" v="828" actId="1076"/>
          <ac:spMkLst>
            <pc:docMk/>
            <pc:sldMk cId="2483232459" sldId="870"/>
            <ac:spMk id="117"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18"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19"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0"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1"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2"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3"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4"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5"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6"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7"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28"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66"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67"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68"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69"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70"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75"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76"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77"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88"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89"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0"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1"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2"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3"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4"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7"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198" creationId="{52805C4C-B3C1-B141-A574-A5D9B810663C}"/>
          </ac:spMkLst>
        </pc:spChg>
        <pc:spChg chg="mod topLvl">
          <ac:chgData name="林 诗尧" userId="0677e94dd2f8e3a7" providerId="LiveId" clId="{8981E79C-4C4F-894D-803B-CF619697483A}" dt="2021-06-21T12:57:19.545" v="828" actId="1076"/>
          <ac:spMkLst>
            <pc:docMk/>
            <pc:sldMk cId="2483232459" sldId="870"/>
            <ac:spMk id="206" creationId="{00000000-0000-0000-0000-000000000000}"/>
          </ac:spMkLst>
        </pc:spChg>
        <pc:spChg chg="mod topLvl">
          <ac:chgData name="林 诗尧" userId="0677e94dd2f8e3a7" providerId="LiveId" clId="{8981E79C-4C4F-894D-803B-CF619697483A}" dt="2021-06-21T12:57:19.545" v="828" actId="1076"/>
          <ac:spMkLst>
            <pc:docMk/>
            <pc:sldMk cId="2483232459" sldId="870"/>
            <ac:spMk id="207" creationId="{00000000-0000-0000-0000-000000000000}"/>
          </ac:spMkLst>
        </pc:spChg>
        <pc:spChg chg="mod topLvl">
          <ac:chgData name="林 诗尧" userId="0677e94dd2f8e3a7" providerId="LiveId" clId="{8981E79C-4C4F-894D-803B-CF619697483A}" dt="2021-06-21T12:59:07.263" v="837" actId="1076"/>
          <ac:spMkLst>
            <pc:docMk/>
            <pc:sldMk cId="2483232459" sldId="870"/>
            <ac:spMk id="254" creationId="{0818852C-9EC6-3346-87C0-AD44A10AC3ED}"/>
          </ac:spMkLst>
        </pc:spChg>
        <pc:spChg chg="mod topLvl">
          <ac:chgData name="林 诗尧" userId="0677e94dd2f8e3a7" providerId="LiveId" clId="{8981E79C-4C4F-894D-803B-CF619697483A}" dt="2021-06-21T16:18:38.816" v="1140" actId="20577"/>
          <ac:spMkLst>
            <pc:docMk/>
            <pc:sldMk cId="2483232459" sldId="870"/>
            <ac:spMk id="255" creationId="{6A8361CF-C009-2C47-97C0-36933F183754}"/>
          </ac:spMkLst>
        </pc:spChg>
        <pc:grpChg chg="add del mod">
          <ac:chgData name="林 诗尧" userId="0677e94dd2f8e3a7" providerId="LiveId" clId="{8981E79C-4C4F-894D-803B-CF619697483A}" dt="2021-06-21T12:55:16.533" v="819" actId="165"/>
          <ac:grpSpMkLst>
            <pc:docMk/>
            <pc:sldMk cId="2483232459" sldId="870"/>
            <ac:grpSpMk id="6" creationId="{A5F380C7-7227-014D-80F0-16C090F3BD3F}"/>
          </ac:grpSpMkLst>
        </pc:grpChg>
        <pc:cxnChg chg="del mod">
          <ac:chgData name="林 诗尧" userId="0677e94dd2f8e3a7" providerId="LiveId" clId="{8981E79C-4C4F-894D-803B-CF619697483A}" dt="2021-06-21T12:53:11.650" v="805" actId="478"/>
          <ac:cxnSpMkLst>
            <pc:docMk/>
            <pc:sldMk cId="2483232459" sldId="870"/>
            <ac:cxnSpMk id="47" creationId="{4C87E31C-B366-A04C-AF62-4C1E188D15A4}"/>
          </ac:cxnSpMkLst>
        </pc:cxnChg>
        <pc:cxnChg chg="del mod">
          <ac:chgData name="林 诗尧" userId="0677e94dd2f8e3a7" providerId="LiveId" clId="{8981E79C-4C4F-894D-803B-CF619697483A}" dt="2021-06-21T12:53:11.650" v="805" actId="478"/>
          <ac:cxnSpMkLst>
            <pc:docMk/>
            <pc:sldMk cId="2483232459" sldId="870"/>
            <ac:cxnSpMk id="50" creationId="{521F0881-1181-5E4D-8A66-445009FC2050}"/>
          </ac:cxnSpMkLst>
        </pc:cxnChg>
        <pc:cxnChg chg="del mod">
          <ac:chgData name="林 诗尧" userId="0677e94dd2f8e3a7" providerId="LiveId" clId="{8981E79C-4C4F-894D-803B-CF619697483A}" dt="2021-06-21T12:53:11.650" v="805" actId="478"/>
          <ac:cxnSpMkLst>
            <pc:docMk/>
            <pc:sldMk cId="2483232459" sldId="870"/>
            <ac:cxnSpMk id="53" creationId="{05581DC3-4AB9-A24E-8623-7CD60822245E}"/>
          </ac:cxnSpMkLst>
        </pc:cxnChg>
        <pc:cxnChg chg="del mod">
          <ac:chgData name="林 诗尧" userId="0677e94dd2f8e3a7" providerId="LiveId" clId="{8981E79C-4C4F-894D-803B-CF619697483A}" dt="2021-06-21T12:53:11.650" v="805" actId="478"/>
          <ac:cxnSpMkLst>
            <pc:docMk/>
            <pc:sldMk cId="2483232459" sldId="870"/>
            <ac:cxnSpMk id="56" creationId="{343FFE03-6BD0-2A4F-A178-A02A6A359D4D}"/>
          </ac:cxnSpMkLst>
        </pc:cxnChg>
        <pc:cxnChg chg="del mod">
          <ac:chgData name="林 诗尧" userId="0677e94dd2f8e3a7" providerId="LiveId" clId="{8981E79C-4C4F-894D-803B-CF619697483A}" dt="2021-06-21T12:53:11.650" v="805" actId="478"/>
          <ac:cxnSpMkLst>
            <pc:docMk/>
            <pc:sldMk cId="2483232459" sldId="870"/>
            <ac:cxnSpMk id="57" creationId="{A86F9C3F-472E-6645-9FA6-8941FFA3D320}"/>
          </ac:cxnSpMkLst>
        </pc:cxnChg>
        <pc:cxnChg chg="del mod">
          <ac:chgData name="林 诗尧" userId="0677e94dd2f8e3a7" providerId="LiveId" clId="{8981E79C-4C4F-894D-803B-CF619697483A}" dt="2021-06-21T12:53:11.650" v="805" actId="478"/>
          <ac:cxnSpMkLst>
            <pc:docMk/>
            <pc:sldMk cId="2483232459" sldId="870"/>
            <ac:cxnSpMk id="58" creationId="{92B4F195-EBBE-F144-A635-F6840E71A02E}"/>
          </ac:cxnSpMkLst>
        </pc:cxnChg>
        <pc:cxnChg chg="del mod">
          <ac:chgData name="林 诗尧" userId="0677e94dd2f8e3a7" providerId="LiveId" clId="{8981E79C-4C4F-894D-803B-CF619697483A}" dt="2021-06-21T12:53:11.650" v="805" actId="478"/>
          <ac:cxnSpMkLst>
            <pc:docMk/>
            <pc:sldMk cId="2483232459" sldId="870"/>
            <ac:cxnSpMk id="59" creationId="{E81D02D6-7CF9-D247-8684-0F3A901682F1}"/>
          </ac:cxnSpMkLst>
        </pc:cxnChg>
        <pc:cxnChg chg="del mod">
          <ac:chgData name="林 诗尧" userId="0677e94dd2f8e3a7" providerId="LiveId" clId="{8981E79C-4C4F-894D-803B-CF619697483A}" dt="2021-06-21T12:53:11.650" v="805" actId="478"/>
          <ac:cxnSpMkLst>
            <pc:docMk/>
            <pc:sldMk cId="2483232459" sldId="870"/>
            <ac:cxnSpMk id="60" creationId="{5CBD7156-026D-964B-9D88-83101CCD86BE}"/>
          </ac:cxnSpMkLst>
        </pc:cxnChg>
        <pc:cxnChg chg="del">
          <ac:chgData name="林 诗尧" userId="0677e94dd2f8e3a7" providerId="LiveId" clId="{8981E79C-4C4F-894D-803B-CF619697483A}" dt="2021-06-21T12:53:11.650" v="805" actId="478"/>
          <ac:cxnSpMkLst>
            <pc:docMk/>
            <pc:sldMk cId="2483232459" sldId="870"/>
            <ac:cxnSpMk id="63" creationId="{90143DB5-8C93-0F47-98CF-435416B2B2B4}"/>
          </ac:cxnSpMkLst>
        </pc:cxnChg>
        <pc:cxnChg chg="del">
          <ac:chgData name="林 诗尧" userId="0677e94dd2f8e3a7" providerId="LiveId" clId="{8981E79C-4C4F-894D-803B-CF619697483A}" dt="2021-06-21T12:53:11.650" v="805" actId="478"/>
          <ac:cxnSpMkLst>
            <pc:docMk/>
            <pc:sldMk cId="2483232459" sldId="870"/>
            <ac:cxnSpMk id="66" creationId="{855C36FB-D774-5B45-9DB5-A3A20440E335}"/>
          </ac:cxnSpMkLst>
        </pc:cxnChg>
        <pc:cxnChg chg="del mod">
          <ac:chgData name="林 诗尧" userId="0677e94dd2f8e3a7" providerId="LiveId" clId="{8981E79C-4C4F-894D-803B-CF619697483A}" dt="2021-06-21T12:53:11.650" v="805" actId="478"/>
          <ac:cxnSpMkLst>
            <pc:docMk/>
            <pc:sldMk cId="2483232459" sldId="870"/>
            <ac:cxnSpMk id="69" creationId="{524CB8FE-AD2B-7A4D-B16A-7C35472357A6}"/>
          </ac:cxnSpMkLst>
        </pc:cxnChg>
        <pc:cxnChg chg="del mod">
          <ac:chgData name="林 诗尧" userId="0677e94dd2f8e3a7" providerId="LiveId" clId="{8981E79C-4C4F-894D-803B-CF619697483A}" dt="2021-06-21T12:53:11.650" v="805" actId="478"/>
          <ac:cxnSpMkLst>
            <pc:docMk/>
            <pc:sldMk cId="2483232459" sldId="870"/>
            <ac:cxnSpMk id="72" creationId="{96D1BA37-D352-264F-832F-12455F4CF299}"/>
          </ac:cxnSpMkLst>
        </pc:cxnChg>
        <pc:cxnChg chg="del mod">
          <ac:chgData name="林 诗尧" userId="0677e94dd2f8e3a7" providerId="LiveId" clId="{8981E79C-4C4F-894D-803B-CF619697483A}" dt="2021-06-21T12:53:11.650" v="805" actId="478"/>
          <ac:cxnSpMkLst>
            <pc:docMk/>
            <pc:sldMk cId="2483232459" sldId="870"/>
            <ac:cxnSpMk id="74" creationId="{BAB30F3D-5C2C-894D-ADC1-E9F9BA905251}"/>
          </ac:cxnSpMkLst>
        </pc:cxnChg>
        <pc:cxnChg chg="del mod">
          <ac:chgData name="林 诗尧" userId="0677e94dd2f8e3a7" providerId="LiveId" clId="{8981E79C-4C4F-894D-803B-CF619697483A}" dt="2021-06-21T12:53:11.650" v="805" actId="478"/>
          <ac:cxnSpMkLst>
            <pc:docMk/>
            <pc:sldMk cId="2483232459" sldId="870"/>
            <ac:cxnSpMk id="77" creationId="{5817562A-E379-1A4F-90B6-6544E7A56C9C}"/>
          </ac:cxnSpMkLst>
        </pc:cxnChg>
        <pc:cxnChg chg="del mod">
          <ac:chgData name="林 诗尧" userId="0677e94dd2f8e3a7" providerId="LiveId" clId="{8981E79C-4C4F-894D-803B-CF619697483A}" dt="2021-06-21T12:53:11.650" v="805" actId="478"/>
          <ac:cxnSpMkLst>
            <pc:docMk/>
            <pc:sldMk cId="2483232459" sldId="870"/>
            <ac:cxnSpMk id="80" creationId="{445D7006-CD0C-8F49-A0A9-0E7AA48F8BCE}"/>
          </ac:cxnSpMkLst>
        </pc:cxnChg>
        <pc:cxnChg chg="del mod">
          <ac:chgData name="林 诗尧" userId="0677e94dd2f8e3a7" providerId="LiveId" clId="{8981E79C-4C4F-894D-803B-CF619697483A}" dt="2021-06-21T12:53:11.650" v="805" actId="478"/>
          <ac:cxnSpMkLst>
            <pc:docMk/>
            <pc:sldMk cId="2483232459" sldId="870"/>
            <ac:cxnSpMk id="85" creationId="{E6132E0B-D069-EC44-9604-0D9BB6FF0069}"/>
          </ac:cxnSpMkLst>
        </pc:cxnChg>
        <pc:cxnChg chg="del mod">
          <ac:chgData name="林 诗尧" userId="0677e94dd2f8e3a7" providerId="LiveId" clId="{8981E79C-4C4F-894D-803B-CF619697483A}" dt="2021-06-21T12:53:11.650" v="805" actId="478"/>
          <ac:cxnSpMkLst>
            <pc:docMk/>
            <pc:sldMk cId="2483232459" sldId="870"/>
            <ac:cxnSpMk id="86" creationId="{2F6713E6-50C7-B045-98FA-FEC5E73D574E}"/>
          </ac:cxnSpMkLst>
        </pc:cxnChg>
        <pc:cxnChg chg="del mod">
          <ac:chgData name="林 诗尧" userId="0677e94dd2f8e3a7" providerId="LiveId" clId="{8981E79C-4C4F-894D-803B-CF619697483A}" dt="2021-06-21T12:53:11.650" v="805" actId="478"/>
          <ac:cxnSpMkLst>
            <pc:docMk/>
            <pc:sldMk cId="2483232459" sldId="870"/>
            <ac:cxnSpMk id="87" creationId="{5CE72373-6119-F642-8204-540103EFF252}"/>
          </ac:cxnSpMkLst>
        </pc:cxnChg>
        <pc:cxnChg chg="del mod">
          <ac:chgData name="林 诗尧" userId="0677e94dd2f8e3a7" providerId="LiveId" clId="{8981E79C-4C4F-894D-803B-CF619697483A}" dt="2021-06-21T12:53:11.650" v="805" actId="478"/>
          <ac:cxnSpMkLst>
            <pc:docMk/>
            <pc:sldMk cId="2483232459" sldId="870"/>
            <ac:cxnSpMk id="88" creationId="{7BB92421-8102-A441-B31E-0AAA579F23CC}"/>
          </ac:cxnSpMkLst>
        </pc:cxnChg>
        <pc:cxnChg chg="mod topLvl">
          <ac:chgData name="林 诗尧" userId="0677e94dd2f8e3a7" providerId="LiveId" clId="{8981E79C-4C4F-894D-803B-CF619697483A}" dt="2021-06-21T12:57:19.545" v="828" actId="1076"/>
          <ac:cxnSpMkLst>
            <pc:docMk/>
            <pc:sldMk cId="2483232459" sldId="870"/>
            <ac:cxnSpMk id="171" creationId="{00000000-0000-0000-0000-000000000000}"/>
          </ac:cxnSpMkLst>
        </pc:cxnChg>
        <pc:cxnChg chg="mod topLvl">
          <ac:chgData name="林 诗尧" userId="0677e94dd2f8e3a7" providerId="LiveId" clId="{8981E79C-4C4F-894D-803B-CF619697483A}" dt="2021-06-21T12:57:19.545" v="828" actId="1076"/>
          <ac:cxnSpMkLst>
            <pc:docMk/>
            <pc:sldMk cId="2483232459" sldId="870"/>
            <ac:cxnSpMk id="172" creationId="{00000000-0000-0000-0000-000000000000}"/>
          </ac:cxnSpMkLst>
        </pc:cxnChg>
        <pc:cxnChg chg="mod topLvl">
          <ac:chgData name="林 诗尧" userId="0677e94dd2f8e3a7" providerId="LiveId" clId="{8981E79C-4C4F-894D-803B-CF619697483A}" dt="2021-06-21T12:57:19.545" v="828" actId="1076"/>
          <ac:cxnSpMkLst>
            <pc:docMk/>
            <pc:sldMk cId="2483232459" sldId="870"/>
            <ac:cxnSpMk id="173" creationId="{00000000-0000-0000-0000-000000000000}"/>
          </ac:cxnSpMkLst>
        </pc:cxnChg>
        <pc:cxnChg chg="mod topLvl">
          <ac:chgData name="林 诗尧" userId="0677e94dd2f8e3a7" providerId="LiveId" clId="{8981E79C-4C4F-894D-803B-CF619697483A}" dt="2021-06-21T12:57:19.545" v="828" actId="1076"/>
          <ac:cxnSpMkLst>
            <pc:docMk/>
            <pc:sldMk cId="2483232459" sldId="870"/>
            <ac:cxnSpMk id="174" creationId="{00000000-0000-0000-0000-000000000000}"/>
          </ac:cxnSpMkLst>
        </pc:cxnChg>
        <pc:cxnChg chg="mod topLvl">
          <ac:chgData name="林 诗尧" userId="0677e94dd2f8e3a7" providerId="LiveId" clId="{8981E79C-4C4F-894D-803B-CF619697483A}" dt="2021-06-21T12:57:19.545" v="828" actId="1076"/>
          <ac:cxnSpMkLst>
            <pc:docMk/>
            <pc:sldMk cId="2483232459" sldId="870"/>
            <ac:cxnSpMk id="208" creationId="{00000000-0000-0000-0000-000000000000}"/>
          </ac:cxnSpMkLst>
        </pc:cxnChg>
        <pc:cxnChg chg="mod topLvl">
          <ac:chgData name="林 诗尧" userId="0677e94dd2f8e3a7" providerId="LiveId" clId="{8981E79C-4C4F-894D-803B-CF619697483A}" dt="2021-06-21T12:57:19.545" v="828" actId="1076"/>
          <ac:cxnSpMkLst>
            <pc:docMk/>
            <pc:sldMk cId="2483232459" sldId="870"/>
            <ac:cxnSpMk id="209" creationId="{00000000-0000-0000-0000-000000000000}"/>
          </ac:cxnSpMkLst>
        </pc:cxnChg>
      </pc:sldChg>
      <pc:sldChg chg="modNotesTx">
        <pc:chgData name="林 诗尧" userId="0677e94dd2f8e3a7" providerId="LiveId" clId="{8981E79C-4C4F-894D-803B-CF619697483A}" dt="2021-06-21T14:15:00.933" v="1018" actId="20577"/>
        <pc:sldMkLst>
          <pc:docMk/>
          <pc:sldMk cId="3298181161" sldId="871"/>
        </pc:sldMkLst>
      </pc:sldChg>
      <pc:sldChg chg="modNotesTx">
        <pc:chgData name="林 诗尧" userId="0677e94dd2f8e3a7" providerId="LiveId" clId="{8981E79C-4C4F-894D-803B-CF619697483A}" dt="2021-06-21T16:53:38.779" v="1651" actId="20577"/>
        <pc:sldMkLst>
          <pc:docMk/>
          <pc:sldMk cId="2125506830" sldId="875"/>
        </pc:sldMkLst>
      </pc:sldChg>
      <pc:sldChg chg="add modNotesTx">
        <pc:chgData name="林 诗尧" userId="0677e94dd2f8e3a7" providerId="LiveId" clId="{8981E79C-4C4F-894D-803B-CF619697483A}" dt="2021-06-21T15:27:13.901" v="1064" actId="20577"/>
        <pc:sldMkLst>
          <pc:docMk/>
          <pc:sldMk cId="41688029" sldId="876"/>
        </pc:sldMkLst>
      </pc:sldChg>
      <pc:sldChg chg="add del">
        <pc:chgData name="林 诗尧" userId="0677e94dd2f8e3a7" providerId="LiveId" clId="{8981E79C-4C4F-894D-803B-CF619697483A}" dt="2021-06-21T12:59:28.165" v="838" actId="2696"/>
        <pc:sldMkLst>
          <pc:docMk/>
          <pc:sldMk cId="3357357656" sldId="876"/>
        </pc:sldMkLst>
      </pc:sldChg>
      <pc:sldChg chg="add modNotesTx">
        <pc:chgData name="林 诗尧" userId="0677e94dd2f8e3a7" providerId="LiveId" clId="{8981E79C-4C4F-894D-803B-CF619697483A}" dt="2021-06-21T18:07:48.529" v="1704" actId="20577"/>
        <pc:sldMkLst>
          <pc:docMk/>
          <pc:sldMk cId="1821283208" sldId="877"/>
        </pc:sldMkLst>
      </pc:sldChg>
    </pc:docChg>
  </pc:docChgLst>
  <pc:docChgLst>
    <pc:chgData name="林 诗尧" userId="0677e94dd2f8e3a7" providerId="LiveId" clId="{C26CEEB1-8A5D-1141-B8F4-955A465EC6EC}"/>
    <pc:docChg chg="addSld modSld">
      <pc:chgData name="林 诗尧" userId="0677e94dd2f8e3a7" providerId="LiveId" clId="{C26CEEB1-8A5D-1141-B8F4-955A465EC6EC}" dt="2021-06-16T11:09:01.182" v="0"/>
      <pc:docMkLst>
        <pc:docMk/>
      </pc:docMkLst>
      <pc:sldChg chg="add">
        <pc:chgData name="林 诗尧" userId="0677e94dd2f8e3a7" providerId="LiveId" clId="{C26CEEB1-8A5D-1141-B8F4-955A465EC6EC}" dt="2021-06-16T11:09:01.182" v="0"/>
        <pc:sldMkLst>
          <pc:docMk/>
          <pc:sldMk cId="2505267530" sldId="86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6838" y="742950"/>
            <a:ext cx="6600825"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746" y="4705678"/>
            <a:ext cx="5435010" cy="4456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600450"/>
          </a:xfrm>
        </p:spPr>
      </p:sp>
      <p:sp>
        <p:nvSpPr>
          <p:cNvPr id="3" name="Notes Placeholder 2"/>
          <p:cNvSpPr>
            <a:spLocks noGrp="1"/>
          </p:cNvSpPr>
          <p:nvPr>
            <p:ph type="body" idx="1"/>
          </p:nvPr>
        </p:nvSpPr>
        <p:spPr/>
        <p:txBody>
          <a:bodyPr/>
          <a:lstStyle/>
          <a:p>
            <a:r>
              <a:rPr lang="en-US" altLang="zh-CN" dirty="0"/>
              <a:t>Hi everyone, I</a:t>
            </a:r>
            <a:r>
              <a:rPr lang="zh-CN" altLang="en-US" dirty="0"/>
              <a:t> </a:t>
            </a:r>
            <a:r>
              <a:rPr lang="en-US" altLang="zh-CN" dirty="0"/>
              <a:t>am</a:t>
            </a:r>
            <a:r>
              <a:rPr lang="zh-CN" altLang="en-US" dirty="0"/>
              <a:t> </a:t>
            </a:r>
            <a:r>
              <a:rPr lang="en-US" altLang="zh-CN" dirty="0" err="1"/>
              <a:t>Shiyao</a:t>
            </a:r>
            <a:r>
              <a:rPr lang="zh-CN" altLang="en-US" dirty="0"/>
              <a:t> </a:t>
            </a:r>
            <a:r>
              <a:rPr lang="en-US" altLang="zh-CN" dirty="0"/>
              <a:t>Lin</a:t>
            </a:r>
            <a:r>
              <a:rPr lang="zh-CN" altLang="en-US" dirty="0"/>
              <a:t> </a:t>
            </a:r>
            <a:r>
              <a:rPr lang="en-US" altLang="zh-CN" dirty="0"/>
              <a:t>from</a:t>
            </a:r>
            <a:r>
              <a:rPr lang="zh-CN" altLang="en-US" dirty="0"/>
              <a:t> </a:t>
            </a:r>
            <a:r>
              <a:rPr lang="en-US" altLang="zh-CN" dirty="0"/>
              <a:t>Xiamen</a:t>
            </a:r>
            <a:r>
              <a:rPr lang="zh-CN" altLang="en-US" dirty="0"/>
              <a:t> </a:t>
            </a:r>
            <a:r>
              <a:rPr lang="en-US" altLang="zh-CN" dirty="0"/>
              <a:t>University.</a:t>
            </a:r>
            <a:r>
              <a:rPr lang="zh-CN" altLang="en-US" dirty="0"/>
              <a:t> </a:t>
            </a:r>
            <a:r>
              <a:rPr lang="en-US" altLang="zh-CN" dirty="0"/>
              <a:t>it is my</a:t>
            </a:r>
            <a:r>
              <a:rPr lang="zh-CN" altLang="en-US" dirty="0"/>
              <a:t> </a:t>
            </a:r>
            <a:r>
              <a:rPr lang="en-US" altLang="zh-CN" dirty="0"/>
              <a:t>pleasure</a:t>
            </a:r>
            <a:r>
              <a:rPr lang="en-US" altLang="zh-CN" baseline="0" dirty="0"/>
              <a:t> to</a:t>
            </a:r>
            <a:r>
              <a:rPr lang="zh-CN" altLang="en-US" baseline="0" dirty="0"/>
              <a:t> </a:t>
            </a:r>
            <a:r>
              <a:rPr lang="en-US" altLang="zh-CN" baseline="0" dirty="0"/>
              <a:t>present here. The title of our paper is </a:t>
            </a:r>
            <a:r>
              <a:rPr lang="en-US" altLang="zh-CN" sz="1200" dirty="0"/>
              <a:t>Boosting Full-Node Repair </a:t>
            </a:r>
            <a:br>
              <a:rPr lang="en-US" altLang="zh-CN" sz="1200" dirty="0"/>
            </a:br>
            <a:r>
              <a:rPr lang="en-US" altLang="zh-CN" sz="1200" dirty="0"/>
              <a:t>in Erasure-Coded Storage </a:t>
            </a:r>
            <a:r>
              <a:rPr lang="en-US" altLang="zh-CN" baseline="0" dirty="0"/>
              <a:t>. This is a joint work with my dear co-authors from The Chinese University of Hong Kong and Tsinghua University. </a:t>
            </a:r>
            <a:endParaRPr lang="en-US" dirty="0"/>
          </a:p>
        </p:txBody>
      </p:sp>
    </p:spTree>
    <p:extLst>
      <p:ext uri="{BB962C8B-B14F-4D97-AF65-F5344CB8AC3E}">
        <p14:creationId xmlns:p14="http://schemas.microsoft.com/office/powerpoint/2010/main" val="2888628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let's</a:t>
            </a:r>
            <a:r>
              <a:rPr lang="zh-CN" altLang="en-US" dirty="0"/>
              <a:t> </a:t>
            </a:r>
            <a:r>
              <a:rPr lang="en-US" altLang="zh-CN" dirty="0"/>
              <a:t>Start</a:t>
            </a:r>
            <a:r>
              <a:rPr lang="zh-CN" altLang="en-US" dirty="0"/>
              <a:t> </a:t>
            </a:r>
            <a:r>
              <a:rPr lang="en-US" altLang="zh-CN" dirty="0"/>
              <a:t>with</a:t>
            </a:r>
            <a:r>
              <a:rPr lang="zh-CN" altLang="en-US" dirty="0"/>
              <a:t> </a:t>
            </a:r>
            <a:r>
              <a:rPr lang="en-US" altLang="zh-CN" dirty="0"/>
              <a:t>repair</a:t>
            </a:r>
            <a:r>
              <a:rPr lang="zh-CN" altLang="en-US" dirty="0"/>
              <a:t> </a:t>
            </a:r>
            <a:r>
              <a:rPr lang="en-US" altLang="zh-CN" dirty="0"/>
              <a:t>abstraction.</a:t>
            </a:r>
            <a:r>
              <a:rPr lang="zh-CN" altLang="en-US" dirty="0"/>
              <a:t> </a:t>
            </a:r>
            <a:r>
              <a:rPr lang="en-US" altLang="zh-CN" dirty="0"/>
              <a:t>We</a:t>
            </a:r>
            <a:r>
              <a:rPr lang="zh-CN" altLang="en-US" dirty="0"/>
              <a:t> </a:t>
            </a:r>
            <a:r>
              <a:rPr lang="en-US" altLang="zh-CN" dirty="0"/>
              <a:t>f</a:t>
            </a:r>
            <a:r>
              <a:rPr lang="en" altLang="zh-CN" dirty="0" err="1"/>
              <a:t>ormalize</a:t>
            </a:r>
            <a:r>
              <a:rPr lang="en" altLang="zh-CN" dirty="0"/>
              <a:t> a single-chunk repair through a </a:t>
            </a:r>
            <a:r>
              <a:rPr lang="en" altLang="zh-CN" i="0" dirty="0"/>
              <a:t>repair directed acyclic graph </a:t>
            </a:r>
            <a:r>
              <a:rPr lang="en" altLang="zh-CN" sz="1200" kern="1200" dirty="0">
                <a:solidFill>
                  <a:schemeClr val="tx1"/>
                </a:solidFill>
                <a:effectLst/>
                <a:latin typeface="Arial" charset="0"/>
                <a:ea typeface="+mn-ea"/>
                <a:cs typeface="+mn-cs"/>
              </a:rPr>
              <a:t>which is called </a:t>
            </a:r>
            <a:r>
              <a:rPr lang="en" altLang="zh-CN" sz="1200" i="0" kern="1200" dirty="0">
                <a:solidFill>
                  <a:schemeClr val="tx1"/>
                </a:solidFill>
                <a:effectLst/>
                <a:latin typeface="Arial" charset="0"/>
                <a:ea typeface="+mn-ea"/>
                <a:cs typeface="+mn-cs"/>
              </a:rPr>
              <a:t>RDAG</a:t>
            </a:r>
            <a:r>
              <a:rPr lang="en-US" altLang="zh-CN" sz="1200" i="0" kern="1200" dirty="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i="0" kern="1200" dirty="0">
                <a:solidFill>
                  <a:schemeClr val="tx1"/>
                </a:solidFill>
                <a:effectLst/>
                <a:latin typeface="Arial" charset="0"/>
                <a:ea typeface="+mn-ea"/>
                <a:cs typeface="+mn-cs"/>
              </a:rPr>
              <a:t>RDAG</a:t>
            </a:r>
            <a:r>
              <a:rPr lang="zh-CN" altLang="en-US" sz="1200" i="0" kern="1200" dirty="0">
                <a:solidFill>
                  <a:schemeClr val="tx1"/>
                </a:solidFill>
                <a:effectLst/>
                <a:latin typeface="Arial" charset="0"/>
                <a:ea typeface="+mn-ea"/>
                <a:cs typeface="+mn-cs"/>
              </a:rPr>
              <a:t> </a:t>
            </a:r>
            <a:r>
              <a:rPr lang="en" altLang="zh-CN" sz="1200" kern="1200" dirty="0" err="1">
                <a:solidFill>
                  <a:schemeClr val="tx1"/>
                </a:solidFill>
                <a:effectLst/>
                <a:latin typeface="Arial" charset="0"/>
                <a:ea typeface="+mn-ea"/>
                <a:cs typeface="+mn-cs"/>
              </a:rPr>
              <a:t>descripes</a:t>
            </a:r>
            <a:r>
              <a:rPr lang="en" altLang="zh-CN" sz="1200" kern="1200" dirty="0">
                <a:solidFill>
                  <a:schemeClr val="tx1"/>
                </a:solidFill>
                <a:effectLst/>
                <a:latin typeface="Arial" charset="0"/>
                <a:ea typeface="+mn-ea"/>
                <a:cs typeface="+mn-cs"/>
              </a:rPr>
              <a:t> the data routing over network and the dependencies among the requested chunks</a:t>
            </a:r>
            <a:r>
              <a:rPr lang="en-US" altLang="zh-CN" sz="1200" kern="1200" dirty="0">
                <a:solidFill>
                  <a:schemeClr val="tx1"/>
                </a:solidFill>
                <a:effectLst/>
                <a:latin typeface="Arial" charset="0"/>
                <a:ea typeface="+mn-ea"/>
                <a:cs typeface="+mn-cs"/>
              </a:rPr>
              <a:t>.</a:t>
            </a: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For RS</a:t>
            </a:r>
            <a:r>
              <a:rPr lang="en" altLang="zh-CN" sz="1200" i="0" kern="1200" dirty="0">
                <a:solidFill>
                  <a:schemeClr val="tx1"/>
                </a:solidFill>
                <a:effectLst/>
                <a:latin typeface="Arial" charset="0"/>
                <a:ea typeface="+mn-ea"/>
                <a:cs typeface="+mn-cs"/>
              </a:rPr>
              <a:t>(</a:t>
            </a:r>
            <a:r>
              <a:rPr lang="en" altLang="zh-CN" sz="1200" i="0" kern="1200" dirty="0" err="1">
                <a:solidFill>
                  <a:schemeClr val="tx1"/>
                </a:solidFill>
                <a:effectLst/>
                <a:latin typeface="Arial" charset="0"/>
                <a:ea typeface="+mn-ea"/>
                <a:cs typeface="+mn-cs"/>
              </a:rPr>
              <a:t>k,m</a:t>
            </a:r>
            <a:r>
              <a:rPr lang="en" altLang="zh-CN" sz="1200" i="0" kern="1200" dirty="0">
                <a:solidFill>
                  <a:schemeClr val="tx1"/>
                </a:solidFill>
                <a:effectLst/>
                <a:latin typeface="Arial" charset="0"/>
                <a:ea typeface="+mn-ea"/>
                <a:cs typeface="+mn-cs"/>
              </a:rPr>
              <a:t>), the RDAG of a lost chunk can be initialized over k+1 vertices</a:t>
            </a:r>
            <a:r>
              <a:rPr lang="en" altLang="zh-CN" sz="1200" kern="1200" dirty="0">
                <a:solidFill>
                  <a:schemeClr val="tx1"/>
                </a:solidFill>
                <a:effectLst/>
                <a:latin typeface="Arial" charset="0"/>
                <a:ea typeface="+mn-ea"/>
                <a:cs typeface="+mn-cs"/>
              </a:rPr>
              <a:t>.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See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RDAG of PPR when k=4</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There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are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nodes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V1</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retrieve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chunks,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V5</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destination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node.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edge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from</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v3</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indicates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that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V3 is a child of V4</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V4 should collect all its children before sending data to </a:t>
            </a:r>
            <a:r>
              <a:rPr lang="en-US" altLang="zh-CN" sz="1200" kern="1200" dirty="0">
                <a:solidFill>
                  <a:schemeClr val="tx1"/>
                </a:solidFill>
                <a:effectLst/>
                <a:latin typeface="Arial" charset="0"/>
                <a:ea typeface="+mn-ea"/>
                <a:cs typeface="+mn-cs"/>
              </a:rPr>
              <a:t>V5.</a:t>
            </a: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i="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i="0" dirty="0"/>
          </a:p>
          <a:p>
            <a:pPr marL="171450" indent="-171450">
              <a:buFont typeface="Arial" panose="020B0604020202020204" pitchFamily="34" charset="0"/>
              <a:buChar char="•"/>
            </a:pPr>
            <a:endParaRPr lang="en-US" i="0" dirty="0"/>
          </a:p>
        </p:txBody>
      </p:sp>
      <p:sp>
        <p:nvSpPr>
          <p:cNvPr id="4" name="Slide Number Placeholder 3"/>
          <p:cNvSpPr>
            <a:spLocks noGrp="1"/>
          </p:cNvSpPr>
          <p:nvPr>
            <p:ph type="sldNum" sz="quarter" idx="5"/>
          </p:nvPr>
        </p:nvSpPr>
        <p:spPr/>
        <p:txBody>
          <a:bodyPr/>
          <a:lstStyle/>
          <a:p>
            <a:fld id="{ECEA1F27-C59C-4704-98E0-7336D92A2864}" type="slidenum">
              <a:rPr lang="en-US" smtClean="0"/>
              <a:t>10</a:t>
            </a:fld>
            <a:endParaRPr lang="en-US"/>
          </a:p>
        </p:txBody>
      </p:sp>
    </p:spTree>
    <p:extLst>
      <p:ext uri="{BB962C8B-B14F-4D97-AF65-F5344CB8AC3E}">
        <p14:creationId xmlns:p14="http://schemas.microsoft.com/office/powerpoint/2010/main" val="3094889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With the</a:t>
            </a:r>
            <a:r>
              <a:rPr lang="zh-CN" altLang="en-US" dirty="0"/>
              <a:t> </a:t>
            </a:r>
            <a:r>
              <a:rPr lang="en-US" dirty="0"/>
              <a:t>previous definition, let’s take a look at how</a:t>
            </a:r>
            <a:r>
              <a:rPr lang="zh-CN" altLang="en-US" dirty="0"/>
              <a:t> </a:t>
            </a:r>
            <a:r>
              <a:rPr lang="en" altLang="zh-CN" dirty="0"/>
              <a:t>RDAG</a:t>
            </a:r>
            <a:r>
              <a:rPr lang="zh-CN" altLang="en-US" dirty="0"/>
              <a:t> </a:t>
            </a:r>
            <a:r>
              <a:rPr lang="en" altLang="zh-CN" dirty="0"/>
              <a:t>guide</a:t>
            </a:r>
            <a:r>
              <a:rPr lang="en-US" altLang="zh-CN" dirty="0"/>
              <a:t>s</a:t>
            </a:r>
            <a:r>
              <a:rPr lang="zh-CN" altLang="en-US" dirty="0"/>
              <a:t> </a:t>
            </a:r>
            <a:r>
              <a:rPr lang="en-US" altLang="zh-CN" dirty="0"/>
              <a:t>the</a:t>
            </a:r>
            <a:r>
              <a:rPr lang="zh-CN" altLang="en-US" dirty="0"/>
              <a:t> </a:t>
            </a:r>
            <a:r>
              <a:rPr lang="en" altLang="zh-CN" dirty="0"/>
              <a:t>repair process</a:t>
            </a:r>
            <a:r>
              <a:rPr lang="en-US" altLang="zh-CN" dirty="0"/>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The repair starts from the leaf vertices </a:t>
            </a:r>
            <a:r>
              <a:rPr lang="en" altLang="zh-CN" sz="1200" kern="1200" dirty="0">
                <a:solidFill>
                  <a:schemeClr val="tx1"/>
                </a:solidFill>
                <a:effectLst/>
                <a:latin typeface="Arial" charset="0"/>
                <a:ea typeface="+mn-ea"/>
                <a:cs typeface="+mn-cs"/>
              </a:rPr>
              <a:t>without predecessor dependency</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like V1 and V3 in the figure</a:t>
            </a:r>
            <a:r>
              <a:rPr lang="en-US" altLang="zh-CN" sz="1200" kern="1200" dirty="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After</a:t>
            </a:r>
            <a:r>
              <a:rPr lang="zh-CN" altLang="en-US" dirty="0"/>
              <a:t> </a:t>
            </a:r>
            <a:r>
              <a:rPr lang="en-US" altLang="zh-CN" dirty="0"/>
              <a:t>V1</a:t>
            </a:r>
            <a:r>
              <a:rPr lang="zh-CN" altLang="en-US" dirty="0"/>
              <a:t> </a:t>
            </a:r>
            <a:r>
              <a:rPr lang="en-US" altLang="zh-CN" dirty="0"/>
              <a:t>sends</a:t>
            </a:r>
            <a:r>
              <a:rPr lang="zh-CN" altLang="en-US" dirty="0"/>
              <a:t> </a:t>
            </a:r>
            <a:r>
              <a:rPr lang="en-US" altLang="zh-CN" dirty="0"/>
              <a:t>data</a:t>
            </a:r>
            <a:r>
              <a:rPr lang="zh-CN" altLang="en-US" dirty="0"/>
              <a:t> </a:t>
            </a:r>
            <a:r>
              <a:rPr lang="en-US" altLang="zh-CN" dirty="0"/>
              <a:t>to</a:t>
            </a:r>
            <a:r>
              <a:rPr lang="zh-CN" altLang="en-US" dirty="0"/>
              <a:t> </a:t>
            </a:r>
            <a:r>
              <a:rPr lang="en-US" altLang="zh-CN" dirty="0"/>
              <a:t>V2</a:t>
            </a:r>
            <a:r>
              <a:rPr lang="zh-CN" altLang="en-US" dirty="0"/>
              <a:t> </a:t>
            </a:r>
            <a:r>
              <a:rPr lang="en-US" altLang="zh-CN" dirty="0"/>
              <a:t>and</a:t>
            </a:r>
            <a:r>
              <a:rPr lang="zh-CN" altLang="en-US" dirty="0"/>
              <a:t> </a:t>
            </a:r>
            <a:r>
              <a:rPr lang="en-US" altLang="zh-CN" dirty="0"/>
              <a:t>V3</a:t>
            </a:r>
            <a:r>
              <a:rPr lang="zh-CN" altLang="en-US" dirty="0"/>
              <a:t> </a:t>
            </a:r>
            <a:r>
              <a:rPr lang="en-US" altLang="zh-CN" dirty="0"/>
              <a:t>sends</a:t>
            </a:r>
            <a:r>
              <a:rPr lang="zh-CN" altLang="en-US" dirty="0"/>
              <a:t> </a:t>
            </a:r>
            <a:r>
              <a:rPr lang="en-US" altLang="zh-CN" dirty="0"/>
              <a:t>data</a:t>
            </a:r>
            <a:r>
              <a:rPr lang="zh-CN" altLang="en-US" dirty="0"/>
              <a:t> </a:t>
            </a:r>
            <a:r>
              <a:rPr lang="en-US" altLang="zh-CN" dirty="0"/>
              <a:t>to</a:t>
            </a:r>
            <a:r>
              <a:rPr lang="zh-CN" altLang="en-US" dirty="0"/>
              <a:t> </a:t>
            </a:r>
            <a:r>
              <a:rPr lang="en-US" altLang="zh-CN" dirty="0"/>
              <a:t>V4</a:t>
            </a:r>
            <a:r>
              <a:rPr lang="zh-CN" altLang="en-US" dirty="0"/>
              <a:t> </a:t>
            </a:r>
            <a:r>
              <a:rPr lang="en-US" altLang="zh-CN" dirty="0"/>
              <a:t>,</a:t>
            </a:r>
            <a:r>
              <a:rPr lang="zh-CN" altLang="en-US" dirty="0"/>
              <a:t> </a:t>
            </a:r>
            <a:r>
              <a:rPr lang="en-US" altLang="zh-CN" dirty="0"/>
              <a:t>the</a:t>
            </a:r>
            <a:r>
              <a:rPr lang="zh-CN" altLang="en-US" dirty="0"/>
              <a:t> </a:t>
            </a:r>
            <a:r>
              <a:rPr lang="en-US" altLang="zh-CN" dirty="0"/>
              <a:t>edges</a:t>
            </a:r>
            <a:r>
              <a:rPr lang="zh-CN" altLang="en-US" dirty="0"/>
              <a:t> </a:t>
            </a:r>
            <a:r>
              <a:rPr lang="en-US" altLang="zh-CN" dirty="0"/>
              <a:t>from</a:t>
            </a:r>
            <a:r>
              <a:rPr lang="zh-CN" altLang="en-US" dirty="0"/>
              <a:t> </a:t>
            </a:r>
            <a:r>
              <a:rPr lang="en-US" altLang="zh-CN" dirty="0"/>
              <a:t>V1</a:t>
            </a:r>
            <a:r>
              <a:rPr lang="zh-CN" altLang="en-US" dirty="0"/>
              <a:t> </a:t>
            </a:r>
            <a:r>
              <a:rPr lang="en-US" altLang="zh-CN" dirty="0"/>
              <a:t>to</a:t>
            </a:r>
            <a:r>
              <a:rPr lang="zh-CN" altLang="en-US" dirty="0"/>
              <a:t> </a:t>
            </a:r>
            <a:r>
              <a:rPr lang="en-US" altLang="zh-CN" dirty="0"/>
              <a:t>V2</a:t>
            </a:r>
            <a:r>
              <a:rPr lang="zh-CN" altLang="en-US" dirty="0"/>
              <a:t> </a:t>
            </a:r>
            <a:r>
              <a:rPr lang="en-US" altLang="zh-CN" dirty="0"/>
              <a:t>and</a:t>
            </a:r>
            <a:r>
              <a:rPr lang="zh-CN" altLang="en-US" dirty="0"/>
              <a:t> </a:t>
            </a:r>
            <a:r>
              <a:rPr lang="en-US" altLang="zh-CN" dirty="0"/>
              <a:t>V3</a:t>
            </a:r>
            <a:r>
              <a:rPr lang="zh-CN" altLang="en-US" dirty="0"/>
              <a:t> </a:t>
            </a:r>
            <a:r>
              <a:rPr lang="en-US" altLang="zh-CN" dirty="0"/>
              <a:t>to</a:t>
            </a:r>
            <a:r>
              <a:rPr lang="zh-CN" altLang="en-US" dirty="0"/>
              <a:t> </a:t>
            </a:r>
            <a:r>
              <a:rPr lang="en-US" altLang="zh-CN" dirty="0"/>
              <a:t>V4</a:t>
            </a:r>
            <a:r>
              <a:rPr lang="zh-CN" altLang="en-US" dirty="0"/>
              <a:t> </a:t>
            </a:r>
            <a:r>
              <a:rPr lang="en-US" altLang="zh-CN" dirty="0"/>
              <a:t>can</a:t>
            </a:r>
            <a:r>
              <a:rPr lang="zh-CN" altLang="en-US" dirty="0"/>
              <a:t> </a:t>
            </a:r>
            <a:r>
              <a:rPr lang="en-US" altLang="zh-CN" dirty="0"/>
              <a:t>be</a:t>
            </a:r>
            <a:r>
              <a:rPr lang="zh-CN" altLang="en-US" dirty="0"/>
              <a:t> </a:t>
            </a:r>
            <a:r>
              <a:rPr lang="en-US" altLang="zh-CN" dirty="0"/>
              <a:t>removed.</a:t>
            </a:r>
            <a:r>
              <a:rPr lang="zh-CN" altLang="en-US" dirty="0"/>
              <a:t> </a:t>
            </a:r>
            <a:r>
              <a:rPr lang="en" altLang="zh-CN" sz="1200" kern="1200" dirty="0">
                <a:solidFill>
                  <a:schemeClr val="tx1"/>
                </a:solidFill>
                <a:effectLst/>
                <a:latin typeface="Arial" charset="0"/>
                <a:ea typeface="+mn-ea"/>
                <a:cs typeface="+mn-cs"/>
              </a:rPr>
              <a:t>Therefore</a:t>
            </a:r>
            <a:r>
              <a:rPr lang="zh-CN" altLang="en-US" dirty="0"/>
              <a:t> </a:t>
            </a:r>
            <a:r>
              <a:rPr lang="en-US" altLang="zh-CN" dirty="0"/>
              <a:t>V1</a:t>
            </a:r>
            <a:r>
              <a:rPr lang="zh-CN" altLang="en-US" dirty="0"/>
              <a:t> </a:t>
            </a:r>
            <a:r>
              <a:rPr lang="en-US" altLang="zh-CN" dirty="0"/>
              <a:t>and</a:t>
            </a:r>
            <a:r>
              <a:rPr lang="zh-CN" altLang="en-US" dirty="0"/>
              <a:t> </a:t>
            </a:r>
            <a:r>
              <a:rPr lang="en-US" altLang="zh-CN" dirty="0"/>
              <a:t>V3</a:t>
            </a:r>
            <a:r>
              <a:rPr lang="zh-CN" altLang="en-US" dirty="0"/>
              <a:t>  </a:t>
            </a:r>
            <a:r>
              <a:rPr lang="en-US" altLang="zh-CN" dirty="0"/>
              <a:t>have</a:t>
            </a:r>
            <a:r>
              <a:rPr lang="zh-CN" altLang="en-US" dirty="0"/>
              <a:t> </a:t>
            </a:r>
            <a:r>
              <a:rPr lang="en" altLang="zh-CN" sz="1200" kern="1200" dirty="0">
                <a:solidFill>
                  <a:schemeClr val="tx1"/>
                </a:solidFill>
                <a:effectLst/>
                <a:latin typeface="Arial" charset="0"/>
                <a:ea typeface="+mn-ea"/>
                <a:cs typeface="+mn-cs"/>
              </a:rPr>
              <a:t>no edge connecting to them</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can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be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removed.</a:t>
            </a:r>
            <a:r>
              <a:rPr lang="zh-CN" altLang="en-US" sz="1200" kern="1200" dirty="0">
                <a:solidFill>
                  <a:schemeClr val="tx1"/>
                </a:solidFill>
                <a:effectLst/>
                <a:latin typeface="Arial" charset="0"/>
                <a:ea typeface="+mn-ea"/>
                <a:cs typeface="+mn-cs"/>
              </a:rPr>
              <a:t> </a:t>
            </a: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Similarly,</a:t>
            </a:r>
            <a:r>
              <a:rPr lang="zh-CN" altLang="en-US" sz="1200" kern="1200" dirty="0">
                <a:solidFill>
                  <a:schemeClr val="tx1"/>
                </a:solidFill>
                <a:effectLst/>
                <a:latin typeface="Arial" charset="0"/>
                <a:ea typeface="+mn-ea"/>
                <a:cs typeface="+mn-cs"/>
              </a:rPr>
              <a:t> </a:t>
            </a:r>
            <a:r>
              <a:rPr lang="en" altLang="zh-CN" dirty="0"/>
              <a:t>As the repair proceeds</a:t>
            </a:r>
            <a:r>
              <a:rPr lang="en-US" altLang="zh-CN" dirty="0"/>
              <a:t>,</a:t>
            </a:r>
            <a:r>
              <a:rPr lang="zh-CN" altLang="en-US" dirty="0"/>
              <a:t> </a:t>
            </a:r>
            <a:r>
              <a:rPr lang="en-US" altLang="zh-CN" dirty="0"/>
              <a:t>the</a:t>
            </a:r>
            <a:r>
              <a:rPr lang="zh-CN" altLang="en-US" dirty="0"/>
              <a:t> </a:t>
            </a:r>
            <a:r>
              <a:rPr lang="en" altLang="zh-CN" dirty="0"/>
              <a:t>edges and vertices</a:t>
            </a:r>
            <a:r>
              <a:rPr lang="zh-CN" altLang="en-US" dirty="0"/>
              <a:t> </a:t>
            </a:r>
            <a:r>
              <a:rPr lang="en-US" altLang="zh-CN" dirty="0"/>
              <a:t>on</a:t>
            </a:r>
            <a:r>
              <a:rPr lang="zh-CN" altLang="en-US" dirty="0"/>
              <a:t> </a:t>
            </a:r>
            <a:r>
              <a:rPr lang="en-US" altLang="zh-CN" dirty="0"/>
              <a:t>the</a:t>
            </a:r>
            <a:r>
              <a:rPr lang="en" altLang="zh-CN" dirty="0"/>
              <a:t> RDAG</a:t>
            </a:r>
            <a:r>
              <a:rPr lang="zh-CN" altLang="en-US" dirty="0"/>
              <a:t> </a:t>
            </a:r>
            <a:r>
              <a:rPr lang="en-US" altLang="zh-CN" dirty="0"/>
              <a:t>are</a:t>
            </a:r>
            <a:r>
              <a:rPr lang="zh-CN" altLang="en-US" dirty="0"/>
              <a:t> </a:t>
            </a:r>
            <a:r>
              <a:rPr lang="en" altLang="zh-CN" dirty="0"/>
              <a:t>iteratively</a:t>
            </a:r>
            <a:r>
              <a:rPr lang="zh-CN" altLang="en-US" dirty="0"/>
              <a:t> </a:t>
            </a:r>
            <a:r>
              <a:rPr lang="en-US" altLang="zh-CN" dirty="0"/>
              <a:t>removed.</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11</a:t>
            </a:fld>
            <a:endParaRPr lang="en-US"/>
          </a:p>
        </p:txBody>
      </p:sp>
    </p:spTree>
    <p:extLst>
      <p:ext uri="{BB962C8B-B14F-4D97-AF65-F5344CB8AC3E}">
        <p14:creationId xmlns:p14="http://schemas.microsoft.com/office/powerpoint/2010/main" val="1816725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After</a:t>
            </a:r>
            <a:r>
              <a:rPr lang="zh-CN" altLang="en-US" dirty="0"/>
              <a:t> </a:t>
            </a:r>
            <a:r>
              <a:rPr lang="en" altLang="zh-CN" sz="1200" kern="1200" dirty="0">
                <a:solidFill>
                  <a:schemeClr val="tx1"/>
                </a:solidFill>
                <a:effectLst/>
                <a:latin typeface="Arial" charset="0"/>
                <a:ea typeface="+mn-ea"/>
                <a:cs typeface="+mn-cs"/>
              </a:rPr>
              <a:t>constructing the RDAGs for the lost chunks in a failed node,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decomposes multiple RDAGs into vertices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map the vertices to </a:t>
            </a:r>
            <a:r>
              <a:rPr lang="en-US" altLang="zh-CN" sz="1200" kern="1200" dirty="0">
                <a:solidFill>
                  <a:schemeClr val="tx1"/>
                </a:solidFill>
                <a:effectLst/>
                <a:latin typeface="Arial" charset="0"/>
                <a:ea typeface="+mn-ea"/>
                <a:cs typeface="+mn-cs"/>
              </a:rPr>
              <a:t>storage</a:t>
            </a:r>
            <a:r>
              <a:rPr lang="en" altLang="zh-CN" sz="1200" kern="1200" dirty="0">
                <a:solidFill>
                  <a:schemeClr val="tx1"/>
                </a:solidFill>
                <a:effectLst/>
                <a:latin typeface="Arial" charset="0"/>
                <a:ea typeface="+mn-ea"/>
                <a:cs typeface="+mn-cs"/>
              </a:rPr>
              <a:t> nodes</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such that </a:t>
            </a:r>
            <a:r>
              <a:rPr lang="en" altLang="zh-CN" dirty="0"/>
              <a:t>Retain fault tolerance degree </a:t>
            </a:r>
            <a:r>
              <a:rPr lang="en-US" altLang="zh-CN" dirty="0"/>
              <a:t>and</a:t>
            </a:r>
            <a:r>
              <a:rPr lang="zh-CN" altLang="en-US" dirty="0"/>
              <a:t> </a:t>
            </a:r>
            <a:r>
              <a:rPr lang="en-US" altLang="zh-CN" dirty="0"/>
              <a:t>Balance</a:t>
            </a:r>
            <a:r>
              <a:rPr lang="zh-CN" altLang="en-US" dirty="0"/>
              <a:t> </a:t>
            </a:r>
            <a:r>
              <a:rPr lang="en" altLang="zh-CN" dirty="0"/>
              <a:t>the upload and download repair</a:t>
            </a:r>
            <a:r>
              <a:rPr lang="zh-CN" altLang="en-US" dirty="0"/>
              <a:t> </a:t>
            </a:r>
            <a:r>
              <a:rPr lang="en-US" altLang="zh-CN" dirty="0"/>
              <a:t>traffic.</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The</a:t>
            </a:r>
            <a:r>
              <a:rPr lang="zh-CN" altLang="en-US" dirty="0"/>
              <a:t> </a:t>
            </a:r>
            <a:r>
              <a:rPr lang="en" altLang="zh-CN" dirty="0"/>
              <a:t>vertices of RDAGs are classified </a:t>
            </a:r>
            <a:r>
              <a:rPr lang="en-US" altLang="zh-CN" dirty="0"/>
              <a:t>into</a:t>
            </a:r>
            <a:r>
              <a:rPr lang="zh-CN" altLang="en-US" dirty="0"/>
              <a:t> </a:t>
            </a:r>
            <a:r>
              <a:rPr lang="en-US" altLang="zh-CN" dirty="0"/>
              <a:t>three</a:t>
            </a:r>
            <a:r>
              <a:rPr lang="zh-CN" altLang="en-US" dirty="0"/>
              <a:t> </a:t>
            </a:r>
            <a:r>
              <a:rPr lang="en" altLang="zh-CN" sz="1200" kern="1200" dirty="0">
                <a:solidFill>
                  <a:schemeClr val="tx1"/>
                </a:solidFill>
                <a:effectLst/>
                <a:latin typeface="Arial" charset="0"/>
                <a:ea typeface="+mn-ea"/>
                <a:cs typeface="+mn-cs"/>
              </a:rPr>
              <a:t>categories</a:t>
            </a:r>
            <a:r>
              <a:rPr lang="en-US" altLang="zh-CN" sz="1200" kern="1200" dirty="0">
                <a:solidFill>
                  <a:schemeClr val="tx1"/>
                </a:solidFill>
                <a:effectLst/>
                <a:latin typeface="Arial" charset="0"/>
                <a:ea typeface="+mn-ea"/>
                <a:cs typeface="+mn-cs"/>
              </a:rPr>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Intermediate</a:t>
            </a:r>
            <a:r>
              <a:rPr lang="zh-CN" altLang="en-US" dirty="0"/>
              <a:t> </a:t>
            </a:r>
            <a:r>
              <a:rPr lang="en-US" altLang="zh-CN" dirty="0"/>
              <a:t>vertices,</a:t>
            </a:r>
            <a:r>
              <a:rPr lang="zh-CN" altLang="en-US" dirty="0"/>
              <a:t> </a:t>
            </a:r>
            <a:r>
              <a:rPr lang="en" altLang="zh-CN" sz="1200" kern="1200" dirty="0">
                <a:solidFill>
                  <a:schemeClr val="tx1"/>
                </a:solidFill>
                <a:effectLst/>
                <a:latin typeface="Arial" charset="0"/>
                <a:ea typeface="+mn-ea"/>
                <a:cs typeface="+mn-cs"/>
              </a:rPr>
              <a:t>which</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download chunks from its children and upload intermediate chunk to its parent </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Root</a:t>
            </a:r>
            <a:r>
              <a:rPr lang="zh-CN" altLang="en-US" sz="1200" kern="1200" dirty="0">
                <a:solidFill>
                  <a:schemeClr val="tx1"/>
                </a:solidFill>
                <a:effectLst/>
                <a:latin typeface="Arial" charset="0"/>
                <a:ea typeface="+mn-ea"/>
                <a:cs typeface="+mn-cs"/>
              </a:rPr>
              <a:t> </a:t>
            </a:r>
            <a:r>
              <a:rPr lang="en-US" altLang="zh-CN" dirty="0"/>
              <a:t>vertex,</a:t>
            </a:r>
            <a:r>
              <a:rPr lang="zh-CN" altLang="en-US" dirty="0"/>
              <a:t> </a:t>
            </a:r>
            <a:r>
              <a:rPr lang="en" altLang="zh-CN" sz="1200" kern="1200" dirty="0">
                <a:solidFill>
                  <a:schemeClr val="tx1"/>
                </a:solidFill>
                <a:effectLst/>
                <a:latin typeface="Arial" charset="0"/>
                <a:ea typeface="+mn-ea"/>
                <a:cs typeface="+mn-cs"/>
              </a:rPr>
              <a:t>which only downloads data </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Leaf</a:t>
            </a:r>
            <a:r>
              <a:rPr lang="zh-CN" altLang="en-US" dirty="0"/>
              <a:t> </a:t>
            </a:r>
            <a:r>
              <a:rPr lang="en-US" altLang="zh-CN" dirty="0"/>
              <a:t>vertices,</a:t>
            </a:r>
            <a:r>
              <a:rPr lang="zh-CN" altLang="en-US" dirty="0"/>
              <a:t> </a:t>
            </a:r>
            <a:r>
              <a:rPr lang="en" altLang="zh-CN" sz="1200" kern="1200" dirty="0">
                <a:solidFill>
                  <a:schemeClr val="tx1"/>
                </a:solidFill>
                <a:effectLst/>
                <a:latin typeface="Arial" charset="0"/>
                <a:ea typeface="+mn-ea"/>
                <a:cs typeface="+mn-cs"/>
              </a:rPr>
              <a:t>which only</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uploads</a:t>
            </a:r>
            <a:r>
              <a:rPr lang="en" altLang="zh-CN" sz="1200" kern="1200" dirty="0">
                <a:solidFill>
                  <a:schemeClr val="tx1"/>
                </a:solidFill>
                <a:effectLst/>
                <a:latin typeface="Arial" charset="0"/>
                <a:ea typeface="+mn-ea"/>
                <a:cs typeface="+mn-cs"/>
              </a:rPr>
              <a:t> chunk</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repair</a:t>
            </a:r>
            <a:r>
              <a:rPr lang="en" altLang="zh-CN" sz="1200" kern="1200" dirty="0">
                <a:solidFill>
                  <a:schemeClr val="tx1"/>
                </a:solidFill>
                <a:effectLst/>
                <a:latin typeface="Arial" charset="0"/>
                <a:ea typeface="+mn-ea"/>
                <a:cs typeface="+mn-cs"/>
              </a:rPr>
              <a:t> </a:t>
            </a:r>
            <a:endParaRPr lang="en-US" altLang="zh-CN" strike="sngStrike"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give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different</a:t>
            </a:r>
            <a:r>
              <a:rPr lang="zh-CN" altLang="en-US" sz="1200" kern="1200" dirty="0">
                <a:solidFill>
                  <a:schemeClr val="tx1"/>
                </a:solidFill>
                <a:effectLst/>
                <a:latin typeface="Arial" charset="0"/>
                <a:ea typeface="+mn-ea"/>
                <a:cs typeface="+mn-cs"/>
              </a:rPr>
              <a:t> </a:t>
            </a:r>
            <a:r>
              <a:rPr lang="en" altLang="zh-CN" sz="1200" kern="1200" dirty="0" err="1">
                <a:solidFill>
                  <a:schemeClr val="tx1"/>
                </a:solidFill>
                <a:effectLst/>
                <a:latin typeface="Arial" charset="0"/>
                <a:ea typeface="+mn-ea"/>
                <a:cs typeface="+mn-cs"/>
              </a:rPr>
              <a:t>priorit</a:t>
            </a:r>
            <a:r>
              <a:rPr lang="en-US" altLang="zh-CN" sz="1200" kern="1200" dirty="0" err="1">
                <a:solidFill>
                  <a:schemeClr val="tx1"/>
                </a:solidFill>
                <a:effectLst/>
                <a:latin typeface="Arial" charset="0"/>
                <a:ea typeface="+mn-ea"/>
                <a:cs typeface="+mn-cs"/>
              </a:rPr>
              <a:t>ies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carefully assign vertices to </a:t>
            </a:r>
            <a:r>
              <a:rPr lang="en-US" altLang="zh-CN" sz="1200" kern="1200" dirty="0">
                <a:solidFill>
                  <a:schemeClr val="tx1"/>
                </a:solidFill>
                <a:effectLst/>
                <a:latin typeface="Arial" charset="0"/>
                <a:ea typeface="+mn-ea"/>
                <a:cs typeface="+mn-cs"/>
              </a:rPr>
              <a:t>storage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nodes.</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12</a:t>
            </a:fld>
            <a:endParaRPr lang="en-US"/>
          </a:p>
        </p:txBody>
      </p:sp>
    </p:spTree>
    <p:extLst>
      <p:ext uri="{BB962C8B-B14F-4D97-AF65-F5344CB8AC3E}">
        <p14:creationId xmlns:p14="http://schemas.microsoft.com/office/powerpoint/2010/main" val="2417622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kern="0" dirty="0"/>
              <a:t>Take</a:t>
            </a:r>
            <a:r>
              <a:rPr lang="zh-CN" altLang="en-US" kern="0" dirty="0"/>
              <a:t> </a:t>
            </a:r>
            <a:r>
              <a:rPr lang="en-US" altLang="zh-CN" kern="0" dirty="0"/>
              <a:t>an</a:t>
            </a:r>
            <a:r>
              <a:rPr lang="zh-CN" altLang="en-US" kern="0" dirty="0"/>
              <a:t> </a:t>
            </a:r>
            <a:r>
              <a:rPr lang="en" altLang="zh-CN" kern="0" dirty="0"/>
              <a:t>Example of </a:t>
            </a:r>
            <a:r>
              <a:rPr lang="en-US" altLang="zh-CN" kern="0" dirty="0"/>
              <a:t>how</a:t>
            </a:r>
            <a:r>
              <a:rPr lang="zh-CN" altLang="en-US" kern="0" dirty="0"/>
              <a:t> </a:t>
            </a:r>
            <a:r>
              <a:rPr lang="en-US" altLang="zh-CN" kern="0" dirty="0"/>
              <a:t>it</a:t>
            </a:r>
            <a:r>
              <a:rPr lang="zh-CN" altLang="en-US" kern="0" dirty="0"/>
              <a:t> </a:t>
            </a:r>
            <a:r>
              <a:rPr lang="en-US" altLang="zh-CN" kern="0" dirty="0"/>
              <a:t>works</a:t>
            </a:r>
            <a:r>
              <a:rPr lang="en" altLang="zh-CN" kern="0" dirty="0"/>
              <a:t>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we decompose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RDAG</a:t>
            </a:r>
            <a:r>
              <a:rPr lang="en" altLang="zh-CN" sz="1200" kern="1200" dirty="0">
                <a:solidFill>
                  <a:schemeClr val="tx1"/>
                </a:solidFill>
                <a:effectLst/>
                <a:latin typeface="Arial" charset="0"/>
                <a:ea typeface="+mn-ea"/>
                <a:cs typeface="+mn-cs"/>
              </a:rPr>
              <a:t> into vertices</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with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upload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download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load</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tuples</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example,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with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tuple(1,2)</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means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uploads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1</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chunk</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downloads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2</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chunks.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sort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vertices</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by</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priorities</a:t>
            </a:r>
            <a:r>
              <a:rPr lang="en-US" altLang="zh-CN" sz="1200" kern="1200" dirty="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then,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map</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each</a:t>
            </a:r>
            <a:r>
              <a:rPr lang="zh-CN" altLang="en-US" sz="1200" kern="1200" dirty="0">
                <a:solidFill>
                  <a:schemeClr val="tx1"/>
                </a:solidFill>
                <a:effectLst/>
                <a:latin typeface="Arial" charset="0"/>
                <a:ea typeface="+mn-ea"/>
                <a:cs typeface="+mn-cs"/>
              </a:rPr>
              <a:t> </a:t>
            </a:r>
            <a:r>
              <a:rPr lang="en-US" altLang="zh-CN" sz="1200" kern="1200" dirty="0" err="1">
                <a:solidFill>
                  <a:schemeClr val="tx1"/>
                </a:solidFill>
                <a:effectLst/>
                <a:latin typeface="Arial" charset="0"/>
                <a:ea typeface="+mn-ea"/>
                <a:cs typeface="+mn-cs"/>
              </a:rPr>
              <a:t>vertix</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an optional </a:t>
            </a:r>
            <a:r>
              <a:rPr lang="en-US" altLang="zh-CN" sz="1200" kern="1200" dirty="0">
                <a:solidFill>
                  <a:schemeClr val="tx1"/>
                </a:solidFill>
                <a:effectLst/>
                <a:latin typeface="Arial" charset="0"/>
                <a:ea typeface="+mn-ea"/>
                <a:cs typeface="+mn-cs"/>
              </a:rPr>
              <a:t>storage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node with the lightest load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update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traffics afforded by</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each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storage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node.</a:t>
            </a:r>
            <a:r>
              <a:rPr lang="zh-CN" altLang="en-US" sz="1200" kern="1200" dirty="0">
                <a:solidFill>
                  <a:schemeClr val="tx1"/>
                </a:solidFill>
                <a:effectLst/>
                <a:latin typeface="Arial" charset="0"/>
                <a:ea typeface="+mn-ea"/>
                <a:cs typeface="+mn-cs"/>
              </a:rPr>
              <a:t> </a:t>
            </a: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map</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node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N5</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update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tuple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of</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N5</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err="1">
                <a:solidFill>
                  <a:schemeClr val="tx1"/>
                </a:solidFill>
                <a:effectLst/>
                <a:latin typeface="Arial" charset="0"/>
                <a:ea typeface="+mn-ea"/>
                <a:cs typeface="+mn-cs"/>
              </a:rPr>
              <a:t>Repeate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process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until</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all</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vertices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are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mapped.</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zh-CN" altLang="en-US" sz="1200" kern="1200" dirty="0">
                <a:solidFill>
                  <a:schemeClr val="tx1"/>
                </a:solidFill>
                <a:effectLst/>
                <a:latin typeface="Arial" charset="0"/>
                <a:ea typeface="+mn-ea"/>
                <a:cs typeface="+mn-cs"/>
              </a:rPr>
              <a:t>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Finally,</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we can learn the data routings among nodes</a:t>
            </a:r>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13</a:t>
            </a:fld>
            <a:endParaRPr lang="en-US"/>
          </a:p>
        </p:txBody>
      </p:sp>
    </p:spTree>
    <p:extLst>
      <p:ext uri="{BB962C8B-B14F-4D97-AF65-F5344CB8AC3E}">
        <p14:creationId xmlns:p14="http://schemas.microsoft.com/office/powerpoint/2010/main" val="175095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To further saturate the bandwidth utilization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of</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each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timeslot,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formulate the transmission scheduling as a</a:t>
            </a:r>
            <a:r>
              <a:rPr lang="en" altLang="zh-CN" sz="1200" i="1" kern="1200" dirty="0">
                <a:solidFill>
                  <a:schemeClr val="tx1"/>
                </a:solidFill>
                <a:effectLst/>
                <a:latin typeface="Arial" charset="0"/>
                <a:ea typeface="+mn-ea"/>
                <a:cs typeface="+mn-cs"/>
              </a:rPr>
              <a:t> </a:t>
            </a:r>
            <a:r>
              <a:rPr lang="en" altLang="zh-CN" sz="1200" i="0" kern="1200" dirty="0">
                <a:solidFill>
                  <a:schemeClr val="tx1"/>
                </a:solidFill>
                <a:effectLst/>
                <a:latin typeface="Arial" charset="0"/>
                <a:ea typeface="+mn-ea"/>
                <a:cs typeface="+mn-cs"/>
              </a:rPr>
              <a:t>maximum flow problem </a:t>
            </a:r>
            <a:endParaRPr lang="en" altLang="zh-CN" i="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Suppose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there are</a:t>
            </a:r>
            <a:r>
              <a:rPr lang="en" altLang="zh-CN" sz="1200" i="0" kern="1200" dirty="0">
                <a:solidFill>
                  <a:schemeClr val="tx1"/>
                </a:solidFill>
                <a:effectLst/>
                <a:latin typeface="Arial" charset="0"/>
                <a:ea typeface="+mn-ea"/>
                <a:cs typeface="+mn-cs"/>
              </a:rPr>
              <a:t> n </a:t>
            </a:r>
            <a:r>
              <a:rPr lang="en-US" altLang="zh-CN" sz="1200" i="0" kern="1200" dirty="0">
                <a:solidFill>
                  <a:schemeClr val="tx1"/>
                </a:solidFill>
                <a:effectLst/>
                <a:latin typeface="Arial" charset="0"/>
                <a:ea typeface="+mn-ea"/>
                <a:cs typeface="+mn-cs"/>
              </a:rPr>
              <a:t>storage</a:t>
            </a:r>
            <a:r>
              <a:rPr lang="zh-CN" altLang="en-US" sz="1200" i="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nodes involved in </a:t>
            </a:r>
            <a:r>
              <a:rPr lang="en-US" altLang="zh-CN" sz="1200" kern="1200" dirty="0">
                <a:solidFill>
                  <a:schemeClr val="tx1"/>
                </a:solidFill>
                <a:effectLst/>
                <a:latin typeface="Arial" charset="0"/>
                <a:ea typeface="+mn-ea"/>
                <a:cs typeface="+mn-cs"/>
              </a:rPr>
              <a:t>repair.</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We construct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network</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over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2n+2</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vertices,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with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senders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receivers,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edges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between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senders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receivers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represent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network</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links</a:t>
            </a:r>
            <a:r>
              <a:rPr lang="zh-CN" altLang="en-US" sz="1200" kern="1200" dirty="0">
                <a:solidFill>
                  <a:schemeClr val="tx1"/>
                </a:solidFill>
                <a:effectLst/>
                <a:latin typeface="Arial" charset="0"/>
                <a:ea typeface="+mn-ea"/>
                <a:cs typeface="+mn-cs"/>
              </a:rPr>
              <a:t> </a:t>
            </a: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We</a:t>
            </a:r>
            <a:r>
              <a:rPr lang="zh-CN" altLang="en-US" dirty="0"/>
              <a:t> </a:t>
            </a:r>
            <a:r>
              <a:rPr lang="en" altLang="zh-CN" dirty="0"/>
              <a:t>Establish the connection between senders and receivers according to the RDAGs</a:t>
            </a:r>
            <a:r>
              <a:rPr lang="en-US" altLang="zh-CN" dirty="0"/>
              <a:t>,</a:t>
            </a:r>
            <a:r>
              <a:rPr lang="zh-CN" altLang="en-US" dirty="0"/>
              <a:t> </a:t>
            </a:r>
            <a:r>
              <a:rPr lang="en-US" altLang="zh-CN" dirty="0"/>
              <a:t>and</a:t>
            </a:r>
            <a:r>
              <a:rPr lang="zh-CN" altLang="en-US" dirty="0"/>
              <a:t> </a:t>
            </a:r>
            <a:r>
              <a:rPr lang="en" altLang="zh-CN" dirty="0"/>
              <a:t>find a maximum flow over the network </a:t>
            </a:r>
            <a:r>
              <a:rPr lang="en-US" altLang="zh-CN" dirty="0"/>
              <a:t>,</a:t>
            </a:r>
            <a:r>
              <a:rPr lang="en" altLang="zh-CN" dirty="0"/>
              <a:t>denotes the most chunks that can be transmitted simultaneously at this timeslot</a:t>
            </a:r>
            <a:r>
              <a:rPr lang="en-US" altLang="zh-CN" dirty="0"/>
              <a:t>.</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14</a:t>
            </a:fld>
            <a:endParaRPr lang="en-US"/>
          </a:p>
        </p:txBody>
      </p:sp>
    </p:spTree>
    <p:extLst>
      <p:ext uri="{BB962C8B-B14F-4D97-AF65-F5344CB8AC3E}">
        <p14:creationId xmlns:p14="http://schemas.microsoft.com/office/powerpoint/2010/main" val="1331433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In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first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step,</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We construct the network based on the edges that have no precursor dependencies in two RDAGs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In</a:t>
            </a:r>
            <a:r>
              <a:rPr lang="zh-CN" altLang="en-US" dirty="0"/>
              <a:t> </a:t>
            </a:r>
            <a:r>
              <a:rPr lang="en" altLang="zh-CN" dirty="0"/>
              <a:t>the second step</a:t>
            </a:r>
            <a:r>
              <a:rPr lang="en-US" altLang="zh-CN" dirty="0"/>
              <a:t>,</a:t>
            </a:r>
            <a:r>
              <a:rPr lang="zh-CN" altLang="en-US" dirty="0"/>
              <a:t> </a:t>
            </a:r>
            <a:r>
              <a:rPr lang="en-US" altLang="zh-CN" dirty="0"/>
              <a:t>we</a:t>
            </a:r>
            <a:r>
              <a:rPr lang="zh-CN" altLang="en-US" dirty="0"/>
              <a:t> </a:t>
            </a:r>
            <a:r>
              <a:rPr lang="en" altLang="zh-CN" sz="1200" kern="1200" dirty="0">
                <a:solidFill>
                  <a:schemeClr val="tx1"/>
                </a:solidFill>
                <a:effectLst/>
                <a:latin typeface="Arial" charset="0"/>
                <a:ea typeface="+mn-ea"/>
                <a:cs typeface="+mn-cs"/>
              </a:rPr>
              <a:t>find the maximum flow</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 the third step</a:t>
            </a:r>
            <a:r>
              <a:rPr lang="en-US" altLang="zh-CN" dirty="0"/>
              <a:t>,</a:t>
            </a:r>
            <a:r>
              <a:rPr lang="zh-CN" altLang="en-US" dirty="0"/>
              <a:t> </a:t>
            </a:r>
            <a:r>
              <a:rPr lang="en" altLang="zh-CN" dirty="0"/>
              <a:t>We update the RDAGs by removing the edges associated with the transmitted chunks and marking the leaf vert</a:t>
            </a:r>
            <a:r>
              <a:rPr lang="en-US" altLang="zh-CN" dirty="0"/>
              <a:t>ices</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Then,</a:t>
            </a:r>
            <a:r>
              <a:rPr lang="zh-CN" altLang="en-US" dirty="0"/>
              <a:t> </a:t>
            </a:r>
            <a:r>
              <a:rPr lang="en" altLang="zh-CN" sz="1200" kern="1200" dirty="0">
                <a:solidFill>
                  <a:schemeClr val="tx1"/>
                </a:solidFill>
                <a:effectLst/>
                <a:latin typeface="Arial" charset="0"/>
                <a:ea typeface="+mn-ea"/>
                <a:cs typeface="+mn-cs"/>
              </a:rPr>
              <a:t>We repeat the construction of the network and the finding of the maximum flow until all the lost chunks of the failed node have been repaired</a:t>
            </a:r>
            <a:r>
              <a:rPr lang="en-US" altLang="zh-CN" sz="1200" kern="1200" dirty="0">
                <a:solidFill>
                  <a:schemeClr val="tx1"/>
                </a:solidFill>
                <a:effectLst/>
                <a:latin typeface="Arial" charset="0"/>
                <a:ea typeface="+mn-ea"/>
                <a:cs typeface="+mn-cs"/>
              </a:rPr>
              <a:t>.</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15</a:t>
            </a:fld>
            <a:endParaRPr lang="en-US"/>
          </a:p>
        </p:txBody>
      </p:sp>
    </p:spTree>
    <p:extLst>
      <p:ext uri="{BB962C8B-B14F-4D97-AF65-F5344CB8AC3E}">
        <p14:creationId xmlns:p14="http://schemas.microsoft.com/office/powerpoint/2010/main" val="1260094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 altLang="zh-CN" dirty="0"/>
              <a:t>We implement RepairBoost as an independent middleware running atop existing storage systems to instruct the repair operations on behalf of them.</a:t>
            </a:r>
            <a:r>
              <a:rPr lang="en" altLang="zh-CN" baseline="0" dirty="0"/>
              <a:t> </a:t>
            </a:r>
          </a:p>
          <a:p>
            <a:pPr marL="0" indent="0">
              <a:buFont typeface="Arial" panose="020B0604020202020204" pitchFamily="34" charset="0"/>
              <a:buNone/>
            </a:pPr>
            <a:endParaRPr lang="en" altLang="zh-CN" baseline="0" dirty="0"/>
          </a:p>
          <a:p>
            <a:pPr marL="0" indent="0">
              <a:buFont typeface="Arial" panose="020B0604020202020204" pitchFamily="34" charset="0"/>
              <a:buNone/>
            </a:pPr>
            <a:r>
              <a:rPr lang="en" altLang="zh-CN" baseline="0" dirty="0"/>
              <a:t>The prototype comprises a coordinator and multiple agents. The coordinator </a:t>
            </a:r>
            <a:r>
              <a:rPr lang="en" altLang="zh-CN" dirty="0"/>
              <a:t>manages the metadata of stripes</a:t>
            </a:r>
            <a:r>
              <a:rPr lang="en" altLang="zh-CN" baseline="0" dirty="0"/>
              <a:t> and instructs the repair with agents. The agents are running on the storage nodes to read and write data, and repair the data cooperatively. </a:t>
            </a:r>
            <a:r>
              <a:rPr lang="en" altLang="zh-CN" dirty="0"/>
              <a:t> </a:t>
            </a:r>
          </a:p>
        </p:txBody>
      </p:sp>
      <p:sp>
        <p:nvSpPr>
          <p:cNvPr id="4" name="Slide Number Placeholder 3"/>
          <p:cNvSpPr>
            <a:spLocks noGrp="1"/>
          </p:cNvSpPr>
          <p:nvPr>
            <p:ph type="sldNum" sz="quarter" idx="5"/>
          </p:nvPr>
        </p:nvSpPr>
        <p:spPr/>
        <p:txBody>
          <a:bodyPr/>
          <a:lstStyle/>
          <a:p>
            <a:fld id="{ECEA1F27-C59C-4704-98E0-7336D92A2864}" type="slidenum">
              <a:rPr lang="en-US" smtClean="0"/>
              <a:t>16</a:t>
            </a:fld>
            <a:endParaRPr lang="en-US"/>
          </a:p>
        </p:txBody>
      </p:sp>
    </p:spTree>
    <p:extLst>
      <p:ext uri="{BB962C8B-B14F-4D97-AF65-F5344CB8AC3E}">
        <p14:creationId xmlns:p14="http://schemas.microsoft.com/office/powerpoint/2010/main" val="3490551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anose="020B0604020202020204" pitchFamily="34" charset="0"/>
              <a:buNone/>
            </a:pPr>
            <a:r>
              <a:rPr kumimoji="1" lang="en-US" altLang="zh-CN" dirty="0"/>
              <a:t>We run experiments</a:t>
            </a:r>
            <a:r>
              <a:rPr kumimoji="1" lang="en-US" altLang="zh-CN" baseline="0" dirty="0"/>
              <a:t> on Amazon EC2. We allocate 17 virtual machines, with one coordinator and 16 agents. The network bandwidth is set to 1Gb/s.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For</a:t>
            </a:r>
            <a:r>
              <a:rPr kumimoji="1" lang="zh-CN" altLang="en-US" baseline="0" dirty="0"/>
              <a:t> </a:t>
            </a:r>
            <a:r>
              <a:rPr kumimoji="1" lang="en-US" altLang="zh-CN" baseline="0" dirty="0"/>
              <a:t>default configurations: we set the chunk size to 64MB and the packet size to 1MB. We choose RS(6,3) as the erasure coding paradigm.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We consider following single-chunk repair algorithms, including conventional repair, partial-parallel repair, and repair pipelining.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We select the random selection approach as</a:t>
            </a:r>
            <a:r>
              <a:rPr kumimoji="1" lang="zh-CN" altLang="en-US" baseline="0" dirty="0"/>
              <a:t> </a:t>
            </a:r>
            <a:r>
              <a:rPr kumimoji="1" lang="en-US" altLang="zh-CN" baseline="0" dirty="0"/>
              <a:t>baseline, and mainly focus on repair throughput, which is defined as the size of data repaired per time unit.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endParaRPr kumimoji="1" lang="zh-CN" altLang="en-US" dirty="0"/>
          </a:p>
        </p:txBody>
      </p:sp>
    </p:spTree>
    <p:extLst>
      <p:ext uri="{BB962C8B-B14F-4D97-AF65-F5344CB8AC3E}">
        <p14:creationId xmlns:p14="http://schemas.microsoft.com/office/powerpoint/2010/main" val="4273593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anose="020B0604020202020204" pitchFamily="34" charset="0"/>
              <a:buNone/>
            </a:pPr>
            <a:r>
              <a:rPr kumimoji="1" lang="en-US" altLang="zh-CN" dirty="0"/>
              <a:t>We first compare</a:t>
            </a:r>
            <a:r>
              <a:rPr kumimoji="1" lang="en-US" altLang="zh-CN" baseline="0" dirty="0"/>
              <a:t> </a:t>
            </a:r>
            <a:r>
              <a:rPr kumimoji="1" lang="en-US" altLang="zh-CN" baseline="0" dirty="0" err="1"/>
              <a:t>repairboost</a:t>
            </a:r>
            <a:r>
              <a:rPr kumimoji="1" lang="en-US" altLang="zh-CN" baseline="0" dirty="0"/>
              <a:t> with the baseline when deployed for different erasure codes and repair algorithms.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We can see that the butterfly(4,2) code reaches the highest repair throughput, as it needs to fetch only half of the data.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In addition, </a:t>
            </a:r>
            <a:r>
              <a:rPr kumimoji="1" lang="en-US" altLang="zh-CN" baseline="0" dirty="0" err="1"/>
              <a:t>repairboost</a:t>
            </a:r>
            <a:r>
              <a:rPr kumimoji="1" lang="en-US" altLang="zh-CN" baseline="0" dirty="0"/>
              <a:t> can improve the repair throughput by an average of 60.4% for different erasure codes. </a:t>
            </a:r>
            <a:endParaRPr kumimoji="1" lang="en-US" altLang="zh-CN" dirty="0"/>
          </a:p>
        </p:txBody>
      </p:sp>
    </p:spTree>
    <p:extLst>
      <p:ext uri="{BB962C8B-B14F-4D97-AF65-F5344CB8AC3E}">
        <p14:creationId xmlns:p14="http://schemas.microsoft.com/office/powerpoint/2010/main" val="1408828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kumimoji="1" lang="en-US" altLang="zh-CN" dirty="0"/>
              <a:t>We also perform the breakdown</a:t>
            </a:r>
            <a:r>
              <a:rPr kumimoji="1" lang="en-US" altLang="zh-CN" baseline="0" dirty="0"/>
              <a:t> analysis. </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kumimoji="1" lang="en-US" altLang="zh-CN" baseline="0" dirty="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kumimoji="1" lang="en-US" altLang="zh-CN" baseline="0" dirty="0"/>
              <a:t>We</a:t>
            </a:r>
            <a:r>
              <a:rPr kumimoji="1" lang="zh-CN" altLang="en-US" baseline="0" dirty="0"/>
              <a:t> </a:t>
            </a:r>
            <a:r>
              <a:rPr kumimoji="1" lang="en-US" altLang="zh-CN" baseline="0" dirty="0"/>
              <a:t>can</a:t>
            </a:r>
            <a:r>
              <a:rPr kumimoji="1" lang="zh-CN" altLang="en-US" baseline="0" dirty="0"/>
              <a:t> </a:t>
            </a:r>
            <a:r>
              <a:rPr kumimoji="1" lang="en-US" altLang="zh-CN" baseline="0" dirty="0"/>
              <a:t>observe</a:t>
            </a:r>
            <a:r>
              <a:rPr kumimoji="1" lang="zh-CN" altLang="en-US" baseline="0" dirty="0"/>
              <a:t> </a:t>
            </a:r>
            <a:r>
              <a:rPr kumimoji="1" lang="en-US" altLang="zh-CN" baseline="0" dirty="0"/>
              <a:t>that</a:t>
            </a:r>
            <a:r>
              <a:rPr kumimoji="1" lang="zh-CN" altLang="en-US" baseline="0" dirty="0"/>
              <a:t> </a:t>
            </a:r>
            <a:r>
              <a:rPr lang="en" altLang="zh-CN" sz="1200" dirty="0" err="1"/>
              <a:t>RepairBoost</a:t>
            </a:r>
            <a:r>
              <a:rPr lang="en" altLang="zh-CN" sz="1200" dirty="0"/>
              <a:t> achieves 45.7% and 19.8% higher repair throughput than re</a:t>
            </a:r>
            <a:r>
              <a:rPr lang="en-US" altLang="zh-CN" sz="1200" dirty="0"/>
              <a:t>pair</a:t>
            </a:r>
            <a:r>
              <a:rPr lang="zh-CN" altLang="en-US" sz="1200" dirty="0"/>
              <a:t> </a:t>
            </a:r>
            <a:r>
              <a:rPr lang="en-US" altLang="zh-CN" sz="1200" dirty="0"/>
              <a:t>traffic</a:t>
            </a:r>
            <a:r>
              <a:rPr lang="zh-CN" altLang="en-US" sz="1200" dirty="0"/>
              <a:t> </a:t>
            </a:r>
            <a:r>
              <a:rPr lang="en-US" altLang="zh-CN" sz="1200" dirty="0"/>
              <a:t>balancing</a:t>
            </a:r>
            <a:r>
              <a:rPr lang="en" altLang="zh-CN" sz="1200" dirty="0"/>
              <a:t> and </a:t>
            </a:r>
            <a:r>
              <a:rPr lang="en-US" altLang="zh-CN" sz="1200" dirty="0"/>
              <a:t>transmission</a:t>
            </a:r>
            <a:r>
              <a:rPr lang="zh-CN" altLang="en-US" sz="1200" dirty="0"/>
              <a:t> </a:t>
            </a:r>
            <a:r>
              <a:rPr lang="en-US" altLang="zh-CN" sz="1200" dirty="0"/>
              <a:t>scheduling</a:t>
            </a:r>
            <a:r>
              <a:rPr lang="en" altLang="zh-CN" sz="1200" dirty="0"/>
              <a:t>, respectively</a:t>
            </a:r>
            <a:r>
              <a:rPr kumimoji="1" lang="en-US" altLang="zh-CN" sz="1200" dirty="0"/>
              <a:t>.</a:t>
            </a:r>
            <a:endParaRPr kumimoji="1" lang="en-US" altLang="zh-CN" dirty="0"/>
          </a:p>
        </p:txBody>
      </p:sp>
    </p:spTree>
    <p:extLst>
      <p:ext uri="{BB962C8B-B14F-4D97-AF65-F5344CB8AC3E}">
        <p14:creationId xmlns:p14="http://schemas.microsoft.com/office/powerpoint/2010/main" val="235544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dirty="0"/>
              <a:t>As</a:t>
            </a:r>
            <a:r>
              <a:rPr lang="en-US" altLang="zh-CN" baseline="0" dirty="0"/>
              <a:t> we know that the data volume is growing explosively. making failures arise prevalently. Thus, the fault tolerance is</a:t>
            </a:r>
            <a:r>
              <a:rPr lang="zh-CN" altLang="en-US" baseline="0" dirty="0"/>
              <a:t> </a:t>
            </a:r>
            <a:r>
              <a:rPr lang="en-US" altLang="zh-CN" baseline="0" dirty="0"/>
              <a:t>critical. </a:t>
            </a:r>
          </a:p>
          <a:p>
            <a:pPr marL="0" indent="0">
              <a:buFont typeface="Arial" panose="020B0604020202020204" pitchFamily="34" charset="0"/>
              <a:buNone/>
            </a:pPr>
            <a:endParaRPr lang="en-US" altLang="zh-CN" baseline="0" dirty="0"/>
          </a:p>
          <a:p>
            <a:pPr marL="0" indent="0">
              <a:buFont typeface="Arial" panose="020B0604020202020204" pitchFamily="34" charset="0"/>
              <a:buNone/>
            </a:pPr>
            <a:r>
              <a:rPr lang="en-US" altLang="zh-CN" baseline="0" dirty="0"/>
              <a:t>To protect data against failures, the redundancy techniques are introduced. One is replication, which keeps multiple copies across different nodes but easily blow up storage overhead. </a:t>
            </a:r>
          </a:p>
          <a:p>
            <a:pPr marL="0" indent="0">
              <a:buFont typeface="Arial" panose="020B0604020202020204" pitchFamily="34" charset="0"/>
              <a:buNone/>
            </a:pPr>
            <a:endParaRPr lang="en-US" altLang="zh-CN" baseline="0" dirty="0"/>
          </a:p>
          <a:p>
            <a:pPr marL="0" indent="0">
              <a:buFont typeface="Arial" panose="020B0604020202020204" pitchFamily="34" charset="0"/>
              <a:buNone/>
            </a:pPr>
            <a:r>
              <a:rPr lang="en-US" altLang="zh-CN" baseline="0" dirty="0"/>
              <a:t>The other is erasure coding, which introduces slightly computational operations with lower storage overhead, and preserve the same reliability guarantee as replication. Erasure coding is now widely deployed in </a:t>
            </a:r>
            <a:r>
              <a:rPr lang="en-US" altLang="zh-CN" baseline="0" dirty="0" err="1"/>
              <a:t>google</a:t>
            </a:r>
            <a:r>
              <a:rPr lang="en-US" altLang="zh-CN" baseline="0" dirty="0"/>
              <a:t> and </a:t>
            </a:r>
            <a:r>
              <a:rPr lang="en-US" altLang="zh-CN" baseline="0" dirty="0" err="1"/>
              <a:t>facebook</a:t>
            </a:r>
            <a:r>
              <a:rPr lang="en-US" altLang="zh-CN" baseline="0" dirty="0"/>
              <a:t>, and etc. </a:t>
            </a: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2</a:t>
            </a:fld>
            <a:endParaRPr lang="en-US"/>
          </a:p>
        </p:txBody>
      </p:sp>
    </p:spTree>
    <p:extLst>
      <p:ext uri="{BB962C8B-B14F-4D97-AF65-F5344CB8AC3E}">
        <p14:creationId xmlns:p14="http://schemas.microsoft.com/office/powerpoint/2010/main" val="3696084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 altLang="zh-CN" dirty="0"/>
              <a:t>We try</a:t>
            </a:r>
            <a:r>
              <a:rPr lang="en" altLang="zh-CN" baseline="0" dirty="0"/>
              <a:t> to tackle multi-node repair. We vary the number of failed nodes from one to three, and measure the repair throughput. </a:t>
            </a:r>
          </a:p>
          <a:p>
            <a:endParaRPr lang="en" altLang="zh-CN"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 altLang="zh-CN" baseline="0" dirty="0"/>
              <a:t>We can see that </a:t>
            </a:r>
            <a:r>
              <a:rPr lang="en-US" altLang="zh-CN" sz="1200" baseline="0" dirty="0"/>
              <a:t>t</a:t>
            </a:r>
            <a:r>
              <a:rPr lang="en-US" altLang="zh-CN" sz="1200" dirty="0"/>
              <a:t>he repair throughput of </a:t>
            </a:r>
            <a:r>
              <a:rPr lang="en-US" altLang="zh-CN" sz="1200" dirty="0" err="1"/>
              <a:t>RepairBoost</a:t>
            </a:r>
            <a:r>
              <a:rPr lang="en-US" altLang="zh-CN" sz="1200" dirty="0"/>
              <a:t> drops slightly when more nodes fail, as fewer</a:t>
            </a:r>
            <a:r>
              <a:rPr lang="en-US" altLang="zh-CN" sz="1200" baseline="0" dirty="0"/>
              <a:t> nodes can be selected to participate in the repair. </a:t>
            </a:r>
            <a:endParaRPr lang="en-US" altLang="zh-CN" sz="1200" dirty="0"/>
          </a:p>
          <a:p>
            <a:endParaRPr lang="en" altLang="zh-CN" dirty="0"/>
          </a:p>
        </p:txBody>
      </p:sp>
    </p:spTree>
    <p:extLst>
      <p:ext uri="{BB962C8B-B14F-4D97-AF65-F5344CB8AC3E}">
        <p14:creationId xmlns:p14="http://schemas.microsoft.com/office/powerpoint/2010/main" val="3538065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anose="020B0604020202020204" pitchFamily="34" charset="0"/>
              <a:buNone/>
            </a:pPr>
            <a:r>
              <a:rPr kumimoji="1" lang="en-US" altLang="zh-CN" dirty="0"/>
              <a:t>To conclude, we propose </a:t>
            </a:r>
            <a:r>
              <a:rPr kumimoji="1" lang="en-US" altLang="zh-CN" dirty="0" err="1"/>
              <a:t>repairboost</a:t>
            </a:r>
            <a:r>
              <a:rPr kumimoji="1" lang="en-US" altLang="zh-CN" dirty="0"/>
              <a:t>, </a:t>
            </a:r>
            <a:r>
              <a:rPr kumimoji="1" lang="en-US" altLang="zh-CN" baseline="0" dirty="0"/>
              <a:t>a scheduling framework that boosts the full-node repair for various erasure codes and repair algorithms. We employ graph abstraction for single-chunk repair. We then balance the upload and download repair traffic and schedule the transmission of chunks to saturate unoccupied bandwidths. </a:t>
            </a:r>
          </a:p>
          <a:p>
            <a:pPr marL="0" indent="0">
              <a:buFont typeface="Arial" panose="020B0604020202020204" pitchFamily="34" charset="0"/>
              <a:buNone/>
            </a:pPr>
            <a:endParaRPr kumimoji="1" lang="en-US" altLang="zh-CN" baseline="0" dirty="0"/>
          </a:p>
          <a:p>
            <a:pPr marL="0" indent="0">
              <a:buFont typeface="Arial" panose="020B0604020202020204" pitchFamily="34" charset="0"/>
              <a:buNone/>
            </a:pPr>
            <a:r>
              <a:rPr kumimoji="1" lang="en-US" altLang="zh-CN" baseline="0" dirty="0"/>
              <a:t>We release our </a:t>
            </a:r>
            <a:r>
              <a:rPr kumimoji="1" lang="en-US" altLang="zh-CN" baseline="0" dirty="0" err="1"/>
              <a:t>repairboost</a:t>
            </a:r>
            <a:r>
              <a:rPr kumimoji="1" lang="en-US" altLang="zh-CN" baseline="0" dirty="0"/>
              <a:t> prototype for public use and verification. Thank you for your attention. </a:t>
            </a:r>
          </a:p>
        </p:txBody>
      </p:sp>
    </p:spTree>
    <p:extLst>
      <p:ext uri="{BB962C8B-B14F-4D97-AF65-F5344CB8AC3E}">
        <p14:creationId xmlns:p14="http://schemas.microsoft.com/office/powerpoint/2010/main" val="1744284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aseline="0" dirty="0"/>
          </a:p>
        </p:txBody>
      </p:sp>
    </p:spTree>
    <p:extLst>
      <p:ext uri="{BB962C8B-B14F-4D97-AF65-F5344CB8AC3E}">
        <p14:creationId xmlns:p14="http://schemas.microsoft.com/office/powerpoint/2010/main" val="4011888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dirty="0"/>
              <a:t>Erasure coding operates data</a:t>
            </a:r>
            <a:r>
              <a:rPr lang="en-US" altLang="zh-CN" baseline="0" dirty="0"/>
              <a:t> as follows. It first divides a data file into k chunks and encodes them to generate another m parity chunks. </a:t>
            </a:r>
          </a:p>
          <a:p>
            <a:pPr marL="0" indent="0">
              <a:buFont typeface="Arial" panose="020B0604020202020204" pitchFamily="34" charset="0"/>
              <a:buNone/>
            </a:pPr>
            <a:endParaRPr lang="en-US" altLang="zh-CN" baseline="0" dirty="0"/>
          </a:p>
          <a:p>
            <a:pPr marL="0" indent="0">
              <a:buFont typeface="Arial" panose="020B0604020202020204" pitchFamily="34" charset="0"/>
              <a:buNone/>
            </a:pPr>
            <a:r>
              <a:rPr lang="en-US" altLang="zh-CN" baseline="0" dirty="0"/>
              <a:t>It distributes the generated </a:t>
            </a:r>
            <a:r>
              <a:rPr lang="en-US" altLang="zh-CN" baseline="0" dirty="0" err="1"/>
              <a:t>k+m</a:t>
            </a:r>
            <a:r>
              <a:rPr lang="en-US" altLang="zh-CN" baseline="0" dirty="0"/>
              <a:t> chunks across </a:t>
            </a:r>
            <a:r>
              <a:rPr lang="en-US" altLang="zh-CN" baseline="0" dirty="0" err="1"/>
              <a:t>k+m</a:t>
            </a:r>
            <a:r>
              <a:rPr lang="en-US" altLang="zh-CN" baseline="0" dirty="0"/>
              <a:t> nodes</a:t>
            </a:r>
            <a:r>
              <a:rPr lang="zh-CN" altLang="en-US" baseline="0" dirty="0"/>
              <a:t> </a:t>
            </a:r>
            <a:r>
              <a:rPr lang="en-US" altLang="zh-CN" baseline="0" dirty="0"/>
              <a:t>to</a:t>
            </a:r>
            <a:r>
              <a:rPr lang="zh-CN" altLang="en-US" baseline="0" dirty="0"/>
              <a:t> </a:t>
            </a:r>
            <a:r>
              <a:rPr lang="en-US" altLang="zh-CN" baseline="0" dirty="0"/>
              <a:t>tolerate</a:t>
            </a:r>
            <a:r>
              <a:rPr lang="zh-CN" altLang="en-US" baseline="0" dirty="0"/>
              <a:t> </a:t>
            </a:r>
            <a:r>
              <a:rPr lang="en-US" altLang="zh-CN" baseline="0" dirty="0"/>
              <a:t>any</a:t>
            </a:r>
            <a:r>
              <a:rPr lang="zh-CN" altLang="en-US" baseline="0" dirty="0"/>
              <a:t> </a:t>
            </a:r>
            <a:r>
              <a:rPr lang="en-US" altLang="zh-CN" baseline="0" dirty="0"/>
              <a:t>m</a:t>
            </a:r>
            <a:r>
              <a:rPr lang="zh-CN" altLang="en-US" baseline="0" dirty="0"/>
              <a:t> </a:t>
            </a:r>
            <a:r>
              <a:rPr lang="en-US" altLang="zh-CN" baseline="0" dirty="0"/>
              <a:t>node</a:t>
            </a:r>
            <a:r>
              <a:rPr lang="zh-CN" altLang="en-US" baseline="0" dirty="0"/>
              <a:t> </a:t>
            </a:r>
            <a:r>
              <a:rPr lang="en-US" altLang="zh-CN" baseline="0"/>
              <a:t>failures. </a:t>
            </a:r>
            <a:endParaRPr lang="en-US" altLang="zh-CN" baseline="0" dirty="0"/>
          </a:p>
          <a:p>
            <a:pPr marL="0" indent="0">
              <a:buFont typeface="Arial" panose="020B0604020202020204" pitchFamily="34" charset="0"/>
              <a:buNone/>
            </a:pPr>
            <a:endParaRPr lang="en-US" altLang="zh-CN" baseline="0" dirty="0"/>
          </a:p>
          <a:p>
            <a:pPr marL="0" indent="0">
              <a:buFont typeface="Arial" panose="020B0604020202020204" pitchFamily="34" charset="0"/>
              <a:buNone/>
            </a:pPr>
            <a:r>
              <a:rPr lang="en-US" altLang="zh-CN" baseline="0" dirty="0"/>
              <a:t>For example, for(k,</a:t>
            </a:r>
            <a:r>
              <a:rPr lang="zh-CN" altLang="en-US" baseline="0" dirty="0"/>
              <a:t> </a:t>
            </a:r>
            <a:r>
              <a:rPr lang="en-US" altLang="zh-CN" baseline="0" dirty="0"/>
              <a:t>m)=(2,2),</a:t>
            </a:r>
            <a:r>
              <a:rPr lang="zh-CN" altLang="en-US" baseline="0" dirty="0"/>
              <a:t> </a:t>
            </a:r>
            <a:r>
              <a:rPr lang="en-US" altLang="zh-CN" baseline="0" dirty="0"/>
              <a:t>we can partition file into 2 chunks and encode them into four chunks. Once a chunk fails, we can repair the lost chunk by reading any two available chunks</a:t>
            </a:r>
            <a:r>
              <a:rPr lang="zh-CN" altLang="en-US" baseline="0" dirty="0"/>
              <a:t> </a:t>
            </a:r>
            <a:r>
              <a:rPr lang="en-US" altLang="zh-CN" baseline="0" dirty="0"/>
              <a:t>and</a:t>
            </a:r>
            <a:r>
              <a:rPr lang="zh-CN" altLang="en-US" baseline="0" dirty="0"/>
              <a:t> </a:t>
            </a:r>
            <a:r>
              <a:rPr lang="en-US" altLang="zh-CN" baseline="0" dirty="0"/>
              <a:t>decoding. </a:t>
            </a: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3</a:t>
            </a:fld>
            <a:endParaRPr lang="en-US"/>
          </a:p>
        </p:txBody>
      </p:sp>
    </p:spTree>
    <p:extLst>
      <p:ext uri="{BB962C8B-B14F-4D97-AF65-F5344CB8AC3E}">
        <p14:creationId xmlns:p14="http://schemas.microsoft.com/office/powerpoint/2010/main" val="3943410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zh-CN" dirty="0"/>
              <a:t>However,</a:t>
            </a:r>
            <a:r>
              <a:rPr lang="en-US" altLang="zh-CN" baseline="0" dirty="0"/>
              <a:t> erasure coding may induce substantial repair traffic. As</a:t>
            </a:r>
            <a:r>
              <a:rPr lang="zh-CN" altLang="en-US" baseline="0" dirty="0"/>
              <a:t> </a:t>
            </a:r>
            <a:r>
              <a:rPr lang="en-US" altLang="zh-CN" baseline="0" dirty="0"/>
              <a:t>it</a:t>
            </a:r>
            <a:r>
              <a:rPr lang="zh-CN" altLang="en-US" baseline="0" dirty="0"/>
              <a:t> </a:t>
            </a:r>
            <a:r>
              <a:rPr lang="en-US" altLang="zh-CN" baseline="0" dirty="0"/>
              <a:t>needs to take back k chunks</a:t>
            </a:r>
            <a:r>
              <a:rPr lang="zh-CN" altLang="en-US" baseline="0" dirty="0"/>
              <a:t> </a:t>
            </a:r>
            <a:r>
              <a:rPr lang="en-US" altLang="zh-CN" baseline="0" dirty="0"/>
              <a:t>to</a:t>
            </a:r>
            <a:r>
              <a:rPr lang="zh-CN" altLang="en-US" baseline="0" dirty="0"/>
              <a:t> </a:t>
            </a:r>
            <a:r>
              <a:rPr lang="en-US" altLang="zh-CN" baseline="0" dirty="0"/>
              <a:t>repair</a:t>
            </a:r>
            <a:r>
              <a:rPr lang="zh-CN" altLang="en-US" baseline="0" dirty="0"/>
              <a:t> </a:t>
            </a:r>
            <a:r>
              <a:rPr lang="en-US" altLang="zh-CN" baseline="0" dirty="0"/>
              <a:t>a</a:t>
            </a:r>
            <a:r>
              <a:rPr lang="zh-CN" altLang="en-US" baseline="0" dirty="0"/>
              <a:t> </a:t>
            </a:r>
            <a:r>
              <a:rPr lang="en-US" altLang="zh-CN" baseline="0" dirty="0"/>
              <a:t>failed</a:t>
            </a:r>
            <a:r>
              <a:rPr lang="zh-CN" altLang="en-US" baseline="0" dirty="0"/>
              <a:t> </a:t>
            </a:r>
            <a:r>
              <a:rPr lang="en-US" altLang="zh-CN" baseline="0" dirty="0"/>
              <a:t>chunk.</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zh-CN" baseline="0" dirty="0"/>
              <a:t>To relieve the I/O amplification problem, there are usually two ways. One is to design repair efficient codes with reduced repair traffic, such as locally repairable codes and regenerating codes. They want to address the problem of what to retrieve.</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altLang="zh-CN" baseline="0" dirty="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zh-CN" baseline="0" dirty="0"/>
              <a:t>The other one is to propose efficient repair algorithms to parallelize the repair process, such as PPR and </a:t>
            </a:r>
            <a:r>
              <a:rPr lang="en-US" altLang="zh-CN" baseline="0" dirty="0" err="1"/>
              <a:t>ECPipe</a:t>
            </a:r>
            <a:r>
              <a:rPr lang="en-US" altLang="zh-CN" baseline="0" dirty="0"/>
              <a:t>. They want to address the problem of how to retrieve the wanted data. </a:t>
            </a: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4</a:t>
            </a:fld>
            <a:endParaRPr lang="en-US"/>
          </a:p>
        </p:txBody>
      </p:sp>
    </p:spTree>
    <p:extLst>
      <p:ext uri="{BB962C8B-B14F-4D97-AF65-F5344CB8AC3E}">
        <p14:creationId xmlns:p14="http://schemas.microsoft.com/office/powerpoint/2010/main" val="406414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And</a:t>
            </a:r>
            <a:r>
              <a:rPr lang="zh-CN" altLang="en-US" dirty="0"/>
              <a:t> </a:t>
            </a:r>
            <a:r>
              <a:rPr lang="en-US" altLang="zh-CN" dirty="0"/>
              <a:t>how</a:t>
            </a:r>
            <a:r>
              <a:rPr lang="zh-CN" altLang="en-US" dirty="0"/>
              <a:t> </a:t>
            </a:r>
            <a:r>
              <a:rPr lang="en-US" altLang="zh-CN" dirty="0"/>
              <a:t>do</a:t>
            </a:r>
            <a:r>
              <a:rPr lang="zh-CN" altLang="en-US" dirty="0"/>
              <a:t> </a:t>
            </a:r>
            <a:r>
              <a:rPr lang="en-US" altLang="zh-CN" dirty="0"/>
              <a:t>repair</a:t>
            </a:r>
            <a:r>
              <a:rPr lang="zh-CN" altLang="en-US" dirty="0"/>
              <a:t> </a:t>
            </a:r>
            <a:r>
              <a:rPr lang="en-US" altLang="zh-CN" dirty="0"/>
              <a:t>efficient</a:t>
            </a:r>
            <a:r>
              <a:rPr lang="zh-CN" altLang="en-US" dirty="0"/>
              <a:t> </a:t>
            </a:r>
            <a:r>
              <a:rPr lang="en-US" altLang="zh-CN" dirty="0"/>
              <a:t>codes</a:t>
            </a:r>
            <a:r>
              <a:rPr lang="zh-CN" altLang="en-US" dirty="0"/>
              <a:t> </a:t>
            </a:r>
            <a:r>
              <a:rPr lang="en-US" altLang="zh-CN" dirty="0"/>
              <a:t>reduce</a:t>
            </a:r>
            <a:r>
              <a:rPr lang="zh-CN" altLang="en-US" dirty="0"/>
              <a:t> </a:t>
            </a:r>
            <a:r>
              <a:rPr lang="en-US" altLang="zh-CN" dirty="0"/>
              <a:t>repair</a:t>
            </a:r>
            <a:r>
              <a:rPr lang="zh-CN" altLang="en-US" dirty="0"/>
              <a:t> </a:t>
            </a:r>
            <a:r>
              <a:rPr lang="en-US" altLang="zh-CN" dirty="0"/>
              <a:t>traffic?</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Locally Repairable Codes</a:t>
            </a:r>
            <a:r>
              <a:rPr lang="zh-CN" altLang="en-US" dirty="0"/>
              <a:t> </a:t>
            </a:r>
            <a:r>
              <a:rPr lang="en" altLang="zh-CN" dirty="0"/>
              <a:t>adds a configuration parameter l</a:t>
            </a:r>
            <a:r>
              <a:rPr lang="en-US" altLang="zh-CN" dirty="0"/>
              <a:t>,</a:t>
            </a:r>
            <a:r>
              <a:rPr lang="zh-CN" altLang="en-US" dirty="0"/>
              <a:t> </a:t>
            </a:r>
            <a:r>
              <a:rPr lang="en-US" altLang="zh-CN" dirty="0"/>
              <a:t>and</a:t>
            </a:r>
            <a:r>
              <a:rPr lang="zh-CN" altLang="en-US" dirty="0"/>
              <a:t> </a:t>
            </a:r>
            <a:r>
              <a:rPr lang="en" altLang="zh-CN" sz="1200" kern="1200" dirty="0" err="1">
                <a:solidFill>
                  <a:schemeClr val="tx1"/>
                </a:solidFill>
                <a:effectLst/>
                <a:latin typeface="Arial" charset="0"/>
                <a:ea typeface="+mn-ea"/>
                <a:cs typeface="+mn-cs"/>
              </a:rPr>
              <a:t>organiz</a:t>
            </a:r>
            <a:r>
              <a:rPr lang="en-US" altLang="zh-CN" sz="1200" kern="1200" dirty="0">
                <a:solidFill>
                  <a:schemeClr val="tx1"/>
                </a:solidFill>
                <a:effectLst/>
                <a:latin typeface="Arial" charset="0"/>
                <a:ea typeface="+mn-ea"/>
                <a:cs typeface="+mn-cs"/>
              </a:rPr>
              <a:t>e</a:t>
            </a:r>
            <a:r>
              <a:rPr lang="en" altLang="zh-CN" sz="1200" kern="1200" dirty="0">
                <a:solidFill>
                  <a:schemeClr val="tx1"/>
                </a:solidFill>
                <a:effectLst/>
                <a:latin typeface="Arial" charset="0"/>
                <a:ea typeface="+mn-ea"/>
                <a:cs typeface="+mn-cs"/>
              </a:rPr>
              <a:t> the </a:t>
            </a:r>
            <a:r>
              <a:rPr lang="en" altLang="zh-CN" sz="1200" i="1" kern="1200" dirty="0">
                <a:solidFill>
                  <a:schemeClr val="tx1"/>
                </a:solidFill>
                <a:effectLst/>
                <a:latin typeface="Arial" charset="0"/>
                <a:ea typeface="+mn-ea"/>
                <a:cs typeface="+mn-cs"/>
              </a:rPr>
              <a:t>k </a:t>
            </a:r>
            <a:r>
              <a:rPr lang="en" altLang="zh-CN" sz="1200" kern="1200" dirty="0">
                <a:solidFill>
                  <a:schemeClr val="tx1"/>
                </a:solidFill>
                <a:effectLst/>
                <a:latin typeface="Arial" charset="0"/>
                <a:ea typeface="+mn-ea"/>
                <a:cs typeface="+mn-cs"/>
              </a:rPr>
              <a:t>data chunks into </a:t>
            </a:r>
            <a:r>
              <a:rPr lang="en" altLang="zh-CN" sz="1200" i="1" kern="1200" dirty="0">
                <a:solidFill>
                  <a:schemeClr val="tx1"/>
                </a:solidFill>
                <a:effectLst/>
                <a:latin typeface="Arial" charset="0"/>
                <a:ea typeface="+mn-ea"/>
                <a:cs typeface="+mn-cs"/>
              </a:rPr>
              <a:t>l </a:t>
            </a:r>
            <a:r>
              <a:rPr lang="en" altLang="zh-CN" sz="1200" i="0" kern="1200" dirty="0">
                <a:solidFill>
                  <a:schemeClr val="tx1"/>
                </a:solidFill>
                <a:effectLst/>
                <a:latin typeface="Arial" charset="0"/>
                <a:ea typeface="+mn-ea"/>
                <a:cs typeface="+mn-cs"/>
              </a:rPr>
              <a:t>groups </a:t>
            </a:r>
            <a:r>
              <a:rPr lang="en-US" altLang="zh-CN" sz="1200" i="0" kern="1200" dirty="0">
                <a:solidFill>
                  <a:schemeClr val="tx1"/>
                </a:solidFill>
                <a:effectLst/>
                <a:latin typeface="Arial" charset="0"/>
                <a:ea typeface="+mn-ea"/>
                <a:cs typeface="+mn-cs"/>
              </a:rPr>
              <a:t>and</a:t>
            </a:r>
            <a:r>
              <a:rPr lang="zh-CN" altLang="en-US" sz="1200" i="0" kern="1200" dirty="0">
                <a:solidFill>
                  <a:schemeClr val="tx1"/>
                </a:solidFill>
                <a:effectLst/>
                <a:latin typeface="Arial" charset="0"/>
                <a:ea typeface="+mn-ea"/>
                <a:cs typeface="+mn-cs"/>
              </a:rPr>
              <a:t> </a:t>
            </a:r>
            <a:r>
              <a:rPr lang="en" altLang="zh-CN" i="0" dirty="0"/>
              <a:t>generate </a:t>
            </a:r>
            <a:r>
              <a:rPr lang="en-US" altLang="zh-CN" i="0" dirty="0"/>
              <a:t>a</a:t>
            </a:r>
            <a:r>
              <a:rPr lang="zh-CN" altLang="en-US" i="0" dirty="0"/>
              <a:t> </a:t>
            </a:r>
            <a:r>
              <a:rPr lang="en" altLang="zh-CN" dirty="0"/>
              <a:t>local parity chunk</a:t>
            </a:r>
            <a:r>
              <a:rPr lang="zh-CN" altLang="en-US" dirty="0"/>
              <a:t> </a:t>
            </a:r>
            <a:r>
              <a:rPr lang="en-US" altLang="zh-CN" dirty="0"/>
              <a:t>for</a:t>
            </a:r>
            <a:r>
              <a:rPr lang="zh-CN" altLang="en-US" dirty="0"/>
              <a:t> </a:t>
            </a:r>
            <a:r>
              <a:rPr lang="en-US" altLang="zh-CN" dirty="0"/>
              <a:t>each</a:t>
            </a:r>
            <a:r>
              <a:rPr lang="zh-CN" altLang="en-US" dirty="0"/>
              <a:t> </a:t>
            </a:r>
            <a:r>
              <a:rPr lang="en-US" altLang="zh-CN" dirty="0"/>
              <a:t>group.</a:t>
            </a:r>
            <a:r>
              <a:rPr lang="zh-CN" altLang="en-US" dirty="0"/>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Figure shows a stripe of LRC(4, 2, 2)</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once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chunk</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D1</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failed,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just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retrieve other </a:t>
            </a:r>
            <a:r>
              <a:rPr lang="en-US" altLang="zh-CN" sz="1200" kern="1200" dirty="0">
                <a:solidFill>
                  <a:schemeClr val="tx1"/>
                </a:solidFill>
                <a:effectLst/>
                <a:latin typeface="Arial" charset="0"/>
                <a:ea typeface="+mn-ea"/>
                <a:cs typeface="+mn-cs"/>
              </a:rPr>
              <a:t>two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chunk</a:t>
            </a:r>
            <a:r>
              <a:rPr lang="en" altLang="zh-CN" sz="1200" kern="1200" dirty="0">
                <a:solidFill>
                  <a:schemeClr val="tx1"/>
                </a:solidFill>
                <a:effectLst/>
                <a:latin typeface="Arial" charset="0"/>
                <a:ea typeface="+mn-ea"/>
                <a:cs typeface="+mn-cs"/>
              </a:rPr>
              <a:t>s </a:t>
            </a:r>
            <a:r>
              <a:rPr lang="en-US" altLang="zh-CN" sz="1200" kern="1200" dirty="0">
                <a:solidFill>
                  <a:schemeClr val="tx1"/>
                </a:solidFill>
                <a:effectLst/>
                <a:latin typeface="Arial" charset="0"/>
                <a:ea typeface="+mn-ea"/>
                <a:cs typeface="+mn-cs"/>
              </a:rPr>
              <a:t>D2</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L1</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in the same group</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en" altLang="zh-CN" sz="1200" kern="1200" dirty="0">
                <a:solidFill>
                  <a:schemeClr val="tx1"/>
                </a:solidFill>
                <a:effectLst/>
                <a:latin typeface="Arial" charset="0"/>
                <a:ea typeface="+mn-ea"/>
                <a:cs typeface="+mn-cs"/>
              </a:rPr>
              <a:t> repair</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LRCs</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reduce the number of retrieved chunks </a:t>
            </a:r>
            <a:r>
              <a:rPr lang="en-US" altLang="zh-CN" dirty="0"/>
              <a:t>at the expense of </a:t>
            </a:r>
            <a:r>
              <a:rPr lang="en-US" altLang="zh-CN" sz="1200" kern="1200" dirty="0">
                <a:solidFill>
                  <a:schemeClr val="tx1"/>
                </a:solidFill>
                <a:effectLst/>
                <a:latin typeface="Arial" charset="0"/>
                <a:ea typeface="+mn-ea"/>
                <a:cs typeface="+mn-cs"/>
              </a:rPr>
              <a:t>additional</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storage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cost.</a:t>
            </a:r>
            <a:endParaRPr lang="en-US"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5</a:t>
            </a:fld>
            <a:endParaRPr lang="en-US"/>
          </a:p>
        </p:txBody>
      </p:sp>
    </p:spTree>
    <p:extLst>
      <p:ext uri="{BB962C8B-B14F-4D97-AF65-F5344CB8AC3E}">
        <p14:creationId xmlns:p14="http://schemas.microsoft.com/office/powerpoint/2010/main" val="1576793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repair algorithms focus on how to quickly retrieve the surviving chunks over </a:t>
            </a:r>
            <a:r>
              <a:rPr lang="en" altLang="zh-CN" sz="1200" kern="1200" dirty="0">
                <a:solidFill>
                  <a:schemeClr val="tx1"/>
                </a:solidFill>
                <a:effectLst/>
                <a:latin typeface="Arial" charset="0"/>
                <a:ea typeface="+mn-ea"/>
                <a:cs typeface="+mn-cs"/>
              </a:rPr>
              <a:t>the network</a:t>
            </a:r>
            <a:r>
              <a:rPr lang="en-US" altLang="zh-CN" sz="1200" kern="1200" dirty="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The figure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left shows the repair solution of D1 under the conventional repair when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k=4.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it transmits four surviving chunks at the same time to the destination node N1. because of the congestion of the download link of N1. it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takes four timeslots to</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repair.</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figure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right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shows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dirty="0"/>
              <a:t>PPR</a:t>
            </a:r>
            <a:r>
              <a:rPr lang="zh-CN" altLang="en-US" sz="1200" dirty="0"/>
              <a:t> </a:t>
            </a:r>
            <a:r>
              <a:rPr lang="en-US" altLang="zh-CN" sz="1200" dirty="0"/>
              <a:t>algorithm.</a:t>
            </a:r>
            <a:r>
              <a:rPr lang="en" altLang="zh-CN" sz="1200" kern="1200" dirty="0">
                <a:solidFill>
                  <a:schemeClr val="tx1"/>
                </a:solidFill>
                <a:effectLst/>
                <a:latin typeface="Arial" charset="0"/>
                <a:ea typeface="+mn-ea"/>
                <a:cs typeface="+mn-cs"/>
              </a:rPr>
              <a:t>PPR </a:t>
            </a:r>
            <a:r>
              <a:rPr lang="en" altLang="zh-CN" sz="1200" kern="1200" dirty="0" err="1">
                <a:solidFill>
                  <a:schemeClr val="tx1"/>
                </a:solidFill>
                <a:effectLst/>
                <a:latin typeface="Arial" charset="0"/>
                <a:ea typeface="+mn-ea"/>
                <a:cs typeface="+mn-cs"/>
              </a:rPr>
              <a:t>decompos</a:t>
            </a:r>
            <a:r>
              <a:rPr lang="en-US" altLang="zh-CN" sz="1200" kern="1200" dirty="0">
                <a:solidFill>
                  <a:schemeClr val="tx1"/>
                </a:solidFill>
                <a:effectLst/>
                <a:latin typeface="Arial" charset="0"/>
                <a:ea typeface="+mn-ea"/>
                <a:cs typeface="+mn-cs"/>
              </a:rPr>
              <a:t>e</a:t>
            </a:r>
            <a:r>
              <a:rPr lang="en" altLang="zh-CN"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a:t>
            </a:r>
            <a:r>
              <a:rPr lang="en" altLang="zh-CN" sz="1200" kern="1200" dirty="0">
                <a:solidFill>
                  <a:schemeClr val="tx1"/>
                </a:solidFill>
                <a:effectLst/>
                <a:latin typeface="Arial" charset="0"/>
                <a:ea typeface="+mn-ea"/>
                <a:cs typeface="+mn-cs"/>
              </a:rPr>
              <a:t> repair into multiple sub-stages and </a:t>
            </a:r>
            <a:r>
              <a:rPr lang="en" altLang="zh-CN" sz="1200" kern="1200" dirty="0" err="1">
                <a:solidFill>
                  <a:schemeClr val="tx1"/>
                </a:solidFill>
                <a:effectLst/>
                <a:latin typeface="Arial" charset="0"/>
                <a:ea typeface="+mn-ea"/>
                <a:cs typeface="+mn-cs"/>
              </a:rPr>
              <a:t>execut</a:t>
            </a:r>
            <a:r>
              <a:rPr lang="en-US" altLang="zh-CN" sz="1200" kern="1200" dirty="0">
                <a:solidFill>
                  <a:schemeClr val="tx1"/>
                </a:solidFill>
                <a:effectLst/>
                <a:latin typeface="Arial" charset="0"/>
                <a:ea typeface="+mn-ea"/>
                <a:cs typeface="+mn-cs"/>
              </a:rPr>
              <a:t>es</a:t>
            </a:r>
            <a:r>
              <a:rPr lang="en" altLang="zh-CN" sz="1200" kern="1200" dirty="0">
                <a:solidFill>
                  <a:schemeClr val="tx1"/>
                </a:solidFill>
                <a:effectLst/>
                <a:latin typeface="Arial" charset="0"/>
                <a:ea typeface="+mn-ea"/>
                <a:cs typeface="+mn-cs"/>
              </a:rPr>
              <a:t> them in parallel</a:t>
            </a:r>
            <a:r>
              <a:rPr lang="en-US" altLang="zh-CN" sz="1200" kern="1200" dirty="0">
                <a:solidFill>
                  <a:schemeClr val="tx1"/>
                </a:solidFill>
                <a:effectLst/>
                <a:latin typeface="Arial" charset="0"/>
                <a:ea typeface="+mn-ea"/>
                <a:cs typeface="+mn-cs"/>
              </a:rPr>
              <a:t>.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Let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how</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works. (</a:t>
            </a:r>
            <a:r>
              <a:rPr lang="en-US" altLang="zh-CN" sz="1200" kern="1200" dirty="0" err="1">
                <a:solidFill>
                  <a:schemeClr val="tx1"/>
                </a:solidFill>
                <a:effectLst/>
                <a:latin typeface="Arial" charset="0"/>
                <a:ea typeface="+mn-ea"/>
                <a:cs typeface="+mn-cs"/>
              </a:rPr>
              <a:t>i</a:t>
            </a:r>
            <a:r>
              <a:rPr lang="en-US" altLang="zh-CN" sz="1200" kern="1200" dirty="0">
                <a:solidFill>
                  <a:schemeClr val="tx1"/>
                </a:solidFill>
                <a:effectLst/>
                <a:latin typeface="Arial" charset="0"/>
                <a:ea typeface="+mn-ea"/>
                <a:cs typeface="+mn-cs"/>
              </a:rPr>
              <a:t>) in the first timeslot, transmit D3 to D2 and generate an intermediate chunk I1, while at the same time sending P5 to D4 to generate intermediate chunk I2; (ii) in the second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timeslot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,transmit I2 to I1 and restore the lost chunk D1; and (iii) in the third timeslot, deliver D1 to the destination node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N1.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PPR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completes the repair in three timeslots. However, PPR also introduces </a:t>
            </a:r>
            <a:r>
              <a:rPr kumimoji="1" lang="en-US" altLang="zh-CN" b="1" dirty="0"/>
              <a:t>transmission</a:t>
            </a:r>
            <a:r>
              <a:rPr lang="en-US" altLang="zh-CN" sz="1200" kern="1200" dirty="0">
                <a:solidFill>
                  <a:schemeClr val="tx1"/>
                </a:solidFill>
                <a:effectLst/>
                <a:latin typeface="Arial" charset="0"/>
                <a:ea typeface="+mn-ea"/>
                <a:cs typeface="+mn-cs"/>
              </a:rPr>
              <a:t> dependency</a:t>
            </a:r>
            <a:r>
              <a:rPr lang="zh-CN" altLang="en-US" sz="1200" kern="1200" dirty="0">
                <a:solidFill>
                  <a:schemeClr val="tx1"/>
                </a:solidFill>
                <a:effectLst/>
                <a:latin typeface="Arial" charset="0"/>
                <a:ea typeface="+mn-ea"/>
                <a:cs typeface="+mn-cs"/>
              </a:rPr>
              <a:t>，</a:t>
            </a:r>
            <a:r>
              <a:rPr lang="en-US" altLang="zh-CN" sz="1200" kern="1200" dirty="0">
                <a:solidFill>
                  <a:schemeClr val="tx1"/>
                </a:solidFill>
                <a:effectLst/>
                <a:latin typeface="Arial" charset="0"/>
                <a:ea typeface="+mn-ea"/>
                <a:cs typeface="+mn-cs"/>
              </a:rPr>
              <a:t>as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can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that</a:t>
            </a:r>
            <a:r>
              <a:rPr lang="zh-CN" altLang="en-US" sz="1200" kern="1200" dirty="0">
                <a:solidFill>
                  <a:schemeClr val="tx1"/>
                </a:solidFill>
                <a:effectLst/>
                <a:latin typeface="Arial" charset="0"/>
                <a:ea typeface="+mn-ea"/>
                <a:cs typeface="+mn-cs"/>
              </a:rPr>
              <a:t> </a:t>
            </a:r>
            <a:r>
              <a:rPr kumimoji="1" lang="en-US" altLang="zh-CN" dirty="0"/>
              <a:t>D</a:t>
            </a:r>
            <a:r>
              <a:rPr kumimoji="1" lang="en-US" altLang="zh-CN" baseline="-25000" dirty="0"/>
              <a:t>4</a:t>
            </a:r>
            <a:r>
              <a:rPr kumimoji="1" lang="en-US" altLang="zh-CN" dirty="0"/>
              <a:t> should wait for P</a:t>
            </a:r>
            <a:r>
              <a:rPr kumimoji="1" lang="en-US" altLang="zh-CN" baseline="-25000" dirty="0"/>
              <a:t>5 </a:t>
            </a:r>
            <a:r>
              <a:rPr kumimoji="1" lang="en-US" altLang="zh-CN" dirty="0"/>
              <a:t>for aggregation.</a:t>
            </a: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altLang="zh-CN" dirty="0"/>
          </a:p>
          <a:p>
            <a:pPr marL="171450" indent="-171450">
              <a:buFont typeface="Arial" panose="020B0604020202020204" pitchFamily="34" charset="0"/>
              <a:buChar cha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6</a:t>
            </a:fld>
            <a:endParaRPr lang="en-US"/>
          </a:p>
        </p:txBody>
      </p:sp>
    </p:spTree>
    <p:extLst>
      <p:ext uri="{BB962C8B-B14F-4D97-AF65-F5344CB8AC3E}">
        <p14:creationId xmlns:p14="http://schemas.microsoft.com/office/powerpoint/2010/main" val="4214043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When existing attempts are directly used for full node repair, We identify</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 following limitations.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The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first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limitation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a:t>
            </a:r>
            <a:r>
              <a:rPr lang="en" altLang="zh-CN" sz="1200" kern="1200" dirty="0">
                <a:solidFill>
                  <a:schemeClr val="tx1"/>
                </a:solidFill>
                <a:effectLst/>
                <a:latin typeface="Arial" charset="0"/>
                <a:ea typeface="+mn-ea"/>
                <a:cs typeface="+mn-cs"/>
              </a:rPr>
              <a:t>ailing to utilize the full duplex transmission</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so</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cannot properly balance the upload and download repair traffic in the full-node repair</a:t>
            </a:r>
            <a:r>
              <a:rPr lang="en-US" altLang="zh-CN" sz="1200" kern="1200" dirty="0">
                <a:solidFill>
                  <a:schemeClr val="tx1"/>
                </a:solidFill>
                <a:effectLst/>
                <a:latin typeface="Arial" charset="0"/>
                <a:ea typeface="+mn-ea"/>
                <a:cs typeface="+mn-cs"/>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Take</a:t>
            </a:r>
            <a:r>
              <a:rPr lang="en" altLang="zh-CN" sz="1200" kern="1200" dirty="0">
                <a:solidFill>
                  <a:schemeClr val="tx1"/>
                </a:solidFill>
                <a:effectLst/>
                <a:latin typeface="Arial" charset="0"/>
                <a:ea typeface="+mn-ea"/>
                <a:cs typeface="+mn-cs"/>
              </a:rPr>
              <a:t> </a:t>
            </a:r>
            <a:r>
              <a:rPr kumimoji="1" lang="en-US" altLang="zh-CN" sz="1200" kern="1200" dirty="0">
                <a:solidFill>
                  <a:schemeClr val="tx1"/>
                </a:solidFill>
                <a:effectLst/>
                <a:latin typeface="Arial" charset="0"/>
                <a:ea typeface="+mn-ea"/>
                <a:cs typeface="+mn-cs"/>
              </a:rPr>
              <a:t>t</a:t>
            </a:r>
            <a:r>
              <a:rPr kumimoji="1" lang="en-US" altLang="zh-CN" sz="1200" dirty="0"/>
              <a:t>wo chunks’ repair under the conventional</a:t>
            </a:r>
            <a:r>
              <a:rPr kumimoji="1" lang="zh-CN" altLang="en-US" sz="1200" dirty="0"/>
              <a:t> </a:t>
            </a:r>
            <a:r>
              <a:rPr kumimoji="1" lang="en-US" altLang="zh-CN" sz="1200" dirty="0"/>
              <a:t>repair</a:t>
            </a:r>
            <a:r>
              <a:rPr kumimoji="1" lang="zh-CN" altLang="en-US" sz="1200" dirty="0"/>
              <a:t> </a:t>
            </a:r>
            <a:r>
              <a:rPr kumimoji="1" lang="en-US" altLang="zh-CN" sz="1200" dirty="0"/>
              <a:t>as</a:t>
            </a:r>
            <a:r>
              <a:rPr kumimoji="1" lang="zh-CN" altLang="en-US" sz="1200" dirty="0"/>
              <a:t> </a:t>
            </a:r>
            <a:r>
              <a:rPr kumimoji="1" lang="en-US" altLang="zh-CN" sz="1200" dirty="0"/>
              <a:t>an</a:t>
            </a:r>
            <a:r>
              <a:rPr kumimoji="1" lang="zh-CN" altLang="en-US" sz="1200" dirty="0"/>
              <a:t> </a:t>
            </a:r>
            <a:r>
              <a:rPr kumimoji="1" lang="en-US" altLang="zh-CN" sz="1200" dirty="0"/>
              <a:t>example.</a:t>
            </a:r>
            <a:r>
              <a:rPr kumimoji="1" lang="zh-CN" altLang="en-US" sz="1200" dirty="0"/>
              <a:t> </a:t>
            </a:r>
            <a:r>
              <a:rPr kumimoji="1" lang="en-US" altLang="zh-CN" sz="1200" dirty="0"/>
              <a:t>solution</a:t>
            </a:r>
            <a:r>
              <a:rPr kumimoji="1" lang="zh-CN" altLang="en-US" sz="1200" dirty="0"/>
              <a:t> </a:t>
            </a:r>
            <a:r>
              <a:rPr kumimoji="1" lang="en-US" altLang="zh-CN" sz="1200" dirty="0"/>
              <a:t>a</a:t>
            </a:r>
            <a:r>
              <a:rPr kumimoji="1" lang="zh-CN" altLang="en-US" sz="1200" dirty="0"/>
              <a:t>  </a:t>
            </a:r>
            <a:r>
              <a:rPr lang="en" altLang="zh-CN" sz="1200" kern="1200" dirty="0">
                <a:solidFill>
                  <a:schemeClr val="tx1"/>
                </a:solidFill>
                <a:effectLst/>
                <a:latin typeface="Arial" charset="0"/>
                <a:ea typeface="+mn-ea"/>
                <a:cs typeface="+mn-cs"/>
              </a:rPr>
              <a:t>needs to download four chunks (at </a:t>
            </a:r>
            <a:r>
              <a:rPr lang="en" altLang="zh-CN" sz="1200" i="1" kern="1200" dirty="0">
                <a:solidFill>
                  <a:schemeClr val="tx1"/>
                </a:solidFill>
                <a:effectLst/>
                <a:latin typeface="Arial" charset="0"/>
                <a:ea typeface="+mn-ea"/>
                <a:cs typeface="+mn-cs"/>
              </a:rPr>
              <a:t>N</a:t>
            </a:r>
            <a:r>
              <a:rPr lang="en" altLang="zh-CN" sz="1200" kern="1200" dirty="0">
                <a:solidFill>
                  <a:schemeClr val="tx1"/>
                </a:solidFill>
                <a:effectLst/>
                <a:latin typeface="Arial" charset="0"/>
                <a:ea typeface="+mn-ea"/>
                <a:cs typeface="+mn-cs"/>
              </a:rPr>
              <a:t>3) to </a:t>
            </a:r>
            <a:r>
              <a:rPr lang="en-US" altLang="zh-CN" sz="1200" kern="1200" dirty="0">
                <a:solidFill>
                  <a:schemeClr val="tx1"/>
                </a:solidFill>
                <a:effectLst/>
                <a:latin typeface="Arial" charset="0"/>
                <a:ea typeface="+mn-ea"/>
                <a:cs typeface="+mn-cs"/>
              </a:rPr>
              <a:t>complete</a:t>
            </a:r>
            <a:r>
              <a:rPr lang="en" altLang="zh-CN" sz="1200" kern="1200" dirty="0">
                <a:solidFill>
                  <a:schemeClr val="tx1"/>
                </a:solidFill>
                <a:effectLst/>
                <a:latin typeface="Arial" charset="0"/>
                <a:ea typeface="+mn-ea"/>
                <a:cs typeface="+mn-cs"/>
              </a:rPr>
              <a:t> the repair</a:t>
            </a:r>
            <a:r>
              <a:rPr lang="en-US" altLang="zh-CN" sz="1200" kern="1200" dirty="0">
                <a:solidFill>
                  <a:schemeClr val="tx1"/>
                </a:solidFill>
                <a:effectLst/>
                <a:latin typeface="Arial" charset="0"/>
                <a:ea typeface="+mn-ea"/>
                <a:cs typeface="+mn-cs"/>
              </a:rPr>
              <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while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solution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b</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only uploads and downloads at most two chunks for repair.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It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indicates that balancing the upload and download repair traffic has potential to reduce the overall repair time, </a:t>
            </a:r>
            <a:r>
              <a:rPr lang="en-US" altLang="zh-CN" sz="1200" kern="1200" dirty="0">
                <a:solidFill>
                  <a:schemeClr val="tx1"/>
                </a:solidFill>
                <a:effectLst/>
                <a:latin typeface="Arial" charset="0"/>
                <a:ea typeface="+mn-ea"/>
                <a:cs typeface="+mn-cs"/>
              </a:rPr>
              <a:t>which</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is</a:t>
            </a:r>
            <a:r>
              <a:rPr lang="zh-CN" altLang="en-US" sz="1200" kern="1200" dirty="0">
                <a:solidFill>
                  <a:schemeClr val="tx1"/>
                </a:solidFill>
                <a:effectLst/>
                <a:latin typeface="Arial" charset="0"/>
                <a:ea typeface="+mn-ea"/>
                <a:cs typeface="+mn-cs"/>
              </a:rPr>
              <a:t> </a:t>
            </a:r>
            <a:r>
              <a:rPr lang="en" altLang="zh-CN" sz="1200" dirty="0">
                <a:solidFill>
                  <a:schemeClr val="bg1"/>
                </a:solidFill>
              </a:rPr>
              <a:t>determined by the most loaded node</a:t>
            </a:r>
            <a:r>
              <a:rPr lang="en-US" altLang="zh-CN" sz="1200" dirty="0">
                <a:solidFill>
                  <a:schemeClr val="bg1"/>
                </a:solidFill>
              </a:rPr>
              <a:t>.</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kumimoji="1" lang="en-US" altLang="zh-CN" sz="120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kumimoji="1" lang="zh-CN" altLang="en-US" sz="120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7</a:t>
            </a:fld>
            <a:endParaRPr lang="en-US"/>
          </a:p>
        </p:txBody>
      </p:sp>
    </p:spTree>
    <p:extLst>
      <p:ext uri="{BB962C8B-B14F-4D97-AF65-F5344CB8AC3E}">
        <p14:creationId xmlns:p14="http://schemas.microsoft.com/office/powerpoint/2010/main" val="130146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The</a:t>
            </a:r>
            <a:r>
              <a:rPr lang="zh-CN" altLang="en-US" dirty="0"/>
              <a:t> </a:t>
            </a:r>
            <a:r>
              <a:rPr lang="en-US" altLang="zh-CN" dirty="0"/>
              <a:t>second</a:t>
            </a:r>
            <a:r>
              <a:rPr lang="zh-CN" altLang="en-US" dirty="0"/>
              <a:t> </a:t>
            </a:r>
            <a:r>
              <a:rPr lang="en-US" altLang="zh-CN" dirty="0"/>
              <a:t>limitation</a:t>
            </a:r>
            <a:r>
              <a:rPr lang="zh-CN" altLang="en-US" dirty="0"/>
              <a:t> </a:t>
            </a:r>
            <a:r>
              <a:rPr lang="en-US" altLang="zh-CN" dirty="0"/>
              <a:t>is</a:t>
            </a:r>
            <a:r>
              <a:rPr lang="zh-CN" altLang="en-US" dirty="0"/>
              <a:t> </a:t>
            </a:r>
            <a:r>
              <a:rPr lang="en-US" altLang="zh-CN" dirty="0"/>
              <a:t>f</a:t>
            </a:r>
            <a:r>
              <a:rPr lang="en" altLang="zh-CN" dirty="0"/>
              <a:t>ailing to fully utilize the bandwidth at each timeslot</a:t>
            </a:r>
            <a:r>
              <a:rPr lang="en-US" altLang="zh-CN" dirty="0"/>
              <a:t>.</a:t>
            </a:r>
            <a:r>
              <a:rPr lang="en" altLang="zh-CN" sz="1200" kern="1200" dirty="0">
                <a:solidFill>
                  <a:schemeClr val="tx1"/>
                </a:solidFill>
                <a:effectLst/>
                <a:latin typeface="Arial" charset="0"/>
                <a:ea typeface="+mn-ea"/>
                <a:cs typeface="+mn-cs"/>
              </a:rPr>
              <a:t> While existing repair algorithms can </a:t>
            </a:r>
            <a:r>
              <a:rPr lang="en-US" altLang="zh-CN" sz="1200" kern="1200" dirty="0">
                <a:solidFill>
                  <a:schemeClr val="tx1"/>
                </a:solidFill>
                <a:effectLst/>
                <a:latin typeface="Arial" charset="0"/>
                <a:ea typeface="+mn-ea"/>
                <a:cs typeface="+mn-cs"/>
              </a:rPr>
              <a:t>accelerate</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single-chunk repair</a:t>
            </a:r>
            <a:r>
              <a:rPr lang="en-US" altLang="zh-CN" sz="1200" kern="1200" dirty="0">
                <a:solidFill>
                  <a:schemeClr val="tx1"/>
                </a:solidFill>
                <a:effectLst/>
                <a:latin typeface="Arial" charset="0"/>
                <a:ea typeface="+mn-ea"/>
                <a:cs typeface="+mn-cs"/>
              </a:rPr>
              <a:t>,</a:t>
            </a:r>
            <a:r>
              <a:rPr lang="en" altLang="zh-CN" sz="1200" kern="1200" dirty="0">
                <a:solidFill>
                  <a:schemeClr val="tx1"/>
                </a:solidFill>
                <a:effectLst/>
                <a:latin typeface="Arial" charset="0"/>
                <a:ea typeface="+mn-ea"/>
                <a:cs typeface="+mn-cs"/>
              </a:rPr>
              <a:t> simply </a:t>
            </a:r>
            <a:r>
              <a:rPr lang="en-US" altLang="zh-CN" sz="1200" kern="1200" dirty="0">
                <a:solidFill>
                  <a:schemeClr val="tx1"/>
                </a:solidFill>
                <a:effectLst/>
                <a:latin typeface="Arial" charset="0"/>
                <a:ea typeface="+mn-ea"/>
                <a:cs typeface="+mn-cs"/>
              </a:rPr>
              <a:t>deploy</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them</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to cope with the full-node repair may </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cause</a:t>
            </a:r>
            <a:r>
              <a:rPr lang="en" altLang="zh-CN" sz="1200" kern="1200" dirty="0">
                <a:solidFill>
                  <a:schemeClr val="tx1"/>
                </a:solidFill>
                <a:effectLst/>
                <a:latin typeface="Arial" charset="0"/>
                <a:ea typeface="+mn-ea"/>
                <a:cs typeface="+mn-cs"/>
              </a:rPr>
              <a:t> link congestion again</a:t>
            </a:r>
            <a:r>
              <a:rPr lang="en-US" altLang="zh-CN" sz="1200" kern="1200" dirty="0">
                <a:solidFill>
                  <a:schemeClr val="tx1"/>
                </a:solidFill>
                <a:effectLst/>
                <a:latin typeface="Arial" charset="0"/>
                <a:ea typeface="+mn-ea"/>
                <a:cs typeface="+mn-cs"/>
              </a:rPr>
              <a:t>.</a:t>
            </a:r>
            <a:r>
              <a:rPr lang="en" altLang="zh-CN" sz="1200" kern="1200" dirty="0">
                <a:solidFill>
                  <a:schemeClr val="tx1"/>
                </a:solidFill>
                <a:effectLst/>
                <a:latin typeface="Arial" charset="0"/>
                <a:ea typeface="+mn-ea"/>
                <a:cs typeface="+mn-cs"/>
              </a:rPr>
              <a:t>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Let’s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example.</a:t>
            </a:r>
            <a:r>
              <a:rPr lang="en" altLang="zh-CN" sz="1200" kern="1200" dirty="0">
                <a:solidFill>
                  <a:schemeClr val="tx1"/>
                </a:solidFill>
                <a:effectLst/>
                <a:latin typeface="Arial" charset="0"/>
                <a:ea typeface="+mn-ea"/>
                <a:cs typeface="+mn-cs"/>
              </a:rPr>
              <a:t> after the transmissions in the first timeslot, the transmissions of C3 and C7 compete for download link of N3.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Solution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b</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gives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different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priorities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them</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result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in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different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repair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time.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we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can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see</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that,</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4</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timeslots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solution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3</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timeslots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for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solution</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b.</a:t>
            </a: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sz="1200" kern="1200" dirty="0">
                <a:solidFill>
                  <a:schemeClr val="tx1"/>
                </a:solidFill>
                <a:effectLst/>
                <a:latin typeface="Arial" charset="0"/>
                <a:ea typeface="+mn-ea"/>
                <a:cs typeface="+mn-cs"/>
              </a:rPr>
              <a:t>It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indicates that the repair solutions in the full-node repair should be carefully scheduled.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indent="-171450">
              <a:buFont typeface="Arial" panose="020B0604020202020204" pitchFamily="34" charset="0"/>
              <a:buChar cha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8</a:t>
            </a:fld>
            <a:endParaRPr lang="en-US"/>
          </a:p>
        </p:txBody>
      </p:sp>
    </p:spTree>
    <p:extLst>
      <p:ext uri="{BB962C8B-B14F-4D97-AF65-F5344CB8AC3E}">
        <p14:creationId xmlns:p14="http://schemas.microsoft.com/office/powerpoint/2010/main" val="259833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our main contributions include: </a:t>
            </a: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We propose </a:t>
            </a:r>
            <a:r>
              <a:rPr lang="en-US" altLang="zh-CN" sz="1200" kern="1200" dirty="0">
                <a:solidFill>
                  <a:schemeClr val="tx1"/>
                </a:solidFill>
                <a:effectLst/>
                <a:latin typeface="Arial" charset="0"/>
                <a:ea typeface="+mn-ea"/>
                <a:cs typeface="+mn-cs"/>
              </a:rPr>
              <a:t>a</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framework</a:t>
            </a:r>
            <a:r>
              <a:rPr lang="zh-CN" altLang="en-US" sz="1200" kern="1200" dirty="0">
                <a:solidFill>
                  <a:schemeClr val="tx1"/>
                </a:solidFill>
                <a:effectLst/>
                <a:latin typeface="Arial" charset="0"/>
                <a:ea typeface="+mn-ea"/>
                <a:cs typeface="+mn-cs"/>
              </a:rPr>
              <a:t> </a:t>
            </a:r>
            <a:r>
              <a:rPr lang="en" altLang="zh-CN" sz="1200" kern="1200" dirty="0" err="1">
                <a:solidFill>
                  <a:schemeClr val="tx1"/>
                </a:solidFill>
                <a:effectLst/>
                <a:latin typeface="Arial" charset="0"/>
                <a:ea typeface="+mn-ea"/>
                <a:cs typeface="+mn-cs"/>
              </a:rPr>
              <a:t>RepairBoost</a:t>
            </a:r>
            <a:r>
              <a:rPr lang="en" altLang="zh-CN"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to</a:t>
            </a:r>
            <a:r>
              <a:rPr lang="zh-CN" altLang="en-US" sz="1200" kern="1200" dirty="0">
                <a:solidFill>
                  <a:schemeClr val="tx1"/>
                </a:solidFill>
                <a:effectLst/>
                <a:latin typeface="Arial" charset="0"/>
                <a:ea typeface="+mn-ea"/>
                <a:cs typeface="+mn-cs"/>
              </a:rPr>
              <a:t> </a:t>
            </a:r>
            <a:r>
              <a:rPr lang="en-US" altLang="zh-CN" dirty="0"/>
              <a:t>speed up the full-node repair,</a:t>
            </a:r>
            <a:r>
              <a:rPr lang="zh-CN" altLang="en-US" dirty="0"/>
              <a:t> </a:t>
            </a:r>
            <a:r>
              <a:rPr lang="en-US" altLang="zh-CN" dirty="0"/>
              <a:t>which</a:t>
            </a:r>
            <a:r>
              <a:rPr lang="zh-CN" altLang="en-US" dirty="0"/>
              <a:t> </a:t>
            </a:r>
            <a:r>
              <a:rPr lang="en" altLang="zh-CN" sz="1200" kern="1200" dirty="0">
                <a:solidFill>
                  <a:schemeClr val="tx1"/>
                </a:solidFill>
                <a:effectLst/>
                <a:latin typeface="Arial" charset="0"/>
                <a:ea typeface="+mn-ea"/>
                <a:cs typeface="+mn-cs"/>
              </a:rPr>
              <a:t>builds on three design </a:t>
            </a:r>
            <a:r>
              <a:rPr lang="en-US" altLang="zh-CN" sz="1200" kern="1200" dirty="0">
                <a:solidFill>
                  <a:schemeClr val="tx1"/>
                </a:solidFill>
                <a:effectLst/>
                <a:latin typeface="Arial" charset="0"/>
                <a:ea typeface="+mn-ea"/>
                <a:cs typeface="+mn-cs"/>
              </a:rPr>
              <a:t>techs.</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Repair</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abstraction,</a:t>
            </a:r>
            <a:r>
              <a:rPr lang="zh-CN" altLang="en-US" sz="1200" kern="1200" dirty="0">
                <a:solidFill>
                  <a:schemeClr val="tx1"/>
                </a:solidFill>
                <a:effectLst/>
                <a:latin typeface="Arial" charset="0"/>
                <a:ea typeface="+mn-ea"/>
                <a:cs typeface="+mn-cs"/>
              </a:rPr>
              <a:t> </a:t>
            </a:r>
            <a:r>
              <a:rPr lang="en-US" altLang="zh-CN" dirty="0"/>
              <a:t>Repair traffic balancing and</a:t>
            </a:r>
            <a:r>
              <a:rPr lang="zh-CN" altLang="en-US" dirty="0"/>
              <a:t> </a:t>
            </a:r>
            <a:r>
              <a:rPr lang="en-US" altLang="zh-CN" dirty="0"/>
              <a:t>Transmission scheduling.</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We implement</a:t>
            </a:r>
            <a:r>
              <a:rPr lang="en-US" altLang="zh-CN" sz="1200" kern="1200" dirty="0">
                <a:solidFill>
                  <a:schemeClr val="tx1"/>
                </a:solidFill>
                <a:effectLst/>
                <a:latin typeface="Arial" charset="0"/>
                <a:ea typeface="+mn-ea"/>
                <a:cs typeface="+mn-cs"/>
              </a:rPr>
              <a:t>ed</a:t>
            </a:r>
            <a:r>
              <a:rPr lang="en" altLang="zh-CN" sz="1200" kern="1200" dirty="0">
                <a:solidFill>
                  <a:schemeClr val="tx1"/>
                </a:solidFill>
                <a:effectLst/>
                <a:latin typeface="Arial" charset="0"/>
                <a:ea typeface="+mn-ea"/>
                <a:cs typeface="+mn-cs"/>
              </a:rPr>
              <a:t> a prototype with C++</a:t>
            </a:r>
            <a:r>
              <a:rPr lang="zh-CN" altLang="en-US" sz="1200" kern="1200" dirty="0">
                <a:solidFill>
                  <a:schemeClr val="tx1"/>
                </a:solidFill>
                <a:effectLst/>
                <a:latin typeface="Arial" charset="0"/>
                <a:ea typeface="+mn-ea"/>
                <a:cs typeface="+mn-cs"/>
              </a:rPr>
              <a:t> </a:t>
            </a:r>
            <a:r>
              <a:rPr lang="en-US" altLang="zh-CN" sz="1200" kern="1200" dirty="0">
                <a:solidFill>
                  <a:schemeClr val="tx1"/>
                </a:solidFill>
                <a:effectLst/>
                <a:latin typeface="Arial" charset="0"/>
                <a:ea typeface="+mn-ea"/>
                <a:cs typeface="+mn-cs"/>
              </a:rPr>
              <a:t>and</a:t>
            </a:r>
            <a:r>
              <a:rPr lang="zh-CN" altLang="en-US" sz="1200" kern="1200" dirty="0">
                <a:solidFill>
                  <a:schemeClr val="tx1"/>
                </a:solidFill>
                <a:effectLst/>
                <a:latin typeface="Arial" charset="0"/>
                <a:ea typeface="+mn-ea"/>
                <a:cs typeface="+mn-cs"/>
              </a:rPr>
              <a:t> </a:t>
            </a:r>
            <a:r>
              <a:rPr lang="en" altLang="zh-CN" dirty="0"/>
              <a:t>integrate</a:t>
            </a:r>
            <a:r>
              <a:rPr lang="en-US" altLang="zh-CN" dirty="0"/>
              <a:t>d</a:t>
            </a:r>
            <a:r>
              <a:rPr lang="zh-CN" altLang="en-US" dirty="0"/>
              <a:t> </a:t>
            </a:r>
            <a:r>
              <a:rPr lang="en-US" altLang="zh-CN" dirty="0"/>
              <a:t>it</a:t>
            </a:r>
            <a:r>
              <a:rPr lang="zh-CN" altLang="en-US" dirty="0"/>
              <a:t> </a:t>
            </a:r>
            <a:r>
              <a:rPr lang="en-US" altLang="zh-CN" dirty="0"/>
              <a:t>into</a:t>
            </a:r>
            <a:r>
              <a:rPr lang="zh-CN" altLang="en-US" dirty="0"/>
              <a:t> </a:t>
            </a:r>
            <a:r>
              <a:rPr lang="en" altLang="zh-CN" dirty="0"/>
              <a:t>HDFS</a:t>
            </a:r>
            <a:r>
              <a:rPr lang="en-US" altLang="zh-CN" dirty="0"/>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We also extended</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to tackle multiple node failures and boost the repair in heterogeneous environments</a:t>
            </a:r>
            <a:r>
              <a:rPr lang="en-US" altLang="zh-CN" sz="1200" kern="1200" dirty="0">
                <a:solidFill>
                  <a:schemeClr val="tx1"/>
                </a:solidFill>
                <a:effectLst/>
                <a:latin typeface="Arial" charset="0"/>
                <a:ea typeface="+mn-ea"/>
                <a:cs typeface="+mn-cs"/>
              </a:rPr>
              <a:t>.</a:t>
            </a:r>
            <a:r>
              <a:rPr lang="en" altLang="zh-CN" sz="1200" kern="1200" dirty="0">
                <a:solidFill>
                  <a:schemeClr val="tx1"/>
                </a:solidFill>
                <a:effectLst/>
                <a:latin typeface="Arial" charset="0"/>
                <a:ea typeface="+mn-ea"/>
                <a:cs typeface="+mn-cs"/>
              </a:rPr>
              <a:t>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 altLang="zh-CN" sz="1200" kern="1200" dirty="0">
                <a:solidFill>
                  <a:schemeClr val="tx1"/>
                </a:solidFill>
                <a:effectLst/>
                <a:latin typeface="Arial" charset="0"/>
                <a:ea typeface="+mn-ea"/>
                <a:cs typeface="+mn-cs"/>
              </a:rPr>
              <a:t>We evaluate the performance on Amazon EC2, showing that </a:t>
            </a:r>
            <a:r>
              <a:rPr lang="en-US" altLang="zh-CN" sz="1200" kern="1200" dirty="0">
                <a:solidFill>
                  <a:schemeClr val="tx1"/>
                </a:solidFill>
                <a:effectLst/>
                <a:latin typeface="Arial" charset="0"/>
                <a:ea typeface="+mn-ea"/>
                <a:cs typeface="+mn-cs"/>
              </a:rPr>
              <a:t>it</a:t>
            </a:r>
            <a:r>
              <a:rPr lang="zh-CN" altLang="en-US" sz="1200" kern="1200" dirty="0">
                <a:solidFill>
                  <a:schemeClr val="tx1"/>
                </a:solidFill>
                <a:effectLst/>
                <a:latin typeface="Arial" charset="0"/>
                <a:ea typeface="+mn-ea"/>
                <a:cs typeface="+mn-cs"/>
              </a:rPr>
              <a:t> </a:t>
            </a:r>
            <a:r>
              <a:rPr lang="en" altLang="zh-CN" sz="1200" kern="1200" dirty="0">
                <a:solidFill>
                  <a:schemeClr val="tx1"/>
                </a:solidFill>
                <a:effectLst/>
                <a:latin typeface="Arial" charset="0"/>
                <a:ea typeface="+mn-ea"/>
                <a:cs typeface="+mn-cs"/>
              </a:rPr>
              <a:t>increase the repair throughput by 35.0-97.1%.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 altLang="zh-CN" sz="1200" kern="1200" dirty="0">
              <a:solidFill>
                <a:schemeClr val="tx1"/>
              </a:solidFill>
              <a:effectLst/>
              <a:latin typeface="Arial" charset="0"/>
              <a:ea typeface="+mn-ea"/>
              <a:cs typeface="+mn-cs"/>
            </a:endParaRPr>
          </a:p>
          <a:p>
            <a:pPr marL="171450" indent="-171450">
              <a:buFont typeface="Arial" panose="020B0604020202020204" pitchFamily="34" charset="0"/>
              <a:buChar cha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9</a:t>
            </a:fld>
            <a:endParaRPr lang="en-US"/>
          </a:p>
        </p:txBody>
      </p:sp>
    </p:spTree>
    <p:extLst>
      <p:ext uri="{BB962C8B-B14F-4D97-AF65-F5344CB8AC3E}">
        <p14:creationId xmlns:p14="http://schemas.microsoft.com/office/powerpoint/2010/main" val="2544815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200"/>
            </a:lvl1pPr>
          </a:lstStyle>
          <a:p>
            <a:pPr>
              <a:defRPr/>
            </a:pPr>
            <a:fld id="{35DD5A66-9C2F-42FF-B09E-B62E67AA1448}" type="slidenum">
              <a:rPr lang="en-US" smtClean="0"/>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76200"/>
            <a:ext cx="10969943" cy="1143000"/>
          </a:xfrm>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609441" y="1447801"/>
            <a:ext cx="10969943" cy="4678364"/>
          </a:xfrm>
        </p:spPr>
        <p:txBody>
          <a:bodyPr/>
          <a:lstStyle>
            <a:lvl1pPr>
              <a:lnSpc>
                <a:spcPct val="100000"/>
              </a:lnSpc>
              <a:defRPr sz="28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000"/>
            </a:lvl1pPr>
          </a:lstStyle>
          <a:p>
            <a:pPr>
              <a:defRPr/>
            </a:pPr>
            <a:fld id="{3FFE790D-BCFB-4008-9260-CA63AEE325FD}" type="slidenum">
              <a:rPr lang="en-US" smtClean="0"/>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441" y="274638"/>
            <a:ext cx="1096994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441" y="1600201"/>
            <a:ext cx="1096994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09441" y="6400801"/>
            <a:ext cx="741486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5325" y="6400801"/>
            <a:ext cx="284405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lnSpc>
          <a:spcPct val="105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5000"/>
        </a:lnSpc>
        <a:spcBef>
          <a:spcPct val="20000"/>
        </a:spcBef>
        <a:spcAft>
          <a:spcPct val="0"/>
        </a:spcAft>
        <a:buChar char="•"/>
        <a:defRPr sz="2400">
          <a:solidFill>
            <a:schemeClr val="tx1"/>
          </a:solidFill>
          <a:latin typeface="+mn-lt"/>
        </a:defRPr>
      </a:lvl2pPr>
      <a:lvl3pPr marL="1143000" indent="-228600" algn="l" rtl="0" eaLnBrk="0" fontAlgn="base" hangingPunct="0">
        <a:lnSpc>
          <a:spcPct val="105000"/>
        </a:lnSpc>
        <a:spcBef>
          <a:spcPct val="20000"/>
        </a:spcBef>
        <a:spcAft>
          <a:spcPct val="0"/>
        </a:spcAft>
        <a:buChar char="•"/>
        <a:defRPr sz="2000">
          <a:solidFill>
            <a:schemeClr val="tx1"/>
          </a:solidFill>
          <a:latin typeface="+mn-lt"/>
        </a:defRPr>
      </a:lvl3pPr>
      <a:lvl4pPr marL="1600200" indent="-228600" algn="l" rtl="0" eaLnBrk="0" fontAlgn="base" hangingPunct="0">
        <a:lnSpc>
          <a:spcPct val="105000"/>
        </a:lnSpc>
        <a:spcBef>
          <a:spcPct val="20000"/>
        </a:spcBef>
        <a:spcAft>
          <a:spcPct val="0"/>
        </a:spcAft>
        <a:buChar char="•"/>
        <a:defRPr>
          <a:solidFill>
            <a:schemeClr val="tx1"/>
          </a:solidFill>
          <a:latin typeface="+mn-lt"/>
        </a:defRPr>
      </a:lvl4pPr>
      <a:lvl5pPr marL="2057400" indent="-228600" algn="l" rtl="0" eaLnBrk="0" fontAlgn="base" hangingPunct="0">
        <a:lnSpc>
          <a:spcPct val="105000"/>
        </a:lnSpc>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github.com/shenzr/repairboost-cod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311" y="2034778"/>
            <a:ext cx="9220199" cy="1771651"/>
          </a:xfrm>
        </p:spPr>
        <p:txBody>
          <a:bodyPr/>
          <a:lstStyle/>
          <a:p>
            <a:r>
              <a:rPr lang="en-US" sz="4800" dirty="0"/>
              <a:t>Boosting Full-Node Repair </a:t>
            </a:r>
            <a:br>
              <a:rPr lang="en-US" sz="4800" dirty="0"/>
            </a:br>
            <a:r>
              <a:rPr lang="en-US" sz="4800" dirty="0"/>
              <a:t>in Erasure-Coded Storage </a:t>
            </a:r>
          </a:p>
        </p:txBody>
      </p:sp>
      <p:sp>
        <p:nvSpPr>
          <p:cNvPr id="3" name="Subtitle 2"/>
          <p:cNvSpPr>
            <a:spLocks noGrp="1"/>
          </p:cNvSpPr>
          <p:nvPr>
            <p:ph type="subTitle" idx="1"/>
          </p:nvPr>
        </p:nvSpPr>
        <p:spPr>
          <a:xfrm>
            <a:off x="406294" y="4114800"/>
            <a:ext cx="11376237" cy="1828800"/>
          </a:xfrm>
        </p:spPr>
        <p:txBody>
          <a:bodyPr>
            <a:normAutofit/>
          </a:bodyPr>
          <a:lstStyle/>
          <a:p>
            <a:pPr>
              <a:spcBef>
                <a:spcPts val="0"/>
              </a:spcBef>
            </a:pPr>
            <a:r>
              <a:rPr lang="en" altLang="zh-CN" sz="2400" b="1" dirty="0" err="1"/>
              <a:t>Shiyao</a:t>
            </a:r>
            <a:r>
              <a:rPr lang="en" altLang="zh-CN" sz="2400" b="1" dirty="0"/>
              <a:t> Lin</a:t>
            </a:r>
            <a:r>
              <a:rPr lang="en-US" altLang="zh-CN" sz="2400" b="1" baseline="30000" dirty="0"/>
              <a:t>*</a:t>
            </a:r>
            <a:r>
              <a:rPr lang="en" altLang="zh-CN" sz="2400" dirty="0"/>
              <a:t>, </a:t>
            </a:r>
            <a:r>
              <a:rPr lang="en" altLang="zh-CN" sz="2400" dirty="0" err="1"/>
              <a:t>Guowen</a:t>
            </a:r>
            <a:r>
              <a:rPr lang="en" altLang="zh-CN" sz="2400" dirty="0"/>
              <a:t> Gong</a:t>
            </a:r>
            <a:r>
              <a:rPr lang="en-US" altLang="zh-CN" sz="2400" b="1" baseline="30000" dirty="0"/>
              <a:t>*</a:t>
            </a:r>
            <a:r>
              <a:rPr lang="en" altLang="zh-CN" sz="2400" dirty="0"/>
              <a:t>, </a:t>
            </a:r>
            <a:r>
              <a:rPr lang="en" altLang="zh-CN" sz="2400" dirty="0" err="1"/>
              <a:t>Zhirong</a:t>
            </a:r>
            <a:r>
              <a:rPr lang="en" altLang="zh-CN" sz="2400" dirty="0"/>
              <a:t> Shen</a:t>
            </a:r>
            <a:r>
              <a:rPr lang="en-US" altLang="zh-CN" sz="2400" b="1" baseline="30000" dirty="0"/>
              <a:t>*</a:t>
            </a:r>
            <a:r>
              <a:rPr lang="en" altLang="zh-CN" sz="2400" dirty="0"/>
              <a:t>, </a:t>
            </a:r>
          </a:p>
          <a:p>
            <a:pPr>
              <a:spcBef>
                <a:spcPts val="0"/>
              </a:spcBef>
            </a:pPr>
            <a:r>
              <a:rPr lang="en" altLang="zh-CN" sz="2400" dirty="0"/>
              <a:t>Patrick P. C. Lee</a:t>
            </a:r>
            <a:r>
              <a:rPr lang="en-US" altLang="zh-CN" sz="2400" baseline="30000" dirty="0"/>
              <a:t> #</a:t>
            </a:r>
            <a:r>
              <a:rPr lang="en" altLang="zh-CN" sz="2400" dirty="0"/>
              <a:t>, and </a:t>
            </a:r>
            <a:r>
              <a:rPr lang="en" altLang="zh-CN" sz="2400" dirty="0" err="1"/>
              <a:t>Jiwu</a:t>
            </a:r>
            <a:r>
              <a:rPr lang="en" altLang="zh-CN" sz="2400" dirty="0"/>
              <a:t> Shu</a:t>
            </a:r>
            <a:r>
              <a:rPr lang="en-US" altLang="zh-CN" sz="2400" b="1" baseline="30000" dirty="0"/>
              <a:t> * ,</a:t>
            </a:r>
            <a:r>
              <a:rPr lang="en-US" altLang="zh-CN" sz="2400" baseline="30000" dirty="0"/>
              <a:t>^</a:t>
            </a:r>
            <a:r>
              <a:rPr lang="en" altLang="zh-CN" sz="2400" dirty="0"/>
              <a:t> </a:t>
            </a:r>
          </a:p>
          <a:p>
            <a:pPr>
              <a:spcBef>
                <a:spcPts val="0"/>
              </a:spcBef>
            </a:pPr>
            <a:endParaRPr lang="en" altLang="zh-CN" sz="2400" dirty="0"/>
          </a:p>
          <a:p>
            <a:pPr algn="l">
              <a:spcBef>
                <a:spcPts val="0"/>
              </a:spcBef>
            </a:pPr>
            <a:r>
              <a:rPr lang="en-US" altLang="zh-CN" sz="2400" baseline="30000" dirty="0"/>
              <a:t>* </a:t>
            </a:r>
            <a:r>
              <a:rPr lang="en" altLang="zh-CN" sz="2400" dirty="0"/>
              <a:t>Xiamen University  </a:t>
            </a:r>
            <a:r>
              <a:rPr lang="en-US" altLang="zh-CN" sz="2400" baseline="30000" dirty="0"/>
              <a:t>#</a:t>
            </a:r>
            <a:r>
              <a:rPr lang="en" altLang="zh-CN" sz="2400" dirty="0"/>
              <a:t>The Chinese University of Hong Kong  </a:t>
            </a:r>
            <a:r>
              <a:rPr lang="en-US" altLang="zh-CN" sz="2400" baseline="30000" dirty="0"/>
              <a:t>^</a:t>
            </a:r>
            <a:r>
              <a:rPr lang="en" altLang="zh-CN" sz="2400" dirty="0"/>
              <a:t>Tsinghua University </a:t>
            </a:r>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4091" y="132557"/>
            <a:ext cx="1143000" cy="1143000"/>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7017" y="95250"/>
            <a:ext cx="2100562" cy="1217614"/>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1605" y="352255"/>
            <a:ext cx="2665412" cy="838315"/>
          </a:xfrm>
          <a:prstGeom prst="rect">
            <a:avLst/>
          </a:prstGeom>
        </p:spPr>
      </p:pic>
      <p:sp>
        <p:nvSpPr>
          <p:cNvPr id="7" name="矩形 6"/>
          <p:cNvSpPr/>
          <p:nvPr/>
        </p:nvSpPr>
        <p:spPr>
          <a:xfrm>
            <a:off x="3977357" y="6193135"/>
            <a:ext cx="4234108" cy="461665"/>
          </a:xfrm>
          <a:prstGeom prst="rect">
            <a:avLst/>
          </a:prstGeom>
        </p:spPr>
        <p:txBody>
          <a:bodyPr wrap="none">
            <a:spAutoFit/>
          </a:bodyPr>
          <a:lstStyle/>
          <a:p>
            <a:r>
              <a:rPr lang="en-US" altLang="zh-CN" sz="2400" dirty="0">
                <a:latin typeface="+mn-lt"/>
              </a:rPr>
              <a:t>Presented at USENIX ATC’21</a:t>
            </a:r>
            <a:endParaRPr lang="zh-CN" altLang="en-US" sz="2400" dirty="0">
              <a:latin typeface="+mn-lt"/>
            </a:endParaRPr>
          </a:p>
        </p:txBody>
      </p:sp>
    </p:spTree>
    <p:extLst>
      <p:ext uri="{BB962C8B-B14F-4D97-AF65-F5344CB8AC3E}">
        <p14:creationId xmlns:p14="http://schemas.microsoft.com/office/powerpoint/2010/main" val="2630473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p:txBody>
          <a:bodyPr/>
          <a:lstStyle/>
          <a:p>
            <a:r>
              <a:rPr lang="en" altLang="zh-CN" dirty="0"/>
              <a:t>Repair Abstraction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355726"/>
                <a:ext cx="10969943" cy="5045073"/>
              </a:xfrm>
              <a:effectLst/>
            </p:spPr>
            <p:txBody>
              <a:bodyPr/>
              <a:lstStyle/>
              <a:p>
                <a:r>
                  <a:rPr lang="en" altLang="zh-CN" dirty="0"/>
                  <a:t>Formalize a single-chunk repair through a </a:t>
                </a:r>
                <a:r>
                  <a:rPr lang="en" altLang="zh-CN" i="1" dirty="0"/>
                  <a:t>repair directed acyclic graph </a:t>
                </a:r>
                <a:r>
                  <a:rPr lang="en" altLang="zh-CN" dirty="0"/>
                  <a:t>(</a:t>
                </a:r>
                <a:r>
                  <a:rPr lang="en" altLang="zh-CN" dirty="0">
                    <a:solidFill>
                      <a:srgbClr val="FF5050"/>
                    </a:solidFill>
                  </a:rPr>
                  <a:t>RDAG</a:t>
                </a:r>
                <a:r>
                  <a:rPr lang="en" altLang="zh-CN" dirty="0"/>
                  <a:t>) </a:t>
                </a:r>
              </a:p>
              <a:p>
                <a:pPr lvl="1"/>
                <a:r>
                  <a:rPr lang="en" altLang="zh-CN" dirty="0"/>
                  <a:t>Characterize the data routing over the network and the dependencies among the requested chunks</a:t>
                </a:r>
              </a:p>
              <a:p>
                <a:pPr lvl="1"/>
                <a:r>
                  <a:rPr lang="en-US" altLang="zh-CN" dirty="0"/>
                  <a:t>e.g.,</a:t>
                </a:r>
                <a:r>
                  <a:rPr lang="zh-CN" altLang="en-US" dirty="0"/>
                  <a:t> </a:t>
                </a:r>
                <a:r>
                  <a:rPr lang="en-US" altLang="zh-CN" dirty="0"/>
                  <a:t>for</a:t>
                </a:r>
                <a:r>
                  <a:rPr lang="zh-CN" altLang="en-US" dirty="0"/>
                  <a:t> </a:t>
                </a:r>
                <a:r>
                  <a:rPr lang="en-US" altLang="zh-CN" dirty="0"/>
                  <a:t>RS(k,</a:t>
                </a:r>
                <a:r>
                  <a:rPr lang="zh-CN" altLang="en-US" dirty="0"/>
                  <a:t> </a:t>
                </a:r>
                <a:r>
                  <a:rPr lang="en-US" altLang="zh-CN" dirty="0"/>
                  <a:t>m),</a:t>
                </a:r>
                <a:r>
                  <a:rPr lang="zh-CN" altLang="en-US" dirty="0"/>
                  <a:t>  </a:t>
                </a:r>
                <a:r>
                  <a:rPr lang="en-US" altLang="zh-CN" dirty="0"/>
                  <a:t>k+1</a:t>
                </a:r>
                <a:r>
                  <a:rPr lang="zh-CN" altLang="en-US" dirty="0"/>
                  <a:t> </a:t>
                </a:r>
                <a:r>
                  <a:rPr lang="en-US" altLang="zh-CN" dirty="0"/>
                  <a:t>vertices</a:t>
                </a:r>
              </a:p>
              <a:p>
                <a:pPr lvl="2"/>
                <a14:m>
                  <m:oMath xmlns:m="http://schemas.openxmlformats.org/officeDocument/2006/math">
                    <m:d>
                      <m:dPr>
                        <m:begChr m:val="{"/>
                        <m:endChr m:val="}"/>
                        <m:ctrlPr>
                          <a:rPr lang="en" altLang="zh-CN" i="1">
                            <a:latin typeface="Cambria Math"/>
                          </a:rPr>
                        </m:ctrlPr>
                      </m:dPr>
                      <m:e>
                        <m:sSub>
                          <m:sSubPr>
                            <m:ctrlPr>
                              <a:rPr lang="en" altLang="zh-CN" i="1">
                                <a:latin typeface="Cambria Math"/>
                              </a:rPr>
                            </m:ctrlPr>
                          </m:sSubPr>
                          <m:e>
                            <m:r>
                              <m:rPr>
                                <m:sty m:val="p"/>
                              </m:rPr>
                              <a:rPr lang="en-US" altLang="zh-CN">
                                <a:latin typeface="Cambria Math" panose="02040503050406030204" pitchFamily="18" charset="0"/>
                              </a:rPr>
                              <m:t>v</m:t>
                            </m:r>
                          </m:e>
                          <m:sub>
                            <m:r>
                              <a:rPr lang="en-US" altLang="zh-CN">
                                <a:latin typeface="Cambria Math" panose="02040503050406030204" pitchFamily="18" charset="0"/>
                              </a:rPr>
                              <m:t>1</m:t>
                            </m:r>
                          </m:sub>
                        </m:sSub>
                        <m:r>
                          <a:rPr lang="en-US" altLang="zh-CN">
                            <a:latin typeface="Cambria Math" panose="02040503050406030204" pitchFamily="18" charset="0"/>
                          </a:rPr>
                          <m:t>,</m:t>
                        </m:r>
                        <m:sSub>
                          <m:sSubPr>
                            <m:ctrlPr>
                              <a:rPr lang="en" altLang="zh-CN" i="1">
                                <a:latin typeface="Cambria Math"/>
                              </a:rPr>
                            </m:ctrlPr>
                          </m:sSubPr>
                          <m:e>
                            <m:r>
                              <m:rPr>
                                <m:sty m:val="p"/>
                              </m:rPr>
                              <a:rPr lang="en-US" altLang="zh-CN">
                                <a:latin typeface="Cambria Math" panose="02040503050406030204" pitchFamily="18" charset="0"/>
                              </a:rPr>
                              <m:t>v</m:t>
                            </m:r>
                          </m:e>
                          <m:sub>
                            <m:r>
                              <a:rPr lang="en-US" altLang="zh-CN">
                                <a:latin typeface="Cambria Math" panose="02040503050406030204" pitchFamily="18" charset="0"/>
                              </a:rPr>
                              <m:t>2</m:t>
                            </m:r>
                          </m:sub>
                        </m:sSub>
                        <m:r>
                          <a:rPr lang="en-US" altLang="zh-CN">
                            <a:latin typeface="Cambria Math" panose="02040503050406030204" pitchFamily="18" charset="0"/>
                          </a:rPr>
                          <m:t>,</m:t>
                        </m:r>
                        <m:sSub>
                          <m:sSubPr>
                            <m:ctrlPr>
                              <a:rPr lang="en" altLang="zh-CN" i="1">
                                <a:latin typeface="Cambria Math"/>
                              </a:rPr>
                            </m:ctrlPr>
                          </m:sSubPr>
                          <m:e>
                            <m:r>
                              <a:rPr lang="en" altLang="zh-CN">
                                <a:latin typeface="Cambria Math" panose="02040503050406030204" pitchFamily="18" charset="0"/>
                                <a:ea typeface="Cambria Math" panose="02040503050406030204" pitchFamily="18" charset="0"/>
                              </a:rPr>
                              <m:t>⋯</m:t>
                            </m:r>
                            <m:r>
                              <a:rPr lang="en-US" altLang="zh-CN">
                                <a:latin typeface="Cambria Math" panose="02040503050406030204" pitchFamily="18" charset="0"/>
                                <a:ea typeface="Cambria Math" panose="02040503050406030204" pitchFamily="18" charset="0"/>
                              </a:rPr>
                              <m:t>,</m:t>
                            </m:r>
                            <m:r>
                              <m:rPr>
                                <m:sty m:val="p"/>
                              </m:rPr>
                              <a:rPr lang="en-US" altLang="zh-CN">
                                <a:latin typeface="Cambria Math" panose="02040503050406030204" pitchFamily="18" charset="0"/>
                              </a:rPr>
                              <m:t>v</m:t>
                            </m:r>
                          </m:e>
                          <m:sub>
                            <m:r>
                              <m:rPr>
                                <m:sty m:val="p"/>
                              </m:rPr>
                              <a:rPr lang="en-US" altLang="zh-CN">
                                <a:latin typeface="Cambria Math" panose="02040503050406030204" pitchFamily="18" charset="0"/>
                              </a:rPr>
                              <m:t>k</m:t>
                            </m:r>
                          </m:sub>
                        </m:sSub>
                      </m:e>
                    </m:d>
                  </m:oMath>
                </a14:m>
                <a:r>
                  <a:rPr lang="en-US" altLang="zh-CN" dirty="0"/>
                  <a:t>:</a:t>
                </a:r>
                <a:r>
                  <a:rPr lang="zh-CN" altLang="en-US" dirty="0"/>
                  <a:t> </a:t>
                </a:r>
                <a:r>
                  <a:rPr lang="en-US" altLang="zh-CN" dirty="0"/>
                  <a:t>k</a:t>
                </a:r>
                <a:r>
                  <a:rPr lang="en" altLang="zh-CN" dirty="0"/>
                  <a:t> nodes that </a:t>
                </a:r>
                <a:r>
                  <a:rPr lang="en-US" altLang="zh-CN" dirty="0"/>
                  <a:t>retrieve</a:t>
                </a:r>
                <a:r>
                  <a:rPr lang="en" altLang="zh-CN" dirty="0"/>
                  <a:t> chunks</a:t>
                </a:r>
              </a:p>
              <a:p>
                <a:pPr lvl="2"/>
                <a:r>
                  <a:rPr lang="en" altLang="zh-CN" dirty="0"/>
                  <a:t>v</a:t>
                </a:r>
                <a:r>
                  <a:rPr lang="en" altLang="zh-CN" baseline="-25000" dirty="0"/>
                  <a:t>k+1 </a:t>
                </a:r>
                <a:r>
                  <a:rPr lang="en-US" altLang="zh-CN" dirty="0"/>
                  <a:t>:</a:t>
                </a:r>
                <a:r>
                  <a:rPr lang="zh-CN" altLang="en-US" dirty="0"/>
                  <a:t> </a:t>
                </a:r>
                <a:r>
                  <a:rPr lang="en-US" altLang="zh-CN" dirty="0"/>
                  <a:t>destination</a:t>
                </a:r>
                <a:r>
                  <a:rPr lang="en" altLang="zh-CN" dirty="0"/>
                  <a:t> node for repairing the lost chunk </a:t>
                </a:r>
                <a:endParaRPr lang="en-US" altLang="zh-CN" dirty="0"/>
              </a:p>
              <a:p>
                <a:pPr lvl="1"/>
                <a:r>
                  <a:rPr lang="en-US" altLang="zh-CN" dirty="0"/>
                  <a:t>Directed</a:t>
                </a:r>
                <a:r>
                  <a:rPr lang="zh-CN" altLang="en-US" dirty="0"/>
                  <a:t> </a:t>
                </a:r>
                <a:r>
                  <a:rPr lang="en-US" altLang="zh-CN" dirty="0"/>
                  <a:t>edges</a:t>
                </a:r>
                <a:r>
                  <a:rPr lang="zh-CN" altLang="en-US" dirty="0"/>
                  <a:t> </a:t>
                </a:r>
                <a:r>
                  <a:rPr lang="en-US" altLang="zh-CN" dirty="0"/>
                  <a:t>represent</a:t>
                </a:r>
                <a:r>
                  <a:rPr lang="zh-CN" altLang="en-US" dirty="0"/>
                  <a:t> </a:t>
                </a:r>
                <a:r>
                  <a:rPr lang="en-US" altLang="zh-CN" dirty="0"/>
                  <a:t>the</a:t>
                </a:r>
                <a:r>
                  <a:rPr lang="zh-CN" altLang="en-US" dirty="0"/>
                  <a:t> </a:t>
                </a:r>
                <a:r>
                  <a:rPr lang="en" altLang="zh-CN" dirty="0"/>
                  <a:t>data routing directions specified in repair algorithms</a:t>
                </a:r>
              </a:p>
              <a:p>
                <a:pPr lvl="1"/>
                <a:endParaRPr lang="en" altLang="zh-CN" dirty="0"/>
              </a:p>
              <a:p>
                <a:pPr lvl="1"/>
                <a:endParaRPr lang="en" altLang="zh-CN" dirty="0"/>
              </a:p>
              <a:p>
                <a:endParaRPr lang="en" altLang="zh-CN" dirty="0"/>
              </a:p>
            </p:txBody>
          </p:sp>
        </mc:Choice>
        <mc:Fallback xmlns="">
          <p:sp>
            <p:nvSpPr>
              <p:cNvPr id="3" name="Content Placeholder 2">
                <a:extLst>
                  <a:ext uri="{FF2B5EF4-FFF2-40B4-BE49-F238E27FC236}">
                    <a16:creationId xmlns:a16="http://schemas.microsoft.com/office/drawing/2014/main" id="{BF16A1D1-6A07-EC4B-89A2-BC294D84C6E2}"/>
                  </a:ext>
                </a:extLst>
              </p:cNvPr>
              <p:cNvSpPr>
                <a:spLocks noGrp="1" noRot="1" noChangeAspect="1" noMove="1" noResize="1" noEditPoints="1" noAdjustHandles="1" noChangeArrowheads="1" noChangeShapeType="1" noTextEdit="1"/>
              </p:cNvSpPr>
              <p:nvPr>
                <p:ph idx="1"/>
              </p:nvPr>
            </p:nvSpPr>
            <p:spPr>
              <a:xfrm>
                <a:off x="609441" y="1355726"/>
                <a:ext cx="10969943" cy="5045073"/>
              </a:xfrm>
              <a:blipFill>
                <a:blip r:embed="rId3"/>
                <a:stretch>
                  <a:fillRect l="-1040" t="-1253"/>
                </a:stretch>
              </a:blipFill>
              <a:effectLst/>
            </p:spPr>
            <p:txBody>
              <a:bodyPr/>
              <a:lstStyle/>
              <a:p>
                <a:r>
                  <a:rPr lang="zh-CN" altLang="en-US">
                    <a:noFill/>
                  </a:rPr>
                  <a:t> </a:t>
                </a:r>
              </a:p>
            </p:txBody>
          </p:sp>
        </mc:Fallback>
      </mc:AlternateContent>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10</a:t>
            </a:fld>
            <a:endParaRPr lang="en-US" dirty="0"/>
          </a:p>
        </p:txBody>
      </p:sp>
      <p:grpSp>
        <p:nvGrpSpPr>
          <p:cNvPr id="7" name="组合 6">
            <a:extLst>
              <a:ext uri="{FF2B5EF4-FFF2-40B4-BE49-F238E27FC236}">
                <a16:creationId xmlns:a16="http://schemas.microsoft.com/office/drawing/2014/main" xmlns="" id="{B354FC6E-D00D-CE41-B4DD-0DACF97B95A3}"/>
              </a:ext>
            </a:extLst>
          </p:cNvPr>
          <p:cNvGrpSpPr/>
          <p:nvPr/>
        </p:nvGrpSpPr>
        <p:grpSpPr>
          <a:xfrm>
            <a:off x="4799012" y="4874523"/>
            <a:ext cx="1325890" cy="1796853"/>
            <a:chOff x="2724486" y="1015808"/>
            <a:chExt cx="1325890" cy="1796853"/>
          </a:xfrm>
        </p:grpSpPr>
        <p:cxnSp>
          <p:nvCxnSpPr>
            <p:cNvPr id="29" name="直接箭头连接符 55">
              <a:extLst>
                <a:ext uri="{FF2B5EF4-FFF2-40B4-BE49-F238E27FC236}">
                  <a16:creationId xmlns:a16="http://schemas.microsoft.com/office/drawing/2014/main" xmlns="" id="{3079E3CA-08F0-B441-86EB-C7117E36AD79}"/>
                </a:ext>
              </a:extLst>
            </p:cNvPr>
            <p:cNvCxnSpPr/>
            <p:nvPr/>
          </p:nvCxnSpPr>
          <p:spPr>
            <a:xfrm>
              <a:off x="2971742" y="1462440"/>
              <a:ext cx="0" cy="220546"/>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4" name="直接箭头连接符 56">
              <a:extLst>
                <a:ext uri="{FF2B5EF4-FFF2-40B4-BE49-F238E27FC236}">
                  <a16:creationId xmlns:a16="http://schemas.microsoft.com/office/drawing/2014/main" xmlns="" id="{9D3143F0-EA94-7B4D-BF68-B4AD9B47EBC3}"/>
                </a:ext>
              </a:extLst>
            </p:cNvPr>
            <p:cNvCxnSpPr/>
            <p:nvPr/>
          </p:nvCxnSpPr>
          <p:spPr>
            <a:xfrm>
              <a:off x="3793324" y="1462440"/>
              <a:ext cx="0" cy="219887"/>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5" name="任意多边形 57">
              <a:extLst>
                <a:ext uri="{FF2B5EF4-FFF2-40B4-BE49-F238E27FC236}">
                  <a16:creationId xmlns:a16="http://schemas.microsoft.com/office/drawing/2014/main" xmlns="" id="{6138E88F-E149-0242-B54B-AF7DF8FBCA06}"/>
                </a:ext>
              </a:extLst>
            </p:cNvPr>
            <p:cNvSpPr/>
            <p:nvPr/>
          </p:nvSpPr>
          <p:spPr>
            <a:xfrm>
              <a:off x="3044355" y="2089651"/>
              <a:ext cx="574676" cy="63506"/>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2000">
                <a:latin typeface="Arial" pitchFamily="34" charset="0"/>
                <a:cs typeface="Arial" panose="020B0604020202020204" pitchFamily="34" charset="0"/>
              </a:endParaRPr>
            </a:p>
          </p:txBody>
        </p:sp>
        <p:cxnSp>
          <p:nvCxnSpPr>
            <p:cNvPr id="36" name="直接箭头连接符 60">
              <a:extLst>
                <a:ext uri="{FF2B5EF4-FFF2-40B4-BE49-F238E27FC236}">
                  <a16:creationId xmlns:a16="http://schemas.microsoft.com/office/drawing/2014/main" xmlns="" id="{7356BAB3-8074-1A43-AA17-31E1B913FF73}"/>
                </a:ext>
              </a:extLst>
            </p:cNvPr>
            <p:cNvCxnSpPr/>
            <p:nvPr/>
          </p:nvCxnSpPr>
          <p:spPr>
            <a:xfrm>
              <a:off x="3793324" y="2120603"/>
              <a:ext cx="0" cy="238828"/>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37" name="组合 36">
              <a:extLst>
                <a:ext uri="{FF2B5EF4-FFF2-40B4-BE49-F238E27FC236}">
                  <a16:creationId xmlns:a16="http://schemas.microsoft.com/office/drawing/2014/main" xmlns="" id="{FF17746D-CF92-B74B-BEA9-8E7DEFB1A19E}"/>
                </a:ext>
              </a:extLst>
            </p:cNvPr>
            <p:cNvGrpSpPr/>
            <p:nvPr/>
          </p:nvGrpSpPr>
          <p:grpSpPr>
            <a:xfrm>
              <a:off x="2724486" y="1015809"/>
              <a:ext cx="486115" cy="446631"/>
              <a:chOff x="1813605" y="1881847"/>
              <a:chExt cx="486115" cy="446631"/>
            </a:xfrm>
          </p:grpSpPr>
          <p:sp>
            <p:nvSpPr>
              <p:cNvPr id="38" name="流程图: 接点 119">
                <a:extLst>
                  <a:ext uri="{FF2B5EF4-FFF2-40B4-BE49-F238E27FC236}">
                    <a16:creationId xmlns:a16="http://schemas.microsoft.com/office/drawing/2014/main" xmlns="" id="{BB8EAD36-1FF1-AF4B-B1F8-D1B43BBE940D}"/>
                  </a:ext>
                </a:extLst>
              </p:cNvPr>
              <p:cNvSpPr/>
              <p:nvPr/>
            </p:nvSpPr>
            <p:spPr>
              <a:xfrm>
                <a:off x="1813605" y="1881847"/>
                <a:ext cx="472644" cy="446631"/>
              </a:xfrm>
              <a:prstGeom prst="flowChartConnector">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accent2">
                      <a:lumMod val="50000"/>
                    </a:schemeClr>
                  </a:solidFill>
                </a:endParaRPr>
              </a:p>
            </p:txBody>
          </p:sp>
          <p:sp>
            <p:nvSpPr>
              <p:cNvPr id="39" name="文本框 7">
                <a:extLst>
                  <a:ext uri="{FF2B5EF4-FFF2-40B4-BE49-F238E27FC236}">
                    <a16:creationId xmlns:a16="http://schemas.microsoft.com/office/drawing/2014/main" xmlns="" id="{4EDCD412-EAE5-9E4B-B402-D4D8848CAF78}"/>
                  </a:ext>
                </a:extLst>
              </p:cNvPr>
              <p:cNvSpPr txBox="1"/>
              <p:nvPr/>
            </p:nvSpPr>
            <p:spPr>
              <a:xfrm>
                <a:off x="1848956" y="19019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a:latin typeface="Arial" panose="020B0604020202020204" pitchFamily="34" charset="0"/>
                    <a:cs typeface="Arial" panose="020B0604020202020204" pitchFamily="34" charset="0"/>
                  </a:rPr>
                  <a:t>V</a:t>
                </a:r>
                <a:r>
                  <a:rPr lang="en-US" altLang="zh-CN" sz="2000" baseline="-25000" dirty="0">
                    <a:latin typeface="Arial" panose="020B0604020202020204" pitchFamily="34" charset="0"/>
                    <a:cs typeface="Arial" panose="020B0604020202020204" pitchFamily="34" charset="0"/>
                  </a:rPr>
                  <a:t>1</a:t>
                </a:r>
                <a:endParaRPr lang="zh-CN" altLang="en-US" sz="2000" baseline="-25000" dirty="0">
                  <a:latin typeface="Arial" panose="020B0604020202020204" pitchFamily="34" charset="0"/>
                  <a:cs typeface="Arial" panose="020B0604020202020204" pitchFamily="34" charset="0"/>
                </a:endParaRPr>
              </a:p>
            </p:txBody>
          </p:sp>
        </p:grpSp>
        <p:grpSp>
          <p:nvGrpSpPr>
            <p:cNvPr id="40" name="组合 39">
              <a:extLst>
                <a:ext uri="{FF2B5EF4-FFF2-40B4-BE49-F238E27FC236}">
                  <a16:creationId xmlns:a16="http://schemas.microsoft.com/office/drawing/2014/main" xmlns="" id="{C0D20A4D-F3CB-D64F-A72C-862D7612554F}"/>
                </a:ext>
              </a:extLst>
            </p:cNvPr>
            <p:cNvGrpSpPr/>
            <p:nvPr/>
          </p:nvGrpSpPr>
          <p:grpSpPr>
            <a:xfrm>
              <a:off x="3573786" y="1015808"/>
              <a:ext cx="476590" cy="446631"/>
              <a:chOff x="1813605" y="1881847"/>
              <a:chExt cx="476590" cy="446631"/>
            </a:xfrm>
          </p:grpSpPr>
          <p:sp>
            <p:nvSpPr>
              <p:cNvPr id="41" name="流程图: 接点 122">
                <a:extLst>
                  <a:ext uri="{FF2B5EF4-FFF2-40B4-BE49-F238E27FC236}">
                    <a16:creationId xmlns:a16="http://schemas.microsoft.com/office/drawing/2014/main" xmlns="" id="{CD5FA4B9-D230-3144-A717-2F2411DD081E}"/>
                  </a:ext>
                </a:extLst>
              </p:cNvPr>
              <p:cNvSpPr/>
              <p:nvPr/>
            </p:nvSpPr>
            <p:spPr>
              <a:xfrm>
                <a:off x="1813605" y="1881847"/>
                <a:ext cx="472644" cy="446631"/>
              </a:xfrm>
              <a:prstGeom prst="flowChartConnector">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accent2">
                      <a:lumMod val="50000"/>
                    </a:schemeClr>
                  </a:solidFill>
                </a:endParaRPr>
              </a:p>
            </p:txBody>
          </p:sp>
          <p:sp>
            <p:nvSpPr>
              <p:cNvPr id="42" name="文本框 7">
                <a:extLst>
                  <a:ext uri="{FF2B5EF4-FFF2-40B4-BE49-F238E27FC236}">
                    <a16:creationId xmlns:a16="http://schemas.microsoft.com/office/drawing/2014/main" xmlns="" id="{7FE27B8E-DE93-0944-80BA-D0A3EAA17110}"/>
                  </a:ext>
                </a:extLst>
              </p:cNvPr>
              <p:cNvSpPr txBox="1"/>
              <p:nvPr/>
            </p:nvSpPr>
            <p:spPr>
              <a:xfrm>
                <a:off x="1839431" y="19019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a:latin typeface="Arial" panose="020B0604020202020204" pitchFamily="34" charset="0"/>
                    <a:cs typeface="Arial" panose="020B0604020202020204" pitchFamily="34" charset="0"/>
                  </a:rPr>
                  <a:t>V</a:t>
                </a:r>
                <a:r>
                  <a:rPr lang="en-US" altLang="zh-CN" sz="2000" baseline="-25000" dirty="0">
                    <a:latin typeface="Arial" panose="020B0604020202020204" pitchFamily="34" charset="0"/>
                    <a:cs typeface="Arial" panose="020B0604020202020204" pitchFamily="34" charset="0"/>
                  </a:rPr>
                  <a:t>3</a:t>
                </a:r>
                <a:endParaRPr lang="zh-CN" altLang="en-US" sz="2000" baseline="-25000" dirty="0">
                  <a:latin typeface="Arial" panose="020B0604020202020204" pitchFamily="34" charset="0"/>
                  <a:cs typeface="Arial" panose="020B0604020202020204" pitchFamily="34" charset="0"/>
                </a:endParaRPr>
              </a:p>
            </p:txBody>
          </p:sp>
        </p:grpSp>
        <p:grpSp>
          <p:nvGrpSpPr>
            <p:cNvPr id="43" name="组合 42">
              <a:extLst>
                <a:ext uri="{FF2B5EF4-FFF2-40B4-BE49-F238E27FC236}">
                  <a16:creationId xmlns:a16="http://schemas.microsoft.com/office/drawing/2014/main" xmlns="" id="{D55D0F62-CF3C-3743-A2E0-8B28AD8B5F18}"/>
                </a:ext>
              </a:extLst>
            </p:cNvPr>
            <p:cNvGrpSpPr/>
            <p:nvPr/>
          </p:nvGrpSpPr>
          <p:grpSpPr>
            <a:xfrm>
              <a:off x="2746924" y="1682327"/>
              <a:ext cx="472644" cy="446631"/>
              <a:chOff x="1813605" y="1881847"/>
              <a:chExt cx="472644" cy="446631"/>
            </a:xfrm>
          </p:grpSpPr>
          <p:sp>
            <p:nvSpPr>
              <p:cNvPr id="44" name="流程图: 接点 125">
                <a:extLst>
                  <a:ext uri="{FF2B5EF4-FFF2-40B4-BE49-F238E27FC236}">
                    <a16:creationId xmlns:a16="http://schemas.microsoft.com/office/drawing/2014/main" xmlns="" id="{64BC4A51-56C4-504E-8375-CBE12A09BFBF}"/>
                  </a:ext>
                </a:extLst>
              </p:cNvPr>
              <p:cNvSpPr/>
              <p:nvPr/>
            </p:nvSpPr>
            <p:spPr>
              <a:xfrm>
                <a:off x="1813605" y="1881847"/>
                <a:ext cx="472644" cy="446631"/>
              </a:xfrm>
              <a:prstGeom prst="flowChartConnector">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accent2">
                      <a:lumMod val="50000"/>
                    </a:schemeClr>
                  </a:solidFill>
                </a:endParaRPr>
              </a:p>
            </p:txBody>
          </p:sp>
          <p:sp>
            <p:nvSpPr>
              <p:cNvPr id="45" name="文本框 7">
                <a:extLst>
                  <a:ext uri="{FF2B5EF4-FFF2-40B4-BE49-F238E27FC236}">
                    <a16:creationId xmlns:a16="http://schemas.microsoft.com/office/drawing/2014/main" xmlns="" id="{6D5862E7-1748-B140-A21D-5BFA6AAF7B7B}"/>
                  </a:ext>
                </a:extLst>
              </p:cNvPr>
              <p:cNvSpPr txBox="1"/>
              <p:nvPr/>
            </p:nvSpPr>
            <p:spPr>
              <a:xfrm>
                <a:off x="1829906" y="1892429"/>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a:latin typeface="Arial" panose="020B0604020202020204" pitchFamily="34" charset="0"/>
                    <a:cs typeface="Arial" panose="020B0604020202020204" pitchFamily="34" charset="0"/>
                  </a:rPr>
                  <a:t>V</a:t>
                </a:r>
                <a:r>
                  <a:rPr lang="en-US" altLang="zh-CN" sz="2000" baseline="-25000" dirty="0">
                    <a:latin typeface="Arial" panose="020B0604020202020204" pitchFamily="34" charset="0"/>
                    <a:cs typeface="Arial" panose="020B0604020202020204" pitchFamily="34" charset="0"/>
                  </a:rPr>
                  <a:t>2</a:t>
                </a:r>
                <a:endParaRPr lang="zh-CN" altLang="en-US" sz="2000" baseline="-25000" dirty="0">
                  <a:latin typeface="Arial" panose="020B0604020202020204" pitchFamily="34" charset="0"/>
                  <a:cs typeface="Arial" panose="020B0604020202020204" pitchFamily="34" charset="0"/>
                </a:endParaRPr>
              </a:p>
            </p:txBody>
          </p:sp>
        </p:grpSp>
        <p:grpSp>
          <p:nvGrpSpPr>
            <p:cNvPr id="46" name="组合 45">
              <a:extLst>
                <a:ext uri="{FF2B5EF4-FFF2-40B4-BE49-F238E27FC236}">
                  <a16:creationId xmlns:a16="http://schemas.microsoft.com/office/drawing/2014/main" xmlns="" id="{FBF3D457-B28B-0847-9140-17C6EEE5F5DD}"/>
                </a:ext>
              </a:extLst>
            </p:cNvPr>
            <p:cNvGrpSpPr/>
            <p:nvPr/>
          </p:nvGrpSpPr>
          <p:grpSpPr>
            <a:xfrm>
              <a:off x="3563592" y="1682327"/>
              <a:ext cx="486115" cy="446631"/>
              <a:chOff x="1813605" y="1881847"/>
              <a:chExt cx="486115" cy="446631"/>
            </a:xfrm>
          </p:grpSpPr>
          <p:sp>
            <p:nvSpPr>
              <p:cNvPr id="47" name="流程图: 接点 128">
                <a:extLst>
                  <a:ext uri="{FF2B5EF4-FFF2-40B4-BE49-F238E27FC236}">
                    <a16:creationId xmlns:a16="http://schemas.microsoft.com/office/drawing/2014/main" xmlns="" id="{670A2440-9339-494D-8FB5-C700BE3CCB48}"/>
                  </a:ext>
                </a:extLst>
              </p:cNvPr>
              <p:cNvSpPr/>
              <p:nvPr/>
            </p:nvSpPr>
            <p:spPr>
              <a:xfrm>
                <a:off x="1813605" y="1881847"/>
                <a:ext cx="472644" cy="446631"/>
              </a:xfrm>
              <a:prstGeom prst="flowChartConnector">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accent2">
                      <a:lumMod val="50000"/>
                    </a:schemeClr>
                  </a:solidFill>
                </a:endParaRPr>
              </a:p>
            </p:txBody>
          </p:sp>
          <p:sp>
            <p:nvSpPr>
              <p:cNvPr id="48" name="文本框 7">
                <a:extLst>
                  <a:ext uri="{FF2B5EF4-FFF2-40B4-BE49-F238E27FC236}">
                    <a16:creationId xmlns:a16="http://schemas.microsoft.com/office/drawing/2014/main" xmlns="" id="{08AF31DE-5569-AD45-840C-90C0513ADC09}"/>
                  </a:ext>
                </a:extLst>
              </p:cNvPr>
              <p:cNvSpPr txBox="1"/>
              <p:nvPr/>
            </p:nvSpPr>
            <p:spPr>
              <a:xfrm>
                <a:off x="1848956" y="188290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a:latin typeface="Arial" panose="020B0604020202020204" pitchFamily="34" charset="0"/>
                    <a:cs typeface="Arial" panose="020B0604020202020204" pitchFamily="34" charset="0"/>
                  </a:rPr>
                  <a:t>V</a:t>
                </a:r>
                <a:r>
                  <a:rPr lang="en-US" altLang="zh-CN" sz="2000" baseline="-25000" dirty="0">
                    <a:latin typeface="Arial" panose="020B0604020202020204" pitchFamily="34" charset="0"/>
                    <a:cs typeface="Arial" panose="020B0604020202020204" pitchFamily="34" charset="0"/>
                  </a:rPr>
                  <a:t>4</a:t>
                </a:r>
                <a:endParaRPr lang="zh-CN" altLang="en-US" sz="2000" baseline="-25000" dirty="0">
                  <a:latin typeface="Arial" panose="020B0604020202020204" pitchFamily="34" charset="0"/>
                  <a:cs typeface="Arial" panose="020B0604020202020204" pitchFamily="34" charset="0"/>
                </a:endParaRPr>
              </a:p>
            </p:txBody>
          </p:sp>
        </p:grpSp>
        <p:grpSp>
          <p:nvGrpSpPr>
            <p:cNvPr id="49" name="组合 48">
              <a:extLst>
                <a:ext uri="{FF2B5EF4-FFF2-40B4-BE49-F238E27FC236}">
                  <a16:creationId xmlns:a16="http://schemas.microsoft.com/office/drawing/2014/main" xmlns="" id="{F076FD11-2454-424B-AE80-DF443F590E32}"/>
                </a:ext>
              </a:extLst>
            </p:cNvPr>
            <p:cNvGrpSpPr/>
            <p:nvPr/>
          </p:nvGrpSpPr>
          <p:grpSpPr>
            <a:xfrm>
              <a:off x="3552717" y="2366030"/>
              <a:ext cx="472644" cy="446631"/>
              <a:chOff x="1813605" y="1881847"/>
              <a:chExt cx="472644" cy="446631"/>
            </a:xfrm>
          </p:grpSpPr>
          <p:sp>
            <p:nvSpPr>
              <p:cNvPr id="50" name="流程图: 接点 131">
                <a:extLst>
                  <a:ext uri="{FF2B5EF4-FFF2-40B4-BE49-F238E27FC236}">
                    <a16:creationId xmlns:a16="http://schemas.microsoft.com/office/drawing/2014/main" xmlns="" id="{2E83E58F-324A-6B43-B97B-3AEB6F4BBA7B}"/>
                  </a:ext>
                </a:extLst>
              </p:cNvPr>
              <p:cNvSpPr/>
              <p:nvPr/>
            </p:nvSpPr>
            <p:spPr>
              <a:xfrm>
                <a:off x="1813605" y="1881847"/>
                <a:ext cx="472644" cy="446631"/>
              </a:xfrm>
              <a:prstGeom prst="flowChartConnector">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accent2">
                      <a:lumMod val="50000"/>
                    </a:schemeClr>
                  </a:solidFill>
                </a:endParaRPr>
              </a:p>
            </p:txBody>
          </p:sp>
          <p:sp>
            <p:nvSpPr>
              <p:cNvPr id="51" name="文本框 7">
                <a:extLst>
                  <a:ext uri="{FF2B5EF4-FFF2-40B4-BE49-F238E27FC236}">
                    <a16:creationId xmlns:a16="http://schemas.microsoft.com/office/drawing/2014/main" xmlns="" id="{D645FC8F-8875-7F43-8677-06941ABA3FAA}"/>
                  </a:ext>
                </a:extLst>
              </p:cNvPr>
              <p:cNvSpPr txBox="1"/>
              <p:nvPr/>
            </p:nvSpPr>
            <p:spPr>
              <a:xfrm>
                <a:off x="1826731"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a:latin typeface="Arial" panose="020B0604020202020204" pitchFamily="34" charset="0"/>
                    <a:cs typeface="Arial" panose="020B0604020202020204" pitchFamily="34" charset="0"/>
                  </a:rPr>
                  <a:t>V</a:t>
                </a:r>
                <a:r>
                  <a:rPr lang="en-US" altLang="zh-CN" sz="2000" baseline="-25000" dirty="0">
                    <a:latin typeface="Arial" panose="020B0604020202020204" pitchFamily="34" charset="0"/>
                    <a:cs typeface="Arial" panose="020B0604020202020204" pitchFamily="34" charset="0"/>
                  </a:rPr>
                  <a:t>5</a:t>
                </a:r>
                <a:endParaRPr lang="zh-CN" altLang="en-US" sz="2000" baseline="-25000" dirty="0">
                  <a:latin typeface="Arial" panose="020B0604020202020204" pitchFamily="34" charset="0"/>
                  <a:cs typeface="Arial" panose="020B0604020202020204" pitchFamily="34" charset="0"/>
                </a:endParaRPr>
              </a:p>
            </p:txBody>
          </p:sp>
        </p:grpSp>
      </p:grpSp>
      <p:sp>
        <p:nvSpPr>
          <p:cNvPr id="5" name="文本框 4">
            <a:extLst>
              <a:ext uri="{FF2B5EF4-FFF2-40B4-BE49-F238E27FC236}">
                <a16:creationId xmlns:a16="http://schemas.microsoft.com/office/drawing/2014/main" xmlns="" id="{0326AC58-079E-5A44-8087-F83EB36AA932}"/>
              </a:ext>
            </a:extLst>
          </p:cNvPr>
          <p:cNvSpPr txBox="1"/>
          <p:nvPr/>
        </p:nvSpPr>
        <p:spPr>
          <a:xfrm>
            <a:off x="2506756" y="5197681"/>
            <a:ext cx="2337499" cy="707886"/>
          </a:xfrm>
          <a:prstGeom prst="rect">
            <a:avLst/>
          </a:prstGeom>
          <a:noFill/>
        </p:spPr>
        <p:txBody>
          <a:bodyPr wrap="none" rtlCol="0">
            <a:spAutoFit/>
          </a:bodyPr>
          <a:lstStyle/>
          <a:p>
            <a:pPr algn="ctr"/>
            <a:r>
              <a:rPr kumimoji="1" lang="en-US" altLang="zh-CN" sz="2000" b="1" dirty="0"/>
              <a:t>An</a:t>
            </a:r>
            <a:r>
              <a:rPr kumimoji="1" lang="zh-CN" altLang="en-US" sz="2000" b="1" dirty="0"/>
              <a:t> </a:t>
            </a:r>
            <a:r>
              <a:rPr kumimoji="1" lang="en-US" altLang="zh-CN" sz="2000" b="1" dirty="0"/>
              <a:t>RDAG</a:t>
            </a:r>
            <a:r>
              <a:rPr kumimoji="1" lang="zh-CN" altLang="en-US" sz="2000" b="1" dirty="0"/>
              <a:t> </a:t>
            </a:r>
            <a:r>
              <a:rPr kumimoji="1" lang="en-US" altLang="zh-CN" sz="2000" b="1" dirty="0"/>
              <a:t>of</a:t>
            </a:r>
            <a:r>
              <a:rPr kumimoji="1" lang="zh-CN" altLang="en-US" sz="2000" b="1" dirty="0"/>
              <a:t> </a:t>
            </a:r>
            <a:r>
              <a:rPr kumimoji="1" lang="en-US" altLang="zh-CN" sz="2000" b="1" dirty="0"/>
              <a:t>PPR</a:t>
            </a:r>
            <a:r>
              <a:rPr kumimoji="1" lang="zh-CN" altLang="en-US" sz="2000" b="1" dirty="0"/>
              <a:t> </a:t>
            </a:r>
            <a:endParaRPr kumimoji="1" lang="en-US" altLang="zh-CN" sz="2000" b="1" dirty="0"/>
          </a:p>
          <a:p>
            <a:pPr algn="ctr"/>
            <a:r>
              <a:rPr kumimoji="1" lang="en-US" altLang="zh-CN" sz="2000" b="1" dirty="0"/>
              <a:t>when</a:t>
            </a:r>
            <a:r>
              <a:rPr kumimoji="1" lang="zh-CN" altLang="en-US" sz="2000" b="1" dirty="0"/>
              <a:t> </a:t>
            </a:r>
            <a:r>
              <a:rPr kumimoji="1" lang="en-US" altLang="zh-CN" sz="2000" b="1" dirty="0"/>
              <a:t>k=4</a:t>
            </a:r>
            <a:endParaRPr kumimoji="1" lang="zh-CN" altLang="en-US" sz="2000" b="1" dirty="0"/>
          </a:p>
        </p:txBody>
      </p:sp>
      <p:sp>
        <p:nvSpPr>
          <p:cNvPr id="6" name="文本框 5"/>
          <p:cNvSpPr txBox="1"/>
          <p:nvPr/>
        </p:nvSpPr>
        <p:spPr>
          <a:xfrm>
            <a:off x="6551612" y="5020270"/>
            <a:ext cx="4736283" cy="923330"/>
          </a:xfrm>
          <a:prstGeom prst="rect">
            <a:avLst/>
          </a:prstGeom>
          <a:solidFill>
            <a:schemeClr val="accent1">
              <a:lumMod val="50000"/>
            </a:schemeClr>
          </a:solidFill>
        </p:spPr>
        <p:txBody>
          <a:bodyPr wrap="square" rtlCol="0">
            <a:spAutoFit/>
          </a:bodyPr>
          <a:lstStyle/>
          <a:p>
            <a:r>
              <a:rPr lang="en-US" altLang="zh-CN" dirty="0">
                <a:solidFill>
                  <a:schemeClr val="bg1"/>
                </a:solidFill>
                <a:latin typeface="宋体" panose="02010600030101010101" pitchFamily="2" charset="-122"/>
                <a:ea typeface="宋体" panose="02010600030101010101" pitchFamily="2" charset="-122"/>
                <a:cs typeface="Arial" panose="020B0604020202020204" pitchFamily="34" charset="0"/>
              </a:rPr>
              <a:t>① </a:t>
            </a:r>
            <a:r>
              <a:rPr lang="en-US" altLang="zh-CN" dirty="0">
                <a:solidFill>
                  <a:schemeClr val="bg1"/>
                </a:solidFill>
                <a:latin typeface="Arial" panose="020B0604020202020204" pitchFamily="34" charset="0"/>
                <a:cs typeface="Arial" panose="020B0604020202020204" pitchFamily="34" charset="0"/>
              </a:rPr>
              <a:t>V</a:t>
            </a:r>
            <a:r>
              <a:rPr lang="en-US" altLang="zh-CN" baseline="-25000" dirty="0">
                <a:solidFill>
                  <a:schemeClr val="bg1"/>
                </a:solidFill>
                <a:latin typeface="Arial" panose="020B0604020202020204" pitchFamily="34" charset="0"/>
                <a:cs typeface="Arial" panose="020B0604020202020204" pitchFamily="34" charset="0"/>
              </a:rPr>
              <a:t>3</a:t>
            </a:r>
            <a:r>
              <a:rPr lang="en-US" altLang="zh-CN" dirty="0">
                <a:solidFill>
                  <a:schemeClr val="bg1"/>
                </a:solidFill>
                <a:latin typeface="Arial" panose="020B0604020202020204" pitchFamily="34" charset="0"/>
                <a:cs typeface="Arial" panose="020B0604020202020204" pitchFamily="34" charset="0"/>
              </a:rPr>
              <a:t> is a child of V</a:t>
            </a:r>
            <a:r>
              <a:rPr lang="en-US" altLang="zh-CN" baseline="-25000" dirty="0">
                <a:solidFill>
                  <a:schemeClr val="bg1"/>
                </a:solidFill>
                <a:latin typeface="Arial" panose="020B0604020202020204" pitchFamily="34" charset="0"/>
                <a:cs typeface="Arial" panose="020B0604020202020204" pitchFamily="34" charset="0"/>
              </a:rPr>
              <a:t>4</a:t>
            </a:r>
            <a:br>
              <a:rPr lang="en-US" altLang="zh-CN" baseline="-25000" dirty="0">
                <a:solidFill>
                  <a:schemeClr val="bg1"/>
                </a:solidFill>
                <a:latin typeface="Arial" panose="020B0604020202020204" pitchFamily="34" charset="0"/>
                <a:cs typeface="Arial" panose="020B0604020202020204" pitchFamily="34" charset="0"/>
              </a:rPr>
            </a:br>
            <a:r>
              <a:rPr lang="en-US" altLang="zh-CN" dirty="0">
                <a:solidFill>
                  <a:schemeClr val="bg1"/>
                </a:solidFill>
                <a:latin typeface="宋体" panose="02010600030101010101" pitchFamily="2" charset="-122"/>
                <a:ea typeface="宋体" panose="02010600030101010101" pitchFamily="2" charset="-122"/>
                <a:cs typeface="Arial" panose="020B0604020202020204" pitchFamily="34" charset="0"/>
              </a:rPr>
              <a:t>② </a:t>
            </a:r>
            <a:r>
              <a:rPr lang="en-US" altLang="zh-CN" dirty="0">
                <a:solidFill>
                  <a:schemeClr val="bg1"/>
                </a:solidFill>
                <a:latin typeface="Arial" panose="020B0604020202020204" pitchFamily="34" charset="0"/>
                <a:cs typeface="Arial" panose="020B0604020202020204" pitchFamily="34" charset="0"/>
              </a:rPr>
              <a:t>V</a:t>
            </a:r>
            <a:r>
              <a:rPr lang="en-US" altLang="zh-CN" baseline="-25000" dirty="0">
                <a:solidFill>
                  <a:schemeClr val="bg1"/>
                </a:solidFill>
                <a:latin typeface="Arial" panose="020B0604020202020204" pitchFamily="34" charset="0"/>
                <a:cs typeface="Arial" panose="020B0604020202020204" pitchFamily="34" charset="0"/>
              </a:rPr>
              <a:t>4</a:t>
            </a:r>
            <a:r>
              <a:rPr lang="zh-CN" altLang="en-US" dirty="0">
                <a:solidFill>
                  <a:schemeClr val="bg1"/>
                </a:solidFill>
                <a:latin typeface="Arial" panose="020B0604020202020204" pitchFamily="34" charset="0"/>
                <a:cs typeface="Arial" panose="020B0604020202020204" pitchFamily="34" charset="0"/>
              </a:rPr>
              <a:t> </a:t>
            </a:r>
            <a:r>
              <a:rPr lang="en-US" altLang="zh-CN" dirty="0">
                <a:solidFill>
                  <a:schemeClr val="bg1"/>
                </a:solidFill>
                <a:latin typeface="Arial" panose="020B0604020202020204" pitchFamily="34" charset="0"/>
                <a:cs typeface="Arial" panose="020B0604020202020204" pitchFamily="34" charset="0"/>
              </a:rPr>
              <a:t>should collect all its children before sending its data to its parent (i.e., V</a:t>
            </a:r>
            <a:r>
              <a:rPr lang="en-US" altLang="zh-CN" baseline="-25000" dirty="0">
                <a:solidFill>
                  <a:schemeClr val="bg1"/>
                </a:solidFill>
                <a:latin typeface="Arial" panose="020B0604020202020204" pitchFamily="34" charset="0"/>
                <a:cs typeface="Arial" panose="020B0604020202020204" pitchFamily="34" charset="0"/>
              </a:rPr>
              <a:t>5</a:t>
            </a:r>
            <a:r>
              <a:rPr lang="en-US" altLang="zh-CN" dirty="0">
                <a:solidFill>
                  <a:schemeClr val="bg1"/>
                </a:solidFill>
                <a:latin typeface="宋体" panose="02010600030101010101" pitchFamily="2" charset="-122"/>
                <a:ea typeface="宋体" panose="02010600030101010101" pitchFamily="2" charset="-122"/>
                <a:cs typeface="Arial" panose="020B0604020202020204" pitchFamily="34" charset="0"/>
              </a:rPr>
              <a:t>)</a:t>
            </a:r>
            <a:endParaRPr lang="zh-CN" altLang="en-US" dirty="0">
              <a:solidFill>
                <a:schemeClr val="bg1"/>
              </a:solidFill>
              <a:latin typeface="宋体" panose="02010600030101010101" pitchFamily="2" charset="-122"/>
              <a:ea typeface="宋体" panose="02010600030101010101" pitchFamily="2" charset="-122"/>
              <a:cs typeface="Arial" panose="020B0604020202020204" pitchFamily="34" charset="0"/>
            </a:endParaRPr>
          </a:p>
        </p:txBody>
      </p:sp>
      <p:sp>
        <p:nvSpPr>
          <p:cNvPr id="8" name="矩形 7"/>
          <p:cNvSpPr/>
          <p:nvPr/>
        </p:nvSpPr>
        <p:spPr bwMode="auto">
          <a:xfrm>
            <a:off x="5523826" y="4800600"/>
            <a:ext cx="691974" cy="1287619"/>
          </a:xfrm>
          <a:prstGeom prst="rect">
            <a:avLst/>
          </a:prstGeom>
          <a:noFill/>
          <a:ln w="28575" cap="flat" cmpd="sng" algn="ctr">
            <a:solidFill>
              <a:schemeClr val="accent1">
                <a:lumMod val="50000"/>
              </a:schemeClr>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124301768"/>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p:txBody>
          <a:bodyPr/>
          <a:lstStyle/>
          <a:p>
            <a:r>
              <a:rPr lang="en" altLang="zh-CN" dirty="0"/>
              <a:t>Repair Abstraction </a:t>
            </a:r>
          </a:p>
        </p:txBody>
      </p:sp>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233817"/>
            <a:ext cx="11428571" cy="1585583"/>
          </a:xfrm>
          <a:effectLst/>
        </p:spPr>
        <p:txBody>
          <a:bodyPr/>
          <a:lstStyle/>
          <a:p>
            <a:r>
              <a:rPr lang="en" altLang="zh-CN" dirty="0"/>
              <a:t>Repair process guided by RDAG</a:t>
            </a:r>
          </a:p>
          <a:p>
            <a:pPr lvl="1"/>
            <a:r>
              <a:rPr lang="en" altLang="zh-CN" dirty="0"/>
              <a:t>The repair starts from the </a:t>
            </a:r>
            <a:r>
              <a:rPr lang="en" altLang="zh-CN" i="1" dirty="0"/>
              <a:t>leaf vertices</a:t>
            </a:r>
            <a:r>
              <a:rPr lang="zh-CN" altLang="en-US" i="1" dirty="0"/>
              <a:t> </a:t>
            </a:r>
            <a:r>
              <a:rPr lang="en-US" altLang="zh-CN" dirty="0"/>
              <a:t>(without</a:t>
            </a:r>
            <a:r>
              <a:rPr lang="zh-CN" altLang="en-US" dirty="0"/>
              <a:t> </a:t>
            </a:r>
            <a:r>
              <a:rPr lang="en" altLang="zh-CN" dirty="0"/>
              <a:t>predecessor dependency</a:t>
            </a:r>
            <a:r>
              <a:rPr lang="en-US" altLang="zh-CN" dirty="0"/>
              <a:t>)</a:t>
            </a:r>
            <a:r>
              <a:rPr lang="en" altLang="zh-CN" dirty="0"/>
              <a:t> </a:t>
            </a:r>
          </a:p>
          <a:p>
            <a:pPr lvl="1"/>
            <a:r>
              <a:rPr lang="en" altLang="zh-CN" dirty="0"/>
              <a:t>As the repair proceeds</a:t>
            </a:r>
            <a:r>
              <a:rPr lang="en-US" altLang="zh-CN" dirty="0"/>
              <a:t>,</a:t>
            </a:r>
            <a:r>
              <a:rPr lang="zh-CN" altLang="en-US" dirty="0"/>
              <a:t> </a:t>
            </a:r>
            <a:r>
              <a:rPr lang="en" altLang="zh-CN" dirty="0"/>
              <a:t>iteratively remove edges and vertices from an RDAG</a:t>
            </a:r>
          </a:p>
          <a:p>
            <a:endParaRPr lang="en" altLang="zh-CN" dirty="0"/>
          </a:p>
          <a:p>
            <a:pPr marL="0" indent="0">
              <a:buNone/>
            </a:pPr>
            <a:r>
              <a:rPr lang="en-US" altLang="zh-CN" dirty="0"/>
              <a:t/>
            </a:r>
            <a:br>
              <a:rPr lang="en-US" altLang="zh-CN" dirty="0"/>
            </a:br>
            <a:endParaRPr lang="en-US" altLang="zh-CN" dirty="0"/>
          </a:p>
        </p:txBody>
      </p:sp>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11</a:t>
            </a:fld>
            <a:endParaRPr lang="en-US" dirty="0"/>
          </a:p>
        </p:txBody>
      </p:sp>
      <p:sp>
        <p:nvSpPr>
          <p:cNvPr id="251" name="圆角矩形 250">
            <a:extLst>
              <a:ext uri="{FF2B5EF4-FFF2-40B4-BE49-F238E27FC236}">
                <a16:creationId xmlns:a16="http://schemas.microsoft.com/office/drawing/2014/main" xmlns="" id="{5321AF12-A4E9-4D4A-9388-68DD558D9250}"/>
              </a:ext>
            </a:extLst>
          </p:cNvPr>
          <p:cNvSpPr/>
          <p:nvPr/>
        </p:nvSpPr>
        <p:spPr>
          <a:xfrm>
            <a:off x="2589212" y="3240198"/>
            <a:ext cx="1571625" cy="544817"/>
          </a:xfrm>
          <a:prstGeom prst="roundRect">
            <a:avLst/>
          </a:prstGeom>
          <a:noFill/>
          <a:ln w="28575" cap="flat" cmpd="sng" algn="ctr">
            <a:solidFill>
              <a:srgbClr val="70AD47">
                <a:lumMod val="75000"/>
              </a:srgbClr>
            </a:solidFill>
            <a:prstDash val="sysDash"/>
            <a:miter lim="800000"/>
          </a:ln>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1" i="0" u="none" strike="noStrike" kern="0" cap="none" spc="0" normalizeH="0" baseline="0" noProof="0" dirty="0">
              <a:ln>
                <a:noFill/>
              </a:ln>
              <a:solidFill>
                <a:sysClr val="windowText" lastClr="000000"/>
              </a:solidFill>
              <a:effectLst/>
              <a:uLnTx/>
              <a:uFillTx/>
              <a:latin typeface="Arial" pitchFamily="34" charset="0"/>
              <a:ea typeface="等线"/>
              <a:cs typeface="Arial" pitchFamily="34" charset="0"/>
            </a:endParaRPr>
          </a:p>
        </p:txBody>
      </p:sp>
      <p:sp>
        <p:nvSpPr>
          <p:cNvPr id="252" name="TextBox 2">
            <a:extLst>
              <a:ext uri="{FF2B5EF4-FFF2-40B4-BE49-F238E27FC236}">
                <a16:creationId xmlns:a16="http://schemas.microsoft.com/office/drawing/2014/main" xmlns="" id="{C2A44CE9-5DA3-2146-A9ED-E892637C9E76}"/>
              </a:ext>
            </a:extLst>
          </p:cNvPr>
          <p:cNvSpPr txBox="1"/>
          <p:nvPr/>
        </p:nvSpPr>
        <p:spPr>
          <a:xfrm>
            <a:off x="4074827" y="2895600"/>
            <a:ext cx="1492716"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srgbClr val="70AD47">
                    <a:lumMod val="75000"/>
                  </a:srgbClr>
                </a:solidFill>
                <a:latin typeface="Arial" pitchFamily="34" charset="0"/>
                <a:ea typeface="等线" panose="02010600030101010101" pitchFamily="2" charset="-122"/>
                <a:cs typeface="Arial" pitchFamily="34" charset="0"/>
              </a:rPr>
              <a:t>Leaf vertices</a:t>
            </a:r>
            <a:endParaRPr lang="zh-CN" altLang="en-US" dirty="0">
              <a:solidFill>
                <a:srgbClr val="70AD47">
                  <a:lumMod val="75000"/>
                </a:srgbClr>
              </a:solidFill>
              <a:latin typeface="Arial" pitchFamily="34" charset="0"/>
              <a:ea typeface="等线" panose="02010600030101010101" pitchFamily="2" charset="-122"/>
              <a:cs typeface="Arial" pitchFamily="34" charset="0"/>
            </a:endParaRPr>
          </a:p>
        </p:txBody>
      </p:sp>
      <p:cxnSp>
        <p:nvCxnSpPr>
          <p:cNvPr id="253" name="直接箭头连接符 5">
            <a:extLst>
              <a:ext uri="{FF2B5EF4-FFF2-40B4-BE49-F238E27FC236}">
                <a16:creationId xmlns:a16="http://schemas.microsoft.com/office/drawing/2014/main" xmlns="" id="{3A8CE800-36DA-FE46-ABE4-D5EC3353218D}"/>
              </a:ext>
            </a:extLst>
          </p:cNvPr>
          <p:cNvCxnSpPr>
            <a:stCxn id="251" idx="3"/>
          </p:cNvCxnSpPr>
          <p:nvPr/>
        </p:nvCxnSpPr>
        <p:spPr>
          <a:xfrm flipV="1">
            <a:off x="4160837" y="3296448"/>
            <a:ext cx="244963" cy="216159"/>
          </a:xfrm>
          <a:prstGeom prst="straightConnector1">
            <a:avLst/>
          </a:prstGeom>
          <a:noFill/>
          <a:ln w="28575" cap="flat" cmpd="sng" algn="ctr">
            <a:solidFill>
              <a:srgbClr val="70AD47">
                <a:lumMod val="75000"/>
              </a:srgbClr>
            </a:solidFill>
            <a:prstDash val="sysDash"/>
            <a:miter lim="800000"/>
            <a:tailEnd type="triangle" w="lg" len="med"/>
          </a:ln>
          <a:effectLst/>
        </p:spPr>
      </p:cxnSp>
      <p:sp>
        <p:nvSpPr>
          <p:cNvPr id="254" name="矩形 253">
            <a:extLst>
              <a:ext uri="{FF2B5EF4-FFF2-40B4-BE49-F238E27FC236}">
                <a16:creationId xmlns:a16="http://schemas.microsoft.com/office/drawing/2014/main" xmlns="" id="{2A56521F-826C-8F47-B149-6AD46F52D55F}"/>
              </a:ext>
            </a:extLst>
          </p:cNvPr>
          <p:cNvSpPr/>
          <p:nvPr/>
        </p:nvSpPr>
        <p:spPr>
          <a:xfrm>
            <a:off x="3161664" y="4971780"/>
            <a:ext cx="468398" cy="523220"/>
          </a:xfrm>
          <a:prstGeom prst="rect">
            <a:avLst/>
          </a:prstGeom>
        </p:spPr>
        <p:txBody>
          <a:bodyPr wrap="none">
            <a:spAutoFit/>
          </a:bodyPr>
          <a:lstStyle/>
          <a:p>
            <a:pPr eaLnBrk="1" fontAlgn="auto" hangingPunct="1">
              <a:spcBef>
                <a:spcPts val="0"/>
              </a:spcBef>
              <a:spcAft>
                <a:spcPts val="0"/>
              </a:spcAft>
            </a:pPr>
            <a:r>
              <a:rPr lang="en-US" altLang="zh-CN" sz="2800" dirty="0">
                <a:solidFill>
                  <a:prstClr val="black">
                    <a:lumMod val="85000"/>
                    <a:lumOff val="15000"/>
                  </a:prstClr>
                </a:solidFill>
                <a:latin typeface="Arial Unicode MS" pitchFamily="34" charset="-128"/>
                <a:ea typeface="Arial Unicode MS" pitchFamily="34" charset="-128"/>
                <a:cs typeface="Arial Unicode MS" pitchFamily="34" charset="-128"/>
              </a:rPr>
              <a:t>❶</a:t>
            </a:r>
            <a:endParaRPr lang="zh-CN" altLang="en-US" sz="2800" dirty="0">
              <a:solidFill>
                <a:prstClr val="black">
                  <a:lumMod val="85000"/>
                  <a:lumOff val="15000"/>
                </a:prstClr>
              </a:solidFill>
              <a:latin typeface="Arial Unicode MS" pitchFamily="34" charset="-128"/>
              <a:ea typeface="Arial Unicode MS" pitchFamily="34" charset="-128"/>
              <a:cs typeface="Arial Unicode MS" pitchFamily="34" charset="-128"/>
            </a:endParaRPr>
          </a:p>
        </p:txBody>
      </p:sp>
      <p:sp>
        <p:nvSpPr>
          <p:cNvPr id="255" name="文本框 211">
            <a:extLst>
              <a:ext uri="{FF2B5EF4-FFF2-40B4-BE49-F238E27FC236}">
                <a16:creationId xmlns:a16="http://schemas.microsoft.com/office/drawing/2014/main" xmlns="" id="{DFD311A7-6E78-1E47-877D-C0919BD3D1DA}"/>
              </a:ext>
            </a:extLst>
          </p:cNvPr>
          <p:cNvSpPr txBox="1"/>
          <p:nvPr/>
        </p:nvSpPr>
        <p:spPr>
          <a:xfrm>
            <a:off x="2877131" y="5486542"/>
            <a:ext cx="995785" cy="646331"/>
          </a:xfrm>
          <a:prstGeom prst="rect">
            <a:avLst/>
          </a:prstGeom>
          <a:noFill/>
          <a:ln w="28575">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1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sym typeface="Wingdings" pitchFamily="2" charset="2"/>
              </a:rPr>
              <a:t>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2</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3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sym typeface="Wingdings" pitchFamily="2" charset="2"/>
              </a:rPr>
              <a:t>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4</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nvGrpSpPr>
          <p:cNvPr id="12" name="组合 11">
            <a:extLst>
              <a:ext uri="{FF2B5EF4-FFF2-40B4-BE49-F238E27FC236}">
                <a16:creationId xmlns:a16="http://schemas.microsoft.com/office/drawing/2014/main" xmlns="" id="{662D24E9-D12D-3C47-80FE-F0617945805B}"/>
              </a:ext>
            </a:extLst>
          </p:cNvPr>
          <p:cNvGrpSpPr/>
          <p:nvPr/>
        </p:nvGrpSpPr>
        <p:grpSpPr>
          <a:xfrm>
            <a:off x="4225089" y="3657400"/>
            <a:ext cx="2226341" cy="1130334"/>
            <a:chOff x="4399052" y="3676927"/>
            <a:chExt cx="2226341" cy="1130334"/>
          </a:xfrm>
        </p:grpSpPr>
        <p:sp>
          <p:nvSpPr>
            <p:cNvPr id="269" name="右箭头 268">
              <a:extLst>
                <a:ext uri="{FF2B5EF4-FFF2-40B4-BE49-F238E27FC236}">
                  <a16:creationId xmlns:a16="http://schemas.microsoft.com/office/drawing/2014/main" xmlns="" id="{5BD5320D-B030-E141-824D-40E850BA02FE}"/>
                </a:ext>
              </a:extLst>
            </p:cNvPr>
            <p:cNvSpPr/>
            <p:nvPr/>
          </p:nvSpPr>
          <p:spPr>
            <a:xfrm>
              <a:off x="4597002" y="4123558"/>
              <a:ext cx="619126"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sp>
          <p:nvSpPr>
            <p:cNvPr id="270" name="任意多边形 65">
              <a:extLst>
                <a:ext uri="{FF2B5EF4-FFF2-40B4-BE49-F238E27FC236}">
                  <a16:creationId xmlns:a16="http://schemas.microsoft.com/office/drawing/2014/main" xmlns="" id="{FD374DCC-B220-FF4A-959C-C4C2B023D397}"/>
                </a:ext>
              </a:extLst>
            </p:cNvPr>
            <p:cNvSpPr/>
            <p:nvPr/>
          </p:nvSpPr>
          <p:spPr>
            <a:xfrm>
              <a:off x="5766768" y="4022825"/>
              <a:ext cx="422287" cy="124932"/>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271" name="直接箭头连接符 73">
              <a:extLst>
                <a:ext uri="{FF2B5EF4-FFF2-40B4-BE49-F238E27FC236}">
                  <a16:creationId xmlns:a16="http://schemas.microsoft.com/office/drawing/2014/main" xmlns="" id="{48B26903-6F42-C749-8411-941A441B41A2}"/>
                </a:ext>
              </a:extLst>
            </p:cNvPr>
            <p:cNvCxnSpPr/>
            <p:nvPr/>
          </p:nvCxnSpPr>
          <p:spPr>
            <a:xfrm>
              <a:off x="6373911" y="4115203"/>
              <a:ext cx="0" cy="238828"/>
            </a:xfrm>
            <a:prstGeom prst="straightConnector1">
              <a:avLst/>
            </a:prstGeom>
            <a:noFill/>
            <a:ln w="28575" cap="flat" cmpd="sng" algn="ctr">
              <a:solidFill>
                <a:sysClr val="windowText" lastClr="000000"/>
              </a:solidFill>
              <a:prstDash val="solid"/>
              <a:miter lim="800000"/>
              <a:tailEnd type="triangle" w="lg" len="med"/>
            </a:ln>
            <a:effectLst/>
          </p:spPr>
        </p:cxnSp>
        <p:grpSp>
          <p:nvGrpSpPr>
            <p:cNvPr id="272" name="组合 271">
              <a:extLst>
                <a:ext uri="{FF2B5EF4-FFF2-40B4-BE49-F238E27FC236}">
                  <a16:creationId xmlns:a16="http://schemas.microsoft.com/office/drawing/2014/main" xmlns="" id="{50640404-5A1B-474B-BED7-AEB9A3BE4D51}"/>
                </a:ext>
              </a:extLst>
            </p:cNvPr>
            <p:cNvGrpSpPr/>
            <p:nvPr/>
          </p:nvGrpSpPr>
          <p:grpSpPr>
            <a:xfrm>
              <a:off x="5327511" y="3676927"/>
              <a:ext cx="481214" cy="446631"/>
              <a:chOff x="1813605" y="1881847"/>
              <a:chExt cx="481214" cy="446631"/>
            </a:xfrm>
          </p:grpSpPr>
          <p:sp>
            <p:nvSpPr>
              <p:cNvPr id="273" name="流程图: 接点 75">
                <a:extLst>
                  <a:ext uri="{FF2B5EF4-FFF2-40B4-BE49-F238E27FC236}">
                    <a16:creationId xmlns:a16="http://schemas.microsoft.com/office/drawing/2014/main" xmlns="" id="{6893454B-214D-4F42-8681-8812CD4DECDF}"/>
                  </a:ext>
                </a:extLst>
              </p:cNvPr>
              <p:cNvSpPr/>
              <p:nvPr/>
            </p:nvSpPr>
            <p:spPr>
              <a:xfrm>
                <a:off x="1813605" y="1881847"/>
                <a:ext cx="472644" cy="446631"/>
              </a:xfrm>
              <a:prstGeom prst="flowChartConnector">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74" name="文本框 7">
                <a:extLst>
                  <a:ext uri="{FF2B5EF4-FFF2-40B4-BE49-F238E27FC236}">
                    <a16:creationId xmlns:a16="http://schemas.microsoft.com/office/drawing/2014/main" xmlns="" id="{B7E155A9-5B6C-8B43-B210-B25E89BD5D19}"/>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2</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75" name="组合 274">
              <a:extLst>
                <a:ext uri="{FF2B5EF4-FFF2-40B4-BE49-F238E27FC236}">
                  <a16:creationId xmlns:a16="http://schemas.microsoft.com/office/drawing/2014/main" xmlns="" id="{89F251E0-5FE8-B54F-9258-90C782E64F64}"/>
                </a:ext>
              </a:extLst>
            </p:cNvPr>
            <p:cNvGrpSpPr/>
            <p:nvPr/>
          </p:nvGrpSpPr>
          <p:grpSpPr>
            <a:xfrm>
              <a:off x="6144179" y="3676927"/>
              <a:ext cx="481214" cy="446631"/>
              <a:chOff x="1813605" y="1881847"/>
              <a:chExt cx="481214" cy="446631"/>
            </a:xfrm>
          </p:grpSpPr>
          <p:sp>
            <p:nvSpPr>
              <p:cNvPr id="276" name="流程图: 接点 78">
                <a:extLst>
                  <a:ext uri="{FF2B5EF4-FFF2-40B4-BE49-F238E27FC236}">
                    <a16:creationId xmlns:a16="http://schemas.microsoft.com/office/drawing/2014/main" xmlns="" id="{A39E18E9-F274-0C45-9CB1-3F14C1FC3728}"/>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77" name="文本框 7">
                <a:extLst>
                  <a:ext uri="{FF2B5EF4-FFF2-40B4-BE49-F238E27FC236}">
                    <a16:creationId xmlns:a16="http://schemas.microsoft.com/office/drawing/2014/main" xmlns="" id="{11BEA7DC-7ABF-1348-9A1E-1C8891EE6E15}"/>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78" name="组合 277">
              <a:extLst>
                <a:ext uri="{FF2B5EF4-FFF2-40B4-BE49-F238E27FC236}">
                  <a16:creationId xmlns:a16="http://schemas.microsoft.com/office/drawing/2014/main" xmlns="" id="{8B39BE50-E5A5-E74B-A9D1-46FE5FA500DA}"/>
                </a:ext>
              </a:extLst>
            </p:cNvPr>
            <p:cNvGrpSpPr/>
            <p:nvPr/>
          </p:nvGrpSpPr>
          <p:grpSpPr>
            <a:xfrm>
              <a:off x="6133304" y="4360630"/>
              <a:ext cx="481214" cy="446631"/>
              <a:chOff x="1813605" y="1881847"/>
              <a:chExt cx="481214" cy="446631"/>
            </a:xfrm>
          </p:grpSpPr>
          <p:sp>
            <p:nvSpPr>
              <p:cNvPr id="279" name="流程图: 接点 81">
                <a:extLst>
                  <a:ext uri="{FF2B5EF4-FFF2-40B4-BE49-F238E27FC236}">
                    <a16:creationId xmlns:a16="http://schemas.microsoft.com/office/drawing/2014/main" xmlns="" id="{3E411E2C-3EC0-214E-9297-CA1082DEC3DB}"/>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80" name="文本框 7">
                <a:extLst>
                  <a:ext uri="{FF2B5EF4-FFF2-40B4-BE49-F238E27FC236}">
                    <a16:creationId xmlns:a16="http://schemas.microsoft.com/office/drawing/2014/main" xmlns="" id="{3318201E-D56D-F748-8ED8-7BEC0A7542AA}"/>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
          <p:nvSpPr>
            <p:cNvPr id="281" name="文本框 211">
              <a:extLst>
                <a:ext uri="{FF2B5EF4-FFF2-40B4-BE49-F238E27FC236}">
                  <a16:creationId xmlns:a16="http://schemas.microsoft.com/office/drawing/2014/main" xmlns="" id="{CE5F071D-B98F-324A-82A9-9F78FFD0A053}"/>
                </a:ext>
              </a:extLst>
            </p:cNvPr>
            <p:cNvSpPr txBox="1"/>
            <p:nvPr/>
          </p:nvSpPr>
          <p:spPr>
            <a:xfrm>
              <a:off x="4399052" y="3768434"/>
              <a:ext cx="928459"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Update</a:t>
              </a:r>
              <a:endParaRPr lang="zh-CN" altLang="en-US"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grpSp>
      <p:sp>
        <p:nvSpPr>
          <p:cNvPr id="315" name="矩形 314">
            <a:extLst>
              <a:ext uri="{FF2B5EF4-FFF2-40B4-BE49-F238E27FC236}">
                <a16:creationId xmlns:a16="http://schemas.microsoft.com/office/drawing/2014/main" xmlns="" id="{BB0E9B5A-C870-C748-A5AC-D02513D83A96}"/>
              </a:ext>
            </a:extLst>
          </p:cNvPr>
          <p:cNvSpPr/>
          <p:nvPr/>
        </p:nvSpPr>
        <p:spPr>
          <a:xfrm>
            <a:off x="5537947" y="5084415"/>
            <a:ext cx="426720" cy="523220"/>
          </a:xfrm>
          <a:prstGeom prst="rect">
            <a:avLst/>
          </a:prstGeom>
        </p:spPr>
        <p:txBody>
          <a:bodyPr wrap="square">
            <a:spAutoFit/>
          </a:bodyPr>
          <a:lstStyle/>
          <a:p>
            <a:pPr eaLnBrk="1" fontAlgn="auto" hangingPunct="1">
              <a:spcBef>
                <a:spcPts val="0"/>
              </a:spcBef>
              <a:spcAft>
                <a:spcPts val="0"/>
              </a:spcAft>
            </a:pPr>
            <a:r>
              <a:rPr lang="en-US" altLang="zh-CN" sz="2800" dirty="0">
                <a:solidFill>
                  <a:prstClr val="black">
                    <a:lumMod val="85000"/>
                    <a:lumOff val="15000"/>
                  </a:prstClr>
                </a:solidFill>
                <a:latin typeface="Arial Unicode MS" pitchFamily="34" charset="-128"/>
                <a:ea typeface="Arial Unicode MS" pitchFamily="34" charset="-128"/>
                <a:cs typeface="Arial Unicode MS" pitchFamily="34" charset="-128"/>
              </a:rPr>
              <a:t>❷</a:t>
            </a:r>
            <a:endParaRPr lang="zh-CN" altLang="en-US" sz="2800" dirty="0">
              <a:solidFill>
                <a:prstClr val="black">
                  <a:lumMod val="85000"/>
                  <a:lumOff val="15000"/>
                </a:prstClr>
              </a:solidFill>
              <a:latin typeface="Arial Unicode MS" pitchFamily="34" charset="-128"/>
              <a:ea typeface="Arial Unicode MS" pitchFamily="34" charset="-128"/>
              <a:cs typeface="Arial Unicode MS" pitchFamily="34" charset="-128"/>
            </a:endParaRPr>
          </a:p>
        </p:txBody>
      </p:sp>
      <p:sp>
        <p:nvSpPr>
          <p:cNvPr id="316" name="右箭头 315">
            <a:extLst>
              <a:ext uri="{FF2B5EF4-FFF2-40B4-BE49-F238E27FC236}">
                <a16:creationId xmlns:a16="http://schemas.microsoft.com/office/drawing/2014/main" xmlns="" id="{79128D34-0C09-9749-BF7E-652529FE8A13}"/>
              </a:ext>
            </a:extLst>
          </p:cNvPr>
          <p:cNvSpPr/>
          <p:nvPr/>
        </p:nvSpPr>
        <p:spPr>
          <a:xfrm>
            <a:off x="6647696" y="4154687"/>
            <a:ext cx="619126"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cxnSp>
        <p:nvCxnSpPr>
          <p:cNvPr id="317" name="直接箭头连接符 83">
            <a:extLst>
              <a:ext uri="{FF2B5EF4-FFF2-40B4-BE49-F238E27FC236}">
                <a16:creationId xmlns:a16="http://schemas.microsoft.com/office/drawing/2014/main" xmlns="" id="{525D6631-7CFD-FF43-A31C-C4710E716D33}"/>
              </a:ext>
            </a:extLst>
          </p:cNvPr>
          <p:cNvCxnSpPr/>
          <p:nvPr/>
        </p:nvCxnSpPr>
        <p:spPr>
          <a:xfrm>
            <a:off x="7637315" y="4045236"/>
            <a:ext cx="0" cy="238828"/>
          </a:xfrm>
          <a:prstGeom prst="straightConnector1">
            <a:avLst/>
          </a:prstGeom>
          <a:noFill/>
          <a:ln w="28575" cap="flat" cmpd="sng" algn="ctr">
            <a:solidFill>
              <a:sysClr val="windowText" lastClr="000000"/>
            </a:solidFill>
            <a:prstDash val="solid"/>
            <a:miter lim="800000"/>
            <a:tailEnd type="triangle" w="lg" len="med"/>
          </a:ln>
          <a:effectLst/>
        </p:spPr>
      </p:cxnSp>
      <p:grpSp>
        <p:nvGrpSpPr>
          <p:cNvPr id="318" name="组合 317">
            <a:extLst>
              <a:ext uri="{FF2B5EF4-FFF2-40B4-BE49-F238E27FC236}">
                <a16:creationId xmlns:a16="http://schemas.microsoft.com/office/drawing/2014/main" xmlns="" id="{BD8C2E53-05EC-144B-9518-4C310BEEB4B8}"/>
              </a:ext>
            </a:extLst>
          </p:cNvPr>
          <p:cNvGrpSpPr/>
          <p:nvPr/>
        </p:nvGrpSpPr>
        <p:grpSpPr>
          <a:xfrm>
            <a:off x="7407583" y="3606960"/>
            <a:ext cx="481214" cy="446631"/>
            <a:chOff x="1813605" y="1881847"/>
            <a:chExt cx="481214" cy="446631"/>
          </a:xfrm>
          <a:noFill/>
        </p:grpSpPr>
        <p:sp>
          <p:nvSpPr>
            <p:cNvPr id="319" name="流程图: 接点 85">
              <a:extLst>
                <a:ext uri="{FF2B5EF4-FFF2-40B4-BE49-F238E27FC236}">
                  <a16:creationId xmlns:a16="http://schemas.microsoft.com/office/drawing/2014/main" xmlns="" id="{9D859A73-C5D8-4D47-864C-F5BEC47B704D}"/>
                </a:ext>
              </a:extLst>
            </p:cNvPr>
            <p:cNvSpPr/>
            <p:nvPr/>
          </p:nvSpPr>
          <p:spPr>
            <a:xfrm>
              <a:off x="1813605" y="1881847"/>
              <a:ext cx="472644" cy="446631"/>
            </a:xfrm>
            <a:prstGeom prst="flowChartConnector">
              <a:avLst/>
            </a:prstGeom>
            <a:grp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320" name="文本框 7">
              <a:extLst>
                <a:ext uri="{FF2B5EF4-FFF2-40B4-BE49-F238E27FC236}">
                  <a16:creationId xmlns:a16="http://schemas.microsoft.com/office/drawing/2014/main" xmlns="" id="{BC2E35A4-2883-2D46-A601-4A4604F55A26}"/>
                </a:ext>
              </a:extLst>
            </p:cNvPr>
            <p:cNvSpPr txBox="1"/>
            <p:nvPr/>
          </p:nvSpPr>
          <p:spPr>
            <a:xfrm>
              <a:off x="1858481" y="1914654"/>
              <a:ext cx="436338" cy="369332"/>
            </a:xfrm>
            <a:prstGeom prst="rect">
              <a:avLst/>
            </a:prstGeom>
            <a:grp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321" name="组合 320">
            <a:extLst>
              <a:ext uri="{FF2B5EF4-FFF2-40B4-BE49-F238E27FC236}">
                <a16:creationId xmlns:a16="http://schemas.microsoft.com/office/drawing/2014/main" xmlns="" id="{32B2322B-0AF6-3442-BDF3-F2F95C82BEEA}"/>
              </a:ext>
            </a:extLst>
          </p:cNvPr>
          <p:cNvGrpSpPr/>
          <p:nvPr/>
        </p:nvGrpSpPr>
        <p:grpSpPr>
          <a:xfrm>
            <a:off x="7396708" y="4290663"/>
            <a:ext cx="481214" cy="446631"/>
            <a:chOff x="1813605" y="1881847"/>
            <a:chExt cx="481214" cy="446631"/>
          </a:xfrm>
        </p:grpSpPr>
        <p:sp>
          <p:nvSpPr>
            <p:cNvPr id="322" name="流程图: 接点 88">
              <a:extLst>
                <a:ext uri="{FF2B5EF4-FFF2-40B4-BE49-F238E27FC236}">
                  <a16:creationId xmlns:a16="http://schemas.microsoft.com/office/drawing/2014/main" xmlns="" id="{F39981DC-C7DE-5348-8D69-36EB04988EE0}"/>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323" name="文本框 7">
              <a:extLst>
                <a:ext uri="{FF2B5EF4-FFF2-40B4-BE49-F238E27FC236}">
                  <a16:creationId xmlns:a16="http://schemas.microsoft.com/office/drawing/2014/main" xmlns="" id="{8A1400CF-C117-B54A-B33B-26DC6C0820FE}"/>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
        <p:nvSpPr>
          <p:cNvPr id="324" name="文本框 211">
            <a:extLst>
              <a:ext uri="{FF2B5EF4-FFF2-40B4-BE49-F238E27FC236}">
                <a16:creationId xmlns:a16="http://schemas.microsoft.com/office/drawing/2014/main" xmlns="" id="{173D9DC3-4E3E-E74D-ADBC-DF7AA9B3AEA2}"/>
              </a:ext>
            </a:extLst>
          </p:cNvPr>
          <p:cNvSpPr txBox="1"/>
          <p:nvPr/>
        </p:nvSpPr>
        <p:spPr>
          <a:xfrm>
            <a:off x="6493029" y="3781322"/>
            <a:ext cx="928459"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Update</a:t>
            </a:r>
            <a:endParaRPr lang="zh-CN" altLang="en-US"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25" name="文本框 211">
            <a:extLst>
              <a:ext uri="{FF2B5EF4-FFF2-40B4-BE49-F238E27FC236}">
                <a16:creationId xmlns:a16="http://schemas.microsoft.com/office/drawing/2014/main" xmlns="" id="{66C3EE45-527E-C343-AA8C-8DEAB801ECFC}"/>
              </a:ext>
            </a:extLst>
          </p:cNvPr>
          <p:cNvSpPr txBox="1"/>
          <p:nvPr/>
        </p:nvSpPr>
        <p:spPr>
          <a:xfrm>
            <a:off x="5199065" y="5599175"/>
            <a:ext cx="995785" cy="369332"/>
          </a:xfrm>
          <a:prstGeom prst="rect">
            <a:avLst/>
          </a:prstGeom>
          <a:noFill/>
          <a:ln w="28575">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2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sym typeface="Wingdings" pitchFamily="2" charset="2"/>
              </a:rPr>
              <a:t>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4</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334" name="矩形 333">
            <a:extLst>
              <a:ext uri="{FF2B5EF4-FFF2-40B4-BE49-F238E27FC236}">
                <a16:creationId xmlns:a16="http://schemas.microsoft.com/office/drawing/2014/main" xmlns="" id="{12D3453D-B01A-2E43-B3F1-A304C3E29AC6}"/>
              </a:ext>
            </a:extLst>
          </p:cNvPr>
          <p:cNvSpPr/>
          <p:nvPr/>
        </p:nvSpPr>
        <p:spPr>
          <a:xfrm>
            <a:off x="7490234" y="5084413"/>
            <a:ext cx="468398" cy="523220"/>
          </a:xfrm>
          <a:prstGeom prst="rect">
            <a:avLst/>
          </a:prstGeom>
        </p:spPr>
        <p:txBody>
          <a:bodyPr wrap="none">
            <a:spAutoFit/>
          </a:bodyPr>
          <a:lstStyle/>
          <a:p>
            <a:pPr eaLnBrk="1" fontAlgn="auto" hangingPunct="1">
              <a:spcBef>
                <a:spcPts val="0"/>
              </a:spcBef>
              <a:spcAft>
                <a:spcPts val="0"/>
              </a:spcAft>
            </a:pPr>
            <a:r>
              <a:rPr lang="en-US" altLang="zh-CN" sz="2800" dirty="0">
                <a:solidFill>
                  <a:prstClr val="black">
                    <a:lumMod val="85000"/>
                    <a:lumOff val="15000"/>
                  </a:prstClr>
                </a:solidFill>
                <a:latin typeface="Arial" panose="020B0604020202020204" pitchFamily="34" charset="0"/>
                <a:ea typeface="Arial Unicode MS" pitchFamily="34" charset="-128"/>
                <a:cs typeface="Arial" panose="020B0604020202020204" pitchFamily="34" charset="0"/>
              </a:rPr>
              <a:t>❸</a:t>
            </a:r>
            <a:endParaRPr lang="zh-CN" altLang="en-US" sz="2800" dirty="0">
              <a:solidFill>
                <a:prstClr val="black">
                  <a:lumMod val="85000"/>
                  <a:lumOff val="15000"/>
                </a:prstClr>
              </a:solidFill>
              <a:latin typeface="Arial" panose="020B0604020202020204" pitchFamily="34" charset="0"/>
              <a:ea typeface="Arial Unicode MS" pitchFamily="34" charset="-128"/>
              <a:cs typeface="Arial" panose="020B0604020202020204" pitchFamily="34" charset="0"/>
            </a:endParaRPr>
          </a:p>
        </p:txBody>
      </p:sp>
      <p:sp>
        <p:nvSpPr>
          <p:cNvPr id="335" name="右箭头 334">
            <a:extLst>
              <a:ext uri="{FF2B5EF4-FFF2-40B4-BE49-F238E27FC236}">
                <a16:creationId xmlns:a16="http://schemas.microsoft.com/office/drawing/2014/main" xmlns="" id="{8DAD7DEA-0DA0-104C-B13D-9A12FCC8C3D9}"/>
              </a:ext>
            </a:extLst>
          </p:cNvPr>
          <p:cNvSpPr/>
          <p:nvPr/>
        </p:nvSpPr>
        <p:spPr>
          <a:xfrm>
            <a:off x="8137856" y="4158626"/>
            <a:ext cx="619126"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grpSp>
        <p:nvGrpSpPr>
          <p:cNvPr id="336" name="组合 335">
            <a:extLst>
              <a:ext uri="{FF2B5EF4-FFF2-40B4-BE49-F238E27FC236}">
                <a16:creationId xmlns:a16="http://schemas.microsoft.com/office/drawing/2014/main" xmlns="" id="{5E2DB55D-C8F6-7D4F-BBDC-C1BD16FD454E}"/>
              </a:ext>
            </a:extLst>
          </p:cNvPr>
          <p:cNvGrpSpPr/>
          <p:nvPr/>
        </p:nvGrpSpPr>
        <p:grpSpPr>
          <a:xfrm>
            <a:off x="8875492" y="4023521"/>
            <a:ext cx="481214" cy="446631"/>
            <a:chOff x="1813605" y="1881847"/>
            <a:chExt cx="481214" cy="446631"/>
          </a:xfrm>
        </p:grpSpPr>
        <p:sp>
          <p:nvSpPr>
            <p:cNvPr id="337" name="流程图: 接点 91">
              <a:extLst>
                <a:ext uri="{FF2B5EF4-FFF2-40B4-BE49-F238E27FC236}">
                  <a16:creationId xmlns:a16="http://schemas.microsoft.com/office/drawing/2014/main" xmlns="" id="{2CE60D46-3F09-F04C-AD8D-06FF1021256F}"/>
                </a:ext>
              </a:extLst>
            </p:cNvPr>
            <p:cNvSpPr/>
            <p:nvPr/>
          </p:nvSpPr>
          <p:spPr>
            <a:xfrm>
              <a:off x="1813605" y="1881847"/>
              <a:ext cx="472644" cy="446631"/>
            </a:xfrm>
            <a:prstGeom prst="flowChartConnector">
              <a:avLst/>
            </a:prstGeom>
            <a:solidFill>
              <a:srgbClr val="ED7D31">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338" name="文本框 7">
              <a:extLst>
                <a:ext uri="{FF2B5EF4-FFF2-40B4-BE49-F238E27FC236}">
                  <a16:creationId xmlns:a16="http://schemas.microsoft.com/office/drawing/2014/main" xmlns="" id="{504BA4D1-CADB-0D4A-B8C1-C17CAD9A5F4E}"/>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
        <p:nvSpPr>
          <p:cNvPr id="339" name="文本框 211">
            <a:extLst>
              <a:ext uri="{FF2B5EF4-FFF2-40B4-BE49-F238E27FC236}">
                <a16:creationId xmlns:a16="http://schemas.microsoft.com/office/drawing/2014/main" xmlns="" id="{AD6A51BF-596B-D643-9CE7-D7E565C6D1A0}"/>
              </a:ext>
            </a:extLst>
          </p:cNvPr>
          <p:cNvSpPr txBox="1"/>
          <p:nvPr/>
        </p:nvSpPr>
        <p:spPr>
          <a:xfrm>
            <a:off x="7983189" y="3795318"/>
            <a:ext cx="928459"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Update</a:t>
            </a:r>
            <a:endParaRPr lang="zh-CN" altLang="en-US"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40" name="文本框 211">
            <a:extLst>
              <a:ext uri="{FF2B5EF4-FFF2-40B4-BE49-F238E27FC236}">
                <a16:creationId xmlns:a16="http://schemas.microsoft.com/office/drawing/2014/main" xmlns="" id="{494E6C65-38AD-BB4E-8654-3B2E87B4BB9B}"/>
              </a:ext>
            </a:extLst>
          </p:cNvPr>
          <p:cNvSpPr txBox="1"/>
          <p:nvPr/>
        </p:nvSpPr>
        <p:spPr>
          <a:xfrm>
            <a:off x="7199111" y="5599175"/>
            <a:ext cx="995785" cy="369332"/>
          </a:xfrm>
          <a:prstGeom prst="rect">
            <a:avLst/>
          </a:prstGeom>
          <a:noFill/>
          <a:ln w="28575">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4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sym typeface="Wingdings" pitchFamily="2" charset="2"/>
              </a:rPr>
              <a:t> </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V</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5</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341" name="文本框 211">
            <a:extLst>
              <a:ext uri="{FF2B5EF4-FFF2-40B4-BE49-F238E27FC236}">
                <a16:creationId xmlns:a16="http://schemas.microsoft.com/office/drawing/2014/main" xmlns="" id="{A27BABF9-8A89-9949-AE9E-DDB1C3E81FF7}"/>
              </a:ext>
            </a:extLst>
          </p:cNvPr>
          <p:cNvSpPr txBox="1"/>
          <p:nvPr/>
        </p:nvSpPr>
        <p:spPr>
          <a:xfrm>
            <a:off x="8756982" y="4607446"/>
            <a:ext cx="800219" cy="369332"/>
          </a:xfrm>
          <a:prstGeom prst="rect">
            <a:avLst/>
          </a:prstGeom>
          <a:noFill/>
          <a:ln w="28575">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Finish</a:t>
            </a:r>
            <a:endParaRPr kumimoji="0" lang="zh-CN" altLang="en-US"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cxnSp>
        <p:nvCxnSpPr>
          <p:cNvPr id="227" name="直接箭头连接符 44">
            <a:extLst>
              <a:ext uri="{FF2B5EF4-FFF2-40B4-BE49-F238E27FC236}">
                <a16:creationId xmlns:a16="http://schemas.microsoft.com/office/drawing/2014/main" xmlns="" id="{04F14DB5-8514-D84D-AA0E-9ECE285508B5}"/>
              </a:ext>
            </a:extLst>
          </p:cNvPr>
          <p:cNvCxnSpPr/>
          <p:nvPr/>
        </p:nvCxnSpPr>
        <p:spPr>
          <a:xfrm>
            <a:off x="2964249" y="3747230"/>
            <a:ext cx="0" cy="220546"/>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228" name="直接箭头连接符 45">
            <a:extLst>
              <a:ext uri="{FF2B5EF4-FFF2-40B4-BE49-F238E27FC236}">
                <a16:creationId xmlns:a16="http://schemas.microsoft.com/office/drawing/2014/main" xmlns="" id="{E4AEFFA4-70A2-804F-81AF-FF35BD36B6BE}"/>
              </a:ext>
            </a:extLst>
          </p:cNvPr>
          <p:cNvCxnSpPr/>
          <p:nvPr/>
        </p:nvCxnSpPr>
        <p:spPr>
          <a:xfrm>
            <a:off x="3785831" y="3747230"/>
            <a:ext cx="0" cy="219887"/>
          </a:xfrm>
          <a:prstGeom prst="straightConnector1">
            <a:avLst/>
          </a:prstGeom>
          <a:noFill/>
          <a:ln w="28575" cap="flat" cmpd="sng" algn="ctr">
            <a:solidFill>
              <a:sysClr val="windowText" lastClr="000000"/>
            </a:solidFill>
            <a:prstDash val="solid"/>
            <a:miter lim="800000"/>
            <a:tailEnd type="triangle" w="lg" len="med"/>
          </a:ln>
          <a:effectLst/>
        </p:spPr>
      </p:cxnSp>
      <p:sp>
        <p:nvSpPr>
          <p:cNvPr id="229" name="任意多边形 46">
            <a:extLst>
              <a:ext uri="{FF2B5EF4-FFF2-40B4-BE49-F238E27FC236}">
                <a16:creationId xmlns:a16="http://schemas.microsoft.com/office/drawing/2014/main" xmlns="" id="{664D530C-C6CC-AE4E-B9A2-DB6D20AAE9BE}"/>
              </a:ext>
            </a:extLst>
          </p:cNvPr>
          <p:cNvSpPr/>
          <p:nvPr/>
        </p:nvSpPr>
        <p:spPr>
          <a:xfrm>
            <a:off x="3036862" y="4374441"/>
            <a:ext cx="574676" cy="63506"/>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230" name="直接箭头连接符 47">
            <a:extLst>
              <a:ext uri="{FF2B5EF4-FFF2-40B4-BE49-F238E27FC236}">
                <a16:creationId xmlns:a16="http://schemas.microsoft.com/office/drawing/2014/main" xmlns="" id="{FE3C1571-3E52-B848-A7BE-18D2EA699AE6}"/>
              </a:ext>
            </a:extLst>
          </p:cNvPr>
          <p:cNvCxnSpPr/>
          <p:nvPr/>
        </p:nvCxnSpPr>
        <p:spPr>
          <a:xfrm>
            <a:off x="3785831" y="4405393"/>
            <a:ext cx="0" cy="238828"/>
          </a:xfrm>
          <a:prstGeom prst="straightConnector1">
            <a:avLst/>
          </a:prstGeom>
          <a:noFill/>
          <a:ln w="28575" cap="flat" cmpd="sng" algn="ctr">
            <a:solidFill>
              <a:sysClr val="windowText" lastClr="000000"/>
            </a:solidFill>
            <a:prstDash val="solid"/>
            <a:miter lim="800000"/>
            <a:tailEnd type="triangle" w="lg" len="med"/>
          </a:ln>
          <a:effectLst/>
        </p:spPr>
      </p:cxnSp>
      <p:grpSp>
        <p:nvGrpSpPr>
          <p:cNvPr id="231" name="组合 230">
            <a:extLst>
              <a:ext uri="{FF2B5EF4-FFF2-40B4-BE49-F238E27FC236}">
                <a16:creationId xmlns:a16="http://schemas.microsoft.com/office/drawing/2014/main" xmlns="" id="{A42F9576-3C2B-4841-A837-9EB9C125CF94}"/>
              </a:ext>
            </a:extLst>
          </p:cNvPr>
          <p:cNvGrpSpPr/>
          <p:nvPr/>
        </p:nvGrpSpPr>
        <p:grpSpPr>
          <a:xfrm>
            <a:off x="2716993" y="3300599"/>
            <a:ext cx="481214" cy="446631"/>
            <a:chOff x="1813605" y="1881847"/>
            <a:chExt cx="481214" cy="446631"/>
          </a:xfrm>
          <a:noFill/>
        </p:grpSpPr>
        <p:sp>
          <p:nvSpPr>
            <p:cNvPr id="232" name="流程图: 接点 49">
              <a:extLst>
                <a:ext uri="{FF2B5EF4-FFF2-40B4-BE49-F238E27FC236}">
                  <a16:creationId xmlns:a16="http://schemas.microsoft.com/office/drawing/2014/main" xmlns="" id="{349CF1D1-AFF4-4F45-81BC-AD6D4BEED47C}"/>
                </a:ext>
              </a:extLst>
            </p:cNvPr>
            <p:cNvSpPr/>
            <p:nvPr/>
          </p:nvSpPr>
          <p:spPr>
            <a:xfrm>
              <a:off x="1813605" y="1881847"/>
              <a:ext cx="472644" cy="446631"/>
            </a:xfrm>
            <a:prstGeom prst="flowChartConnector">
              <a:avLst/>
            </a:prstGeom>
            <a:grp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33" name="文本框 7">
              <a:extLst>
                <a:ext uri="{FF2B5EF4-FFF2-40B4-BE49-F238E27FC236}">
                  <a16:creationId xmlns:a16="http://schemas.microsoft.com/office/drawing/2014/main" xmlns="" id="{DFE56EFB-6E4F-CE40-9D98-E971D221BB7B}"/>
                </a:ext>
              </a:extLst>
            </p:cNvPr>
            <p:cNvSpPr txBox="1"/>
            <p:nvPr/>
          </p:nvSpPr>
          <p:spPr>
            <a:xfrm>
              <a:off x="1858481" y="1914654"/>
              <a:ext cx="436338" cy="369332"/>
            </a:xfrm>
            <a:prstGeom prst="rect">
              <a:avLst/>
            </a:prstGeom>
            <a:grp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1</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34" name="组合 233">
            <a:extLst>
              <a:ext uri="{FF2B5EF4-FFF2-40B4-BE49-F238E27FC236}">
                <a16:creationId xmlns:a16="http://schemas.microsoft.com/office/drawing/2014/main" xmlns="" id="{73D006C4-3887-6244-A07F-C03FAF7A7F43}"/>
              </a:ext>
            </a:extLst>
          </p:cNvPr>
          <p:cNvGrpSpPr/>
          <p:nvPr/>
        </p:nvGrpSpPr>
        <p:grpSpPr>
          <a:xfrm>
            <a:off x="3566293" y="3300598"/>
            <a:ext cx="481214" cy="446631"/>
            <a:chOff x="1813605" y="1881847"/>
            <a:chExt cx="481214" cy="446631"/>
          </a:xfrm>
        </p:grpSpPr>
        <p:sp>
          <p:nvSpPr>
            <p:cNvPr id="235" name="流程图: 接点 52">
              <a:extLst>
                <a:ext uri="{FF2B5EF4-FFF2-40B4-BE49-F238E27FC236}">
                  <a16:creationId xmlns:a16="http://schemas.microsoft.com/office/drawing/2014/main" xmlns="" id="{F20E239F-D900-FC40-A566-62BEDD45031C}"/>
                </a:ext>
              </a:extLst>
            </p:cNvPr>
            <p:cNvSpPr/>
            <p:nvPr/>
          </p:nvSpPr>
          <p:spPr>
            <a:xfrm>
              <a:off x="1813605" y="1881847"/>
              <a:ext cx="472644" cy="446631"/>
            </a:xfrm>
            <a:prstGeom prst="flowChartConnector">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36" name="文本框 7">
              <a:extLst>
                <a:ext uri="{FF2B5EF4-FFF2-40B4-BE49-F238E27FC236}">
                  <a16:creationId xmlns:a16="http://schemas.microsoft.com/office/drawing/2014/main" xmlns="" id="{29964CE7-AFA8-1543-A096-48A5B4A99A27}"/>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37" name="组合 236">
            <a:extLst>
              <a:ext uri="{FF2B5EF4-FFF2-40B4-BE49-F238E27FC236}">
                <a16:creationId xmlns:a16="http://schemas.microsoft.com/office/drawing/2014/main" xmlns="" id="{1ADC56F2-3BB6-BF45-9C34-5C32624ED097}"/>
              </a:ext>
            </a:extLst>
          </p:cNvPr>
          <p:cNvGrpSpPr/>
          <p:nvPr/>
        </p:nvGrpSpPr>
        <p:grpSpPr>
          <a:xfrm>
            <a:off x="2739431" y="3967117"/>
            <a:ext cx="481214" cy="446631"/>
            <a:chOff x="1813605" y="1881847"/>
            <a:chExt cx="481214" cy="446631"/>
          </a:xfrm>
        </p:grpSpPr>
        <p:sp>
          <p:nvSpPr>
            <p:cNvPr id="238" name="流程图: 接点 55">
              <a:extLst>
                <a:ext uri="{FF2B5EF4-FFF2-40B4-BE49-F238E27FC236}">
                  <a16:creationId xmlns:a16="http://schemas.microsoft.com/office/drawing/2014/main" xmlns="" id="{D2C4126F-96F5-6A4F-A71E-858195618761}"/>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39" name="文本框 7">
              <a:extLst>
                <a:ext uri="{FF2B5EF4-FFF2-40B4-BE49-F238E27FC236}">
                  <a16:creationId xmlns:a16="http://schemas.microsoft.com/office/drawing/2014/main" xmlns="" id="{27CD1A10-3B36-2645-9B7B-E55B96751DD9}"/>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2</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40" name="组合 239">
            <a:extLst>
              <a:ext uri="{FF2B5EF4-FFF2-40B4-BE49-F238E27FC236}">
                <a16:creationId xmlns:a16="http://schemas.microsoft.com/office/drawing/2014/main" xmlns="" id="{C6928E9B-3F55-104A-B6D8-7B852F014B79}"/>
              </a:ext>
            </a:extLst>
          </p:cNvPr>
          <p:cNvGrpSpPr/>
          <p:nvPr/>
        </p:nvGrpSpPr>
        <p:grpSpPr>
          <a:xfrm>
            <a:off x="3556099" y="3967117"/>
            <a:ext cx="481214" cy="446631"/>
            <a:chOff x="1813605" y="1881847"/>
            <a:chExt cx="481214" cy="446631"/>
          </a:xfrm>
        </p:grpSpPr>
        <p:sp>
          <p:nvSpPr>
            <p:cNvPr id="241" name="流程图: 接点 58">
              <a:extLst>
                <a:ext uri="{FF2B5EF4-FFF2-40B4-BE49-F238E27FC236}">
                  <a16:creationId xmlns:a16="http://schemas.microsoft.com/office/drawing/2014/main" xmlns="" id="{7F63526C-1EC2-4B48-8DA6-18A0A448445F}"/>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42" name="文本框 7">
              <a:extLst>
                <a:ext uri="{FF2B5EF4-FFF2-40B4-BE49-F238E27FC236}">
                  <a16:creationId xmlns:a16="http://schemas.microsoft.com/office/drawing/2014/main" xmlns="" id="{A0CE003A-5DE5-D240-97F5-86790ADF90E0}"/>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43" name="组合 242">
            <a:extLst>
              <a:ext uri="{FF2B5EF4-FFF2-40B4-BE49-F238E27FC236}">
                <a16:creationId xmlns:a16="http://schemas.microsoft.com/office/drawing/2014/main" xmlns="" id="{BEC95040-5A3B-F74D-BDC5-B36F80B3C8C9}"/>
              </a:ext>
            </a:extLst>
          </p:cNvPr>
          <p:cNvGrpSpPr/>
          <p:nvPr/>
        </p:nvGrpSpPr>
        <p:grpSpPr>
          <a:xfrm>
            <a:off x="3545224" y="4650820"/>
            <a:ext cx="481214" cy="446631"/>
            <a:chOff x="1813605" y="1881847"/>
            <a:chExt cx="481214" cy="446631"/>
          </a:xfrm>
        </p:grpSpPr>
        <p:sp>
          <p:nvSpPr>
            <p:cNvPr id="244" name="流程图: 接点 61">
              <a:extLst>
                <a:ext uri="{FF2B5EF4-FFF2-40B4-BE49-F238E27FC236}">
                  <a16:creationId xmlns:a16="http://schemas.microsoft.com/office/drawing/2014/main" xmlns="" id="{89A28C41-831C-7C43-A18B-ED66649C637F}"/>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45" name="文本框 7">
              <a:extLst>
                <a:ext uri="{FF2B5EF4-FFF2-40B4-BE49-F238E27FC236}">
                  <a16:creationId xmlns:a16="http://schemas.microsoft.com/office/drawing/2014/main" xmlns="" id="{3F99C77B-CA08-AE45-ACAB-0B4875C513A6}"/>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5" name="组合 4"/>
          <p:cNvGrpSpPr/>
          <p:nvPr/>
        </p:nvGrpSpPr>
        <p:grpSpPr>
          <a:xfrm>
            <a:off x="3566293" y="3299763"/>
            <a:ext cx="472644" cy="446631"/>
            <a:chOff x="1897061" y="2918321"/>
            <a:chExt cx="472644" cy="446631"/>
          </a:xfrm>
        </p:grpSpPr>
        <p:sp>
          <p:nvSpPr>
            <p:cNvPr id="66" name="流程图: 接点 49">
              <a:extLst>
                <a:ext uri="{FF2B5EF4-FFF2-40B4-BE49-F238E27FC236}">
                  <a16:creationId xmlns:a16="http://schemas.microsoft.com/office/drawing/2014/main" xmlns="" id="{349CF1D1-AFF4-4F45-81BC-AD6D4BEED47C}"/>
                </a:ext>
              </a:extLst>
            </p:cNvPr>
            <p:cNvSpPr/>
            <p:nvPr/>
          </p:nvSpPr>
          <p:spPr>
            <a:xfrm>
              <a:off x="1897061" y="2918321"/>
              <a:ext cx="472644" cy="446631"/>
            </a:xfrm>
            <a:prstGeom prst="flowChartConnector">
              <a:avLst/>
            </a:prstGeom>
            <a:solidFill>
              <a:srgbClr val="ED7D31">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67" name="文本框 7">
              <a:extLst>
                <a:ext uri="{FF2B5EF4-FFF2-40B4-BE49-F238E27FC236}">
                  <a16:creationId xmlns:a16="http://schemas.microsoft.com/office/drawing/2014/main" xmlns="" id="{DFE56EFB-6E4F-CE40-9D98-E971D221BB7B}"/>
                </a:ext>
              </a:extLst>
            </p:cNvPr>
            <p:cNvSpPr txBox="1"/>
            <p:nvPr/>
          </p:nvSpPr>
          <p:spPr>
            <a:xfrm>
              <a:off x="1941937" y="2951128"/>
              <a:ext cx="407484"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68" name="组合 67">
            <a:extLst>
              <a:ext uri="{FF2B5EF4-FFF2-40B4-BE49-F238E27FC236}">
                <a16:creationId xmlns:a16="http://schemas.microsoft.com/office/drawing/2014/main" xmlns="" id="{A42F9576-3C2B-4841-A837-9EB9C125CF94}"/>
              </a:ext>
            </a:extLst>
          </p:cNvPr>
          <p:cNvGrpSpPr/>
          <p:nvPr/>
        </p:nvGrpSpPr>
        <p:grpSpPr>
          <a:xfrm>
            <a:off x="2714900" y="3300597"/>
            <a:ext cx="481214" cy="446631"/>
            <a:chOff x="1813605" y="1881847"/>
            <a:chExt cx="481214" cy="446631"/>
          </a:xfrm>
        </p:grpSpPr>
        <p:sp>
          <p:nvSpPr>
            <p:cNvPr id="69" name="流程图: 接点 49">
              <a:extLst>
                <a:ext uri="{FF2B5EF4-FFF2-40B4-BE49-F238E27FC236}">
                  <a16:creationId xmlns:a16="http://schemas.microsoft.com/office/drawing/2014/main" xmlns="" id="{349CF1D1-AFF4-4F45-81BC-AD6D4BEED47C}"/>
                </a:ext>
              </a:extLst>
            </p:cNvPr>
            <p:cNvSpPr/>
            <p:nvPr/>
          </p:nvSpPr>
          <p:spPr>
            <a:xfrm>
              <a:off x="1813605" y="1881847"/>
              <a:ext cx="472644" cy="446631"/>
            </a:xfrm>
            <a:prstGeom prst="flowChartConnector">
              <a:avLst/>
            </a:prstGeom>
            <a:solidFill>
              <a:srgbClr val="ED7D31">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70" name="文本框 7">
              <a:extLst>
                <a:ext uri="{FF2B5EF4-FFF2-40B4-BE49-F238E27FC236}">
                  <a16:creationId xmlns:a16="http://schemas.microsoft.com/office/drawing/2014/main" xmlns="" id="{DFE56EFB-6E4F-CE40-9D98-E971D221BB7B}"/>
                </a:ext>
              </a:extLst>
            </p:cNvPr>
            <p:cNvSpPr txBox="1"/>
            <p:nvPr/>
          </p:nvSpPr>
          <p:spPr>
            <a:xfrm>
              <a:off x="1858481" y="191465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1</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6" name="组合 5"/>
          <p:cNvGrpSpPr/>
          <p:nvPr/>
        </p:nvGrpSpPr>
        <p:grpSpPr>
          <a:xfrm>
            <a:off x="5154695" y="3657400"/>
            <a:ext cx="481214" cy="446631"/>
            <a:chOff x="5680873" y="3174632"/>
            <a:chExt cx="481214" cy="446631"/>
          </a:xfrm>
        </p:grpSpPr>
        <p:sp>
          <p:nvSpPr>
            <p:cNvPr id="75" name="流程图: 接点 75">
              <a:extLst>
                <a:ext uri="{FF2B5EF4-FFF2-40B4-BE49-F238E27FC236}">
                  <a16:creationId xmlns:a16="http://schemas.microsoft.com/office/drawing/2014/main" xmlns="" id="{6893454B-214D-4F42-8681-8812CD4DECDF}"/>
                </a:ext>
              </a:extLst>
            </p:cNvPr>
            <p:cNvSpPr/>
            <p:nvPr/>
          </p:nvSpPr>
          <p:spPr>
            <a:xfrm>
              <a:off x="5680873" y="3174632"/>
              <a:ext cx="472644" cy="446631"/>
            </a:xfrm>
            <a:prstGeom prst="flowChartConnector">
              <a:avLst/>
            </a:prstGeom>
            <a:solidFill>
              <a:srgbClr val="ED7D31">
                <a:lumMod val="20000"/>
                <a:lumOff val="80000"/>
              </a:srgbClr>
            </a:solidFill>
            <a:ln w="28575"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pPr>
              <a:endParaRPr lang="zh-CN" altLang="en-US" kern="0">
                <a:solidFill>
                  <a:srgbClr val="ED7D31">
                    <a:lumMod val="50000"/>
                  </a:srgbClr>
                </a:solidFill>
                <a:latin typeface="等线"/>
                <a:ea typeface="等线" panose="02010600030101010101" pitchFamily="2" charset="-122"/>
              </a:endParaRPr>
            </a:p>
          </p:txBody>
        </p:sp>
        <p:sp>
          <p:nvSpPr>
            <p:cNvPr id="76" name="文本框 7">
              <a:extLst>
                <a:ext uri="{FF2B5EF4-FFF2-40B4-BE49-F238E27FC236}">
                  <a16:creationId xmlns:a16="http://schemas.microsoft.com/office/drawing/2014/main" xmlns="" id="{B7E155A9-5B6C-8B43-B210-B25E89BD5D19}"/>
                </a:ext>
              </a:extLst>
            </p:cNvPr>
            <p:cNvSpPr txBox="1"/>
            <p:nvPr/>
          </p:nvSpPr>
          <p:spPr>
            <a:xfrm>
              <a:off x="5725749" y="3207439"/>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2</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7" name="组合 6"/>
          <p:cNvGrpSpPr/>
          <p:nvPr/>
        </p:nvGrpSpPr>
        <p:grpSpPr>
          <a:xfrm>
            <a:off x="7403298" y="3606960"/>
            <a:ext cx="481214" cy="446631"/>
            <a:chOff x="10129713" y="3344652"/>
            <a:chExt cx="481214" cy="446631"/>
          </a:xfrm>
        </p:grpSpPr>
        <p:sp>
          <p:nvSpPr>
            <p:cNvPr id="80" name="流程图: 接点 78">
              <a:extLst>
                <a:ext uri="{FF2B5EF4-FFF2-40B4-BE49-F238E27FC236}">
                  <a16:creationId xmlns:a16="http://schemas.microsoft.com/office/drawing/2014/main" xmlns="" id="{A39E18E9-F274-0C45-9CB1-3F14C1FC3728}"/>
                </a:ext>
              </a:extLst>
            </p:cNvPr>
            <p:cNvSpPr/>
            <p:nvPr/>
          </p:nvSpPr>
          <p:spPr>
            <a:xfrm>
              <a:off x="10129713" y="3344652"/>
              <a:ext cx="472644" cy="446631"/>
            </a:xfrm>
            <a:prstGeom prst="flowChartConnector">
              <a:avLst/>
            </a:prstGeom>
            <a:solidFill>
              <a:srgbClr val="ED7D31">
                <a:lumMod val="20000"/>
                <a:lumOff val="80000"/>
              </a:srgbClr>
            </a:solidFill>
            <a:ln w="28575" cap="flat" cmpd="sng" algn="ctr">
              <a:solidFill>
                <a:sysClr val="windowText" lastClr="000000"/>
              </a:solidFill>
              <a:prstDash val="solid"/>
              <a:miter lim="800000"/>
            </a:ln>
            <a:effectLst/>
          </p:spPr>
          <p:txBody>
            <a:bodyPr rtlCol="0" anchor="ctr"/>
            <a:lstStyle/>
            <a:p>
              <a:pPr algn="ctr" eaLnBrk="1" fontAlgn="auto" hangingPunct="1">
                <a:spcBef>
                  <a:spcPts val="0"/>
                </a:spcBef>
                <a:spcAft>
                  <a:spcPts val="0"/>
                </a:spcAft>
              </a:pPr>
              <a:endParaRPr lang="zh-CN" altLang="en-US" kern="0">
                <a:solidFill>
                  <a:srgbClr val="ED7D31">
                    <a:lumMod val="50000"/>
                  </a:srgbClr>
                </a:solidFill>
                <a:latin typeface="等线"/>
                <a:ea typeface="等线" panose="02010600030101010101" pitchFamily="2" charset="-122"/>
              </a:endParaRPr>
            </a:p>
          </p:txBody>
        </p:sp>
        <p:sp>
          <p:nvSpPr>
            <p:cNvPr id="81" name="文本框 7">
              <a:extLst>
                <a:ext uri="{FF2B5EF4-FFF2-40B4-BE49-F238E27FC236}">
                  <a16:creationId xmlns:a16="http://schemas.microsoft.com/office/drawing/2014/main" xmlns="" id="{11BEA7DC-7ABF-1348-9A1E-1C8891EE6E15}"/>
                </a:ext>
              </a:extLst>
            </p:cNvPr>
            <p:cNvSpPr txBox="1"/>
            <p:nvPr/>
          </p:nvSpPr>
          <p:spPr>
            <a:xfrm>
              <a:off x="10174589" y="3377459"/>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18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Tree>
    <p:extLst>
      <p:ext uri="{BB962C8B-B14F-4D97-AF65-F5344CB8AC3E}">
        <p14:creationId xmlns:p14="http://schemas.microsoft.com/office/powerpoint/2010/main" val="41688029"/>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1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1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2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3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3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3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 grpId="0" animBg="1"/>
      <p:bldP spid="252" grpId="0"/>
      <p:bldP spid="254" grpId="0"/>
      <p:bldP spid="255" grpId="0" animBg="1"/>
      <p:bldP spid="315" grpId="0"/>
      <p:bldP spid="316" grpId="0" animBg="1"/>
      <p:bldP spid="324" grpId="0"/>
      <p:bldP spid="325" grpId="0" animBg="1"/>
      <p:bldP spid="334" grpId="0"/>
      <p:bldP spid="335" grpId="0" animBg="1"/>
      <p:bldP spid="339" grpId="0"/>
      <p:bldP spid="340" grpId="0" animBg="1"/>
      <p:bldP spid="341" grpId="0" animBg="1"/>
      <p:bldP spid="2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a:xfrm>
            <a:off x="609441" y="75600"/>
            <a:ext cx="10969943" cy="1143000"/>
          </a:xfrm>
        </p:spPr>
        <p:txBody>
          <a:bodyPr/>
          <a:lstStyle/>
          <a:p>
            <a:r>
              <a:rPr lang="en" altLang="zh-CN" dirty="0"/>
              <a:t>Repair Traffic Balancing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371600"/>
                <a:ext cx="10969943" cy="5029200"/>
              </a:xfrm>
              <a:effectLst/>
            </p:spPr>
            <p:txBody>
              <a:bodyPr/>
              <a:lstStyle/>
              <a:p>
                <a:r>
                  <a:rPr lang="en" altLang="zh-CN" dirty="0"/>
                  <a:t>Decompose RDAG</a:t>
                </a:r>
                <a:r>
                  <a:rPr lang="en-US" altLang="zh-CN" dirty="0"/>
                  <a:t>s</a:t>
                </a:r>
                <a:r>
                  <a:rPr lang="en" altLang="zh-CN" dirty="0"/>
                  <a:t> into </a:t>
                </a:r>
                <a:r>
                  <a:rPr lang="en-US" altLang="zh-CN" dirty="0"/>
                  <a:t>vertices(with</a:t>
                </a:r>
                <a:r>
                  <a:rPr lang="zh-CN" altLang="en-US" dirty="0"/>
                  <a:t> </a:t>
                </a:r>
                <a:r>
                  <a:rPr lang="en-US" altLang="zh-CN" dirty="0"/>
                  <a:t>different</a:t>
                </a:r>
                <a:r>
                  <a:rPr lang="zh-CN" altLang="en-US" dirty="0"/>
                  <a:t> </a:t>
                </a:r>
                <a:r>
                  <a:rPr lang="en-US" altLang="zh-CN" dirty="0"/>
                  <a:t>upload</a:t>
                </a:r>
                <a:r>
                  <a:rPr lang="zh-CN" altLang="en-US" dirty="0"/>
                  <a:t> </a:t>
                </a:r>
                <a:r>
                  <a:rPr lang="en-US" altLang="zh-CN" dirty="0"/>
                  <a:t>and</a:t>
                </a:r>
                <a:r>
                  <a:rPr lang="zh-CN" altLang="en-US" dirty="0"/>
                  <a:t> </a:t>
                </a:r>
                <a:r>
                  <a:rPr lang="en-US" altLang="zh-CN" dirty="0"/>
                  <a:t>download traffics)</a:t>
                </a:r>
                <a:r>
                  <a:rPr lang="zh-CN" altLang="en-US" dirty="0"/>
                  <a:t> </a:t>
                </a:r>
                <a:r>
                  <a:rPr lang="en-US" altLang="zh-CN" dirty="0"/>
                  <a:t>and</a:t>
                </a:r>
                <a:r>
                  <a:rPr lang="zh-CN" altLang="en-US" dirty="0"/>
                  <a:t> </a:t>
                </a:r>
                <a:r>
                  <a:rPr lang="en" altLang="zh-CN" dirty="0"/>
                  <a:t>map </a:t>
                </a:r>
                <a:r>
                  <a:rPr lang="en-US" altLang="zh-CN" dirty="0"/>
                  <a:t>the</a:t>
                </a:r>
                <a:r>
                  <a:rPr lang="zh-CN" altLang="en-US" dirty="0"/>
                  <a:t> </a:t>
                </a:r>
                <a:r>
                  <a:rPr lang="en" altLang="zh-CN" dirty="0"/>
                  <a:t>vertices to </a:t>
                </a:r>
                <a:r>
                  <a:rPr lang="en-US" altLang="zh-CN" dirty="0"/>
                  <a:t>storage</a:t>
                </a:r>
                <a:r>
                  <a:rPr lang="zh-CN" altLang="en-US" dirty="0"/>
                  <a:t> </a:t>
                </a:r>
                <a:r>
                  <a:rPr lang="en" altLang="zh-CN" dirty="0"/>
                  <a:t>nodes </a:t>
                </a:r>
              </a:p>
              <a:p>
                <a:pPr lvl="1"/>
                <a:r>
                  <a:rPr lang="en" altLang="zh-CN" dirty="0"/>
                  <a:t>Ob#1: Retaining fault tolerance degree </a:t>
                </a:r>
              </a:p>
              <a:p>
                <a:pPr lvl="1"/>
                <a:r>
                  <a:rPr lang="en-US" altLang="zh-CN" dirty="0"/>
                  <a:t>Ob#2: Balance</a:t>
                </a:r>
                <a:r>
                  <a:rPr lang="zh-CN" altLang="en-US" dirty="0"/>
                  <a:t> </a:t>
                </a:r>
                <a:r>
                  <a:rPr lang="en" altLang="zh-CN" dirty="0"/>
                  <a:t>the upload and download repair</a:t>
                </a:r>
                <a:r>
                  <a:rPr lang="zh-CN" altLang="en-US" dirty="0"/>
                  <a:t> </a:t>
                </a:r>
                <a:r>
                  <a:rPr lang="en-US" altLang="zh-CN" dirty="0"/>
                  <a:t>traffic</a:t>
                </a:r>
              </a:p>
              <a:p>
                <a:pPr lvl="1"/>
                <a:endParaRPr lang="en" altLang="zh-CN" dirty="0"/>
              </a:p>
              <a:p>
                <a:r>
                  <a:rPr lang="en-US" altLang="zh-CN" dirty="0"/>
                  <a:t>The</a:t>
                </a:r>
                <a:r>
                  <a:rPr lang="zh-CN" altLang="en-US" dirty="0"/>
                  <a:t> </a:t>
                </a:r>
                <a:r>
                  <a:rPr lang="en" altLang="zh-CN" dirty="0"/>
                  <a:t>vertices of RDAGs are classified and given different priorities</a:t>
                </a:r>
                <a:r>
                  <a:rPr lang="zh-CN" altLang="en-US" dirty="0"/>
                  <a:t> </a:t>
                </a:r>
                <a:r>
                  <a:rPr lang="en" altLang="zh-CN" dirty="0"/>
                  <a:t>according to degree</a:t>
                </a:r>
                <a:endParaRPr lang="en-US" altLang="zh-CN" dirty="0"/>
              </a:p>
              <a:p>
                <a:pPr lvl="1"/>
                <a:r>
                  <a:rPr lang="en-US" altLang="zh-CN" dirty="0"/>
                  <a:t>Intermediate</a:t>
                </a:r>
                <a:r>
                  <a:rPr lang="zh-CN" altLang="en-US" dirty="0"/>
                  <a:t> </a:t>
                </a:r>
                <a:r>
                  <a:rPr lang="en-US" altLang="zh-CN" dirty="0"/>
                  <a:t>vertices</a:t>
                </a:r>
                <a:r>
                  <a:rPr lang="zh-CN" altLang="en-US" dirty="0"/>
                  <a:t> </a:t>
                </a:r>
                <a:r>
                  <a:rPr lang="en-US" altLang="zh-CN" dirty="0"/>
                  <a:t>(</a:t>
                </a:r>
                <a14:m>
                  <m:oMath xmlns:m="http://schemas.openxmlformats.org/officeDocument/2006/math">
                    <m:r>
                      <a:rPr lang="en-US" altLang="zh-CN" i="1">
                        <a:latin typeface="Cambria Math" panose="02040503050406030204" pitchFamily="18" charset="0"/>
                      </a:rPr>
                      <m:t>𝑢</m:t>
                    </m:r>
                    <m:r>
                      <a:rPr lang="en-US" altLang="zh-CN" b="0" i="1" smtClean="0">
                        <a:latin typeface="Cambria Math" panose="02040503050406030204" pitchFamily="18" charset="0"/>
                      </a:rPr>
                      <m:t>=1</m:t>
                    </m:r>
                    <m:r>
                      <a:rPr lang="zh-CN" altLang="en-US" i="1">
                        <a:latin typeface="Cambria Math" panose="02040503050406030204" pitchFamily="18" charset="0"/>
                      </a:rPr>
                      <m:t> </m:t>
                    </m:r>
                    <m:r>
                      <m:rPr>
                        <m:sty m:val="p"/>
                      </m:rPr>
                      <a:rPr lang="en-US" altLang="zh-CN">
                        <a:latin typeface="Cambria Math" panose="02040503050406030204" pitchFamily="18" charset="0"/>
                      </a:rPr>
                      <m:t>and</m:t>
                    </m:r>
                    <m:r>
                      <a:rPr lang="zh-CN" altLang="en-US" i="1">
                        <a:latin typeface="Cambria Math" panose="02040503050406030204" pitchFamily="18" charset="0"/>
                      </a:rPr>
                      <m:t> </m:t>
                    </m:r>
                    <m:r>
                      <a:rPr lang="en-US" altLang="zh-CN" i="1">
                        <a:latin typeface="Cambria Math" panose="02040503050406030204" pitchFamily="18" charset="0"/>
                      </a:rPr>
                      <m:t>𝑑</m:t>
                    </m:r>
                    <m:r>
                      <a:rPr lang="en-US" altLang="zh-CN" b="0" i="1" smtClean="0">
                        <a:latin typeface="Cambria Math" panose="02040503050406030204" pitchFamily="18" charset="0"/>
                      </a:rPr>
                      <m:t>&gt;</m:t>
                    </m:r>
                    <m:r>
                      <a:rPr lang="en-US" altLang="zh-CN" i="1">
                        <a:latin typeface="Cambria Math" panose="02040503050406030204" pitchFamily="18" charset="0"/>
                      </a:rPr>
                      <m:t>0</m:t>
                    </m:r>
                  </m:oMath>
                </a14:m>
                <a:r>
                  <a:rPr lang="en-US" altLang="zh-CN" dirty="0"/>
                  <a:t>)</a:t>
                </a:r>
              </a:p>
              <a:p>
                <a:pPr lvl="1"/>
                <a:r>
                  <a:rPr lang="en-US" altLang="zh-CN" dirty="0"/>
                  <a:t>Root</a:t>
                </a:r>
                <a:r>
                  <a:rPr lang="zh-CN" altLang="en-US" dirty="0"/>
                  <a:t> </a:t>
                </a:r>
                <a:r>
                  <a:rPr lang="en-US" altLang="zh-CN" dirty="0"/>
                  <a:t>vertex</a:t>
                </a:r>
                <a:r>
                  <a:rPr lang="zh-CN" altLang="en-US" dirty="0"/>
                  <a:t> </a:t>
                </a:r>
                <a:r>
                  <a:rPr lang="en-US" altLang="zh-CN" dirty="0"/>
                  <a:t>(</a:t>
                </a:r>
                <a14:m>
                  <m:oMath xmlns:m="http://schemas.openxmlformats.org/officeDocument/2006/math">
                    <m:r>
                      <a:rPr lang="en-US" altLang="zh-CN" i="1">
                        <a:latin typeface="Cambria Math" panose="02040503050406030204" pitchFamily="18" charset="0"/>
                      </a:rPr>
                      <m:t>𝑢</m:t>
                    </m:r>
                    <m:r>
                      <a:rPr lang="en-US" altLang="zh-CN" b="0" i="1" smtClean="0">
                        <a:latin typeface="Cambria Math" panose="02040503050406030204" pitchFamily="18" charset="0"/>
                      </a:rPr>
                      <m:t>=</m:t>
                    </m:r>
                    <m:r>
                      <a:rPr lang="en-US" altLang="zh-CN" i="1">
                        <a:latin typeface="Cambria Math" panose="02040503050406030204" pitchFamily="18" charset="0"/>
                      </a:rPr>
                      <m:t>0</m:t>
                    </m:r>
                    <m:r>
                      <a:rPr lang="zh-CN" altLang="en-US" i="1">
                        <a:latin typeface="Cambria Math" panose="02040503050406030204" pitchFamily="18" charset="0"/>
                      </a:rPr>
                      <m:t> </m:t>
                    </m:r>
                    <m:r>
                      <m:rPr>
                        <m:sty m:val="p"/>
                      </m:rPr>
                      <a:rPr lang="en-US" altLang="zh-CN">
                        <a:latin typeface="Cambria Math" panose="02040503050406030204" pitchFamily="18" charset="0"/>
                      </a:rPr>
                      <m:t>and</m:t>
                    </m:r>
                    <m:r>
                      <a:rPr lang="zh-CN" altLang="en-US" i="1">
                        <a:latin typeface="Cambria Math" panose="02040503050406030204" pitchFamily="18" charset="0"/>
                      </a:rPr>
                      <m:t> </m:t>
                    </m:r>
                    <m:r>
                      <a:rPr lang="en-US" altLang="zh-CN" i="1">
                        <a:latin typeface="Cambria Math" panose="02040503050406030204" pitchFamily="18" charset="0"/>
                      </a:rPr>
                      <m:t>𝑑</m:t>
                    </m:r>
                    <m:r>
                      <a:rPr lang="en-US" altLang="zh-CN" b="0" i="1" smtClean="0">
                        <a:latin typeface="Cambria Math" panose="02040503050406030204" pitchFamily="18" charset="0"/>
                      </a:rPr>
                      <m:t>&gt;</m:t>
                    </m:r>
                    <m:r>
                      <a:rPr lang="en-US" altLang="zh-CN" i="1">
                        <a:latin typeface="Cambria Math" panose="02040503050406030204" pitchFamily="18" charset="0"/>
                      </a:rPr>
                      <m:t>0</m:t>
                    </m:r>
                  </m:oMath>
                </a14:m>
                <a:r>
                  <a:rPr lang="en-US" altLang="zh-CN" dirty="0"/>
                  <a:t>)</a:t>
                </a:r>
              </a:p>
              <a:p>
                <a:pPr lvl="1"/>
                <a:r>
                  <a:rPr lang="en-US" altLang="zh-CN" dirty="0"/>
                  <a:t>Leaf</a:t>
                </a:r>
                <a:r>
                  <a:rPr lang="zh-CN" altLang="en-US" dirty="0"/>
                  <a:t> </a:t>
                </a:r>
                <a:r>
                  <a:rPr lang="en-US" altLang="zh-CN" dirty="0"/>
                  <a:t>vertices</a:t>
                </a:r>
                <a:r>
                  <a:rPr lang="zh-CN" altLang="en-US" dirty="0"/>
                  <a:t> </a:t>
                </a:r>
                <a:r>
                  <a:rPr lang="en-US" altLang="zh-CN" dirty="0"/>
                  <a:t>(</a:t>
                </a:r>
                <a14:m>
                  <m:oMath xmlns:m="http://schemas.openxmlformats.org/officeDocument/2006/math">
                    <m:r>
                      <a:rPr lang="en-US" altLang="zh-CN" i="1">
                        <a:latin typeface="Cambria Math" panose="02040503050406030204" pitchFamily="18" charset="0"/>
                      </a:rPr>
                      <m:t>𝑢</m:t>
                    </m:r>
                    <m:r>
                      <a:rPr lang="en-US" altLang="zh-CN" i="1">
                        <a:latin typeface="Cambria Math" panose="02040503050406030204" pitchFamily="18" charset="0"/>
                      </a:rPr>
                      <m:t>&gt;0 </m:t>
                    </m:r>
                    <m:r>
                      <m:rPr>
                        <m:sty m:val="p"/>
                      </m:rPr>
                      <a:rPr lang="en-US" altLang="zh-CN">
                        <a:latin typeface="Cambria Math" panose="02040503050406030204" pitchFamily="18" charset="0"/>
                      </a:rPr>
                      <m:t>and</m:t>
                    </m:r>
                    <m:r>
                      <a:rPr lang="zh-CN" altLang="en-US" i="1">
                        <a:latin typeface="Cambria Math" panose="02040503050406030204" pitchFamily="18" charset="0"/>
                      </a:rPr>
                      <m:t> </m:t>
                    </m:r>
                    <m:r>
                      <a:rPr lang="en-US" altLang="zh-CN" i="1">
                        <a:latin typeface="Cambria Math" panose="02040503050406030204" pitchFamily="18" charset="0"/>
                      </a:rPr>
                      <m:t>𝑑</m:t>
                    </m:r>
                    <m:r>
                      <a:rPr lang="en-US" altLang="zh-CN" i="1">
                        <a:latin typeface="Cambria Math" panose="02040503050406030204" pitchFamily="18" charset="0"/>
                      </a:rPr>
                      <m:t>=0</m:t>
                    </m:r>
                  </m:oMath>
                </a14:m>
                <a:r>
                  <a:rPr lang="en-US" altLang="zh-CN" dirty="0"/>
                  <a:t>)</a:t>
                </a:r>
              </a:p>
              <a:p>
                <a:pPr lvl="1"/>
                <a:endParaRPr lang="en-US" altLang="zh-CN" dirty="0"/>
              </a:p>
              <a:p>
                <a:pPr marL="0" indent="0">
                  <a:buNone/>
                </a:pPr>
                <a:endParaRPr lang="en" altLang="zh-CN" dirty="0"/>
              </a:p>
              <a:p>
                <a:pPr marL="0" indent="0">
                  <a:buNone/>
                </a:pPr>
                <a:r>
                  <a:rPr lang="en-US" altLang="zh-CN" dirty="0"/>
                  <a:t/>
                </a:r>
                <a:br>
                  <a:rPr lang="en-US" altLang="zh-CN" dirty="0"/>
                </a:br>
                <a:r>
                  <a:rPr lang="en-US" altLang="zh-CN" dirty="0"/>
                  <a:t/>
                </a:r>
                <a:br>
                  <a:rPr lang="en-US" altLang="zh-CN" dirty="0"/>
                </a:br>
                <a:r>
                  <a:rPr lang="en-US" altLang="zh-CN" dirty="0"/>
                  <a:t/>
                </a:r>
                <a:br>
                  <a:rPr lang="en-US" altLang="zh-CN" dirty="0"/>
                </a:br>
                <a:r>
                  <a:rPr lang="en-US" altLang="zh-CN" dirty="0"/>
                  <a:t/>
                </a:r>
                <a:br>
                  <a:rPr lang="en-US" altLang="zh-CN" dirty="0"/>
                </a:br>
                <a:endParaRPr lang="en-US" altLang="zh-CN" dirty="0"/>
              </a:p>
            </p:txBody>
          </p:sp>
        </mc:Choice>
        <mc:Fallback xmlns="">
          <p:sp>
            <p:nvSpPr>
              <p:cNvPr id="3" name="Content Placeholder 2">
                <a:extLst>
                  <a:ext uri="{FF2B5EF4-FFF2-40B4-BE49-F238E27FC236}">
                    <a16:creationId xmlns:a16="http://schemas.microsoft.com/office/drawing/2014/main" id="{BF16A1D1-6A07-EC4B-89A2-BC294D84C6E2}"/>
                  </a:ext>
                </a:extLst>
              </p:cNvPr>
              <p:cNvSpPr>
                <a:spLocks noGrp="1" noRot="1" noChangeAspect="1" noMove="1" noResize="1" noEditPoints="1" noAdjustHandles="1" noChangeArrowheads="1" noChangeShapeType="1" noTextEdit="1"/>
              </p:cNvSpPr>
              <p:nvPr>
                <p:ph idx="1"/>
              </p:nvPr>
            </p:nvSpPr>
            <p:spPr>
              <a:xfrm>
                <a:off x="609441" y="1371600"/>
                <a:ext cx="10969943" cy="5029200"/>
              </a:xfrm>
              <a:blipFill>
                <a:blip r:embed="rId3"/>
                <a:stretch>
                  <a:fillRect l="-1040" t="-1511"/>
                </a:stretch>
              </a:blipFill>
              <a:effectLst/>
            </p:spPr>
            <p:txBody>
              <a:bodyPr/>
              <a:lstStyle/>
              <a:p>
                <a:r>
                  <a:rPr lang="zh-CN" altLang="en-US">
                    <a:noFill/>
                  </a:rPr>
                  <a:t> </a:t>
                </a:r>
              </a:p>
            </p:txBody>
          </p:sp>
        </mc:Fallback>
      </mc:AlternateContent>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12</a:t>
            </a:fld>
            <a:endParaRPr lang="en-US" dirty="0"/>
          </a:p>
        </p:txBody>
      </p:sp>
    </p:spTree>
    <p:extLst>
      <p:ext uri="{BB962C8B-B14F-4D97-AF65-F5344CB8AC3E}">
        <p14:creationId xmlns:p14="http://schemas.microsoft.com/office/powerpoint/2010/main" val="1594456578"/>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a:xfrm>
            <a:off x="609440" y="75600"/>
            <a:ext cx="10969943" cy="1143000"/>
          </a:xfrm>
        </p:spPr>
        <p:txBody>
          <a:bodyPr/>
          <a:lstStyle/>
          <a:p>
            <a:r>
              <a:rPr lang="en" altLang="zh-CN" dirty="0"/>
              <a:t>Repair Traffic Balancing </a:t>
            </a:r>
          </a:p>
        </p:txBody>
      </p:sp>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447800"/>
            <a:ext cx="10969943" cy="4953000"/>
          </a:xfrm>
          <a:effectLst/>
        </p:spPr>
        <p:txBody>
          <a:bodyPr/>
          <a:lstStyle/>
          <a:p>
            <a:pPr marL="0" indent="0">
              <a:buNone/>
            </a:pPr>
            <a:endParaRPr lang="en" altLang="zh-CN" dirty="0"/>
          </a:p>
          <a:p>
            <a:pPr marL="0" indent="0">
              <a:buNone/>
            </a:pPr>
            <a:r>
              <a:rPr lang="en-US" altLang="zh-CN" dirty="0"/>
              <a:t/>
            </a:r>
            <a:br>
              <a:rPr lang="en-US" altLang="zh-CN" dirty="0"/>
            </a:br>
            <a:r>
              <a:rPr lang="en-US" altLang="zh-CN" dirty="0"/>
              <a:t/>
            </a:r>
            <a:br>
              <a:rPr lang="en-US" altLang="zh-CN" dirty="0"/>
            </a:br>
            <a:r>
              <a:rPr lang="en-US" altLang="zh-CN" dirty="0"/>
              <a:t/>
            </a:r>
            <a:br>
              <a:rPr lang="en-US" altLang="zh-CN" dirty="0"/>
            </a:br>
            <a:r>
              <a:rPr lang="en-US" altLang="zh-CN" dirty="0"/>
              <a:t/>
            </a:r>
            <a:br>
              <a:rPr lang="en-US" altLang="zh-CN" dirty="0"/>
            </a:br>
            <a:endParaRPr lang="en-US" altLang="zh-CN" dirty="0"/>
          </a:p>
        </p:txBody>
      </p:sp>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13</a:t>
            </a:fld>
            <a:endParaRPr lang="en-US" dirty="0"/>
          </a:p>
        </p:txBody>
      </p:sp>
      <p:grpSp>
        <p:nvGrpSpPr>
          <p:cNvPr id="106" name="组合 105">
            <a:extLst>
              <a:ext uri="{FF2B5EF4-FFF2-40B4-BE49-F238E27FC236}">
                <a16:creationId xmlns:a16="http://schemas.microsoft.com/office/drawing/2014/main" xmlns="" id="{992A69DD-2D3A-E040-AA42-CEFB067B87A2}"/>
              </a:ext>
            </a:extLst>
          </p:cNvPr>
          <p:cNvGrpSpPr>
            <a:grpSpLocks noChangeAspect="1"/>
          </p:cNvGrpSpPr>
          <p:nvPr/>
        </p:nvGrpSpPr>
        <p:grpSpPr>
          <a:xfrm>
            <a:off x="8159457" y="1707484"/>
            <a:ext cx="2750582" cy="400110"/>
            <a:chOff x="8054690" y="1857892"/>
            <a:chExt cx="2750582" cy="400110"/>
          </a:xfrm>
        </p:grpSpPr>
        <p:sp>
          <p:nvSpPr>
            <p:cNvPr id="103" name="矩形 102">
              <a:extLst>
                <a:ext uri="{FF2B5EF4-FFF2-40B4-BE49-F238E27FC236}">
                  <a16:creationId xmlns:a16="http://schemas.microsoft.com/office/drawing/2014/main" xmlns="" id="{E6287FE4-0E3D-9D44-A02A-66F397E7B28D}"/>
                </a:ext>
              </a:extLst>
            </p:cNvPr>
            <p:cNvSpPr/>
            <p:nvPr/>
          </p:nvSpPr>
          <p:spPr>
            <a:xfrm>
              <a:off x="8402279" y="1857892"/>
              <a:ext cx="2402993" cy="400110"/>
            </a:xfrm>
            <a:prstGeom prst="rect">
              <a:avLst/>
            </a:prstGeom>
          </p:spPr>
          <p:txBody>
            <a:bodyPr wrap="square">
              <a:spAutoFit/>
            </a:bodyPr>
            <a:lstStyle/>
            <a:p>
              <a:pPr algn="ctr" eaLnBrk="1" fontAlgn="auto" hangingPunct="1">
                <a:spcBef>
                  <a:spcPts val="0"/>
                </a:spcBef>
                <a:spcAft>
                  <a:spcPts val="0"/>
                </a:spcAft>
              </a:pPr>
              <a:r>
                <a:rPr lang="en-US" altLang="zh-CN" sz="2000" dirty="0">
                  <a:solidFill>
                    <a:prstClr val="black"/>
                  </a:solidFill>
                  <a:latin typeface="Arial Unicode MS" pitchFamily="34" charset="-128"/>
                  <a:ea typeface="Arial Unicode MS" pitchFamily="34" charset="-128"/>
                  <a:cs typeface="Arial Unicode MS" pitchFamily="34" charset="-128"/>
                </a:rPr>
                <a:t>Vertex of an RDAG</a:t>
              </a:r>
              <a:endParaRPr lang="zh-CN" altLang="en-US" sz="2000" dirty="0">
                <a:solidFill>
                  <a:prstClr val="black"/>
                </a:solidFill>
                <a:latin typeface="Arial Unicode MS" pitchFamily="34" charset="-128"/>
                <a:ea typeface="Arial Unicode MS" pitchFamily="34" charset="-128"/>
                <a:cs typeface="Arial Unicode MS" pitchFamily="34" charset="-128"/>
              </a:endParaRPr>
            </a:p>
          </p:txBody>
        </p:sp>
        <p:sp>
          <p:nvSpPr>
            <p:cNvPr id="104" name="流程图: 接点 188">
              <a:extLst>
                <a:ext uri="{FF2B5EF4-FFF2-40B4-BE49-F238E27FC236}">
                  <a16:creationId xmlns:a16="http://schemas.microsoft.com/office/drawing/2014/main" xmlns="" id="{3D4AD60D-BC48-F746-95B9-D7D24C93B703}"/>
                </a:ext>
              </a:extLst>
            </p:cNvPr>
            <p:cNvSpPr/>
            <p:nvPr/>
          </p:nvSpPr>
          <p:spPr>
            <a:xfrm>
              <a:off x="8054690" y="1921947"/>
              <a:ext cx="313727" cy="281027"/>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grpSp>
      <p:grpSp>
        <p:nvGrpSpPr>
          <p:cNvPr id="107" name="组合 106">
            <a:extLst>
              <a:ext uri="{FF2B5EF4-FFF2-40B4-BE49-F238E27FC236}">
                <a16:creationId xmlns:a16="http://schemas.microsoft.com/office/drawing/2014/main" xmlns="" id="{DA38A706-AD9D-6143-8ACF-A648A43A823A}"/>
              </a:ext>
            </a:extLst>
          </p:cNvPr>
          <p:cNvGrpSpPr>
            <a:grpSpLocks noChangeAspect="1"/>
          </p:cNvGrpSpPr>
          <p:nvPr/>
        </p:nvGrpSpPr>
        <p:grpSpPr>
          <a:xfrm>
            <a:off x="8185214" y="2123727"/>
            <a:ext cx="2477175" cy="707886"/>
            <a:chOff x="8080447" y="2274135"/>
            <a:chExt cx="2477175" cy="707886"/>
          </a:xfrm>
        </p:grpSpPr>
        <p:sp>
          <p:nvSpPr>
            <p:cNvPr id="102" name="圆角矩形 101">
              <a:extLst>
                <a:ext uri="{FF2B5EF4-FFF2-40B4-BE49-F238E27FC236}">
                  <a16:creationId xmlns:a16="http://schemas.microsoft.com/office/drawing/2014/main" xmlns="" id="{B15D5EF5-E60B-214C-A82E-4BA3380DC15B}"/>
                </a:ext>
              </a:extLst>
            </p:cNvPr>
            <p:cNvSpPr/>
            <p:nvPr/>
          </p:nvSpPr>
          <p:spPr>
            <a:xfrm>
              <a:off x="8080447" y="2425983"/>
              <a:ext cx="287970" cy="334475"/>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5" name="矩形 104">
              <a:extLst>
                <a:ext uri="{FF2B5EF4-FFF2-40B4-BE49-F238E27FC236}">
                  <a16:creationId xmlns:a16="http://schemas.microsoft.com/office/drawing/2014/main" xmlns="" id="{154C83A4-D656-BB41-A434-ECEC6EBA228F}"/>
                </a:ext>
              </a:extLst>
            </p:cNvPr>
            <p:cNvSpPr/>
            <p:nvPr/>
          </p:nvSpPr>
          <p:spPr>
            <a:xfrm>
              <a:off x="8402279" y="2274135"/>
              <a:ext cx="2155343" cy="707886"/>
            </a:xfrm>
            <a:prstGeom prst="rect">
              <a:avLst/>
            </a:prstGeom>
          </p:spPr>
          <p:txBody>
            <a:bodyPr wrap="square">
              <a:spAutoFit/>
            </a:bodyPr>
            <a:lstStyle/>
            <a:p>
              <a:pPr algn="ctr" eaLnBrk="1" fontAlgn="auto" hangingPunct="1">
                <a:spcBef>
                  <a:spcPts val="0"/>
                </a:spcBef>
                <a:spcAft>
                  <a:spcPts val="0"/>
                </a:spcAft>
              </a:pPr>
              <a:r>
                <a:rPr lang="en-US" altLang="zh-CN" sz="2000" dirty="0">
                  <a:solidFill>
                    <a:prstClr val="black"/>
                  </a:solidFill>
                  <a:latin typeface="Arial Unicode MS" pitchFamily="34" charset="-128"/>
                  <a:ea typeface="Arial Unicode MS" pitchFamily="34" charset="-128"/>
                  <a:cs typeface="Arial Unicode MS" pitchFamily="34" charset="-128"/>
                </a:rPr>
                <a:t>Nodes with surviving chunks</a:t>
              </a:r>
              <a:endParaRPr lang="zh-CN" altLang="en-US" sz="2000" dirty="0">
                <a:solidFill>
                  <a:prstClr val="black"/>
                </a:solidFill>
                <a:latin typeface="Arial Unicode MS" pitchFamily="34" charset="-128"/>
                <a:ea typeface="Arial Unicode MS" pitchFamily="34" charset="-128"/>
                <a:cs typeface="Arial Unicode MS" pitchFamily="34" charset="-128"/>
              </a:endParaRPr>
            </a:p>
          </p:txBody>
        </p:sp>
      </p:grpSp>
      <p:grpSp>
        <p:nvGrpSpPr>
          <p:cNvPr id="207" name="组合 206">
            <a:extLst>
              <a:ext uri="{FF2B5EF4-FFF2-40B4-BE49-F238E27FC236}">
                <a16:creationId xmlns:a16="http://schemas.microsoft.com/office/drawing/2014/main" xmlns="" id="{FD4846E4-152C-F54E-A5DD-923F6CFAF7FE}"/>
              </a:ext>
            </a:extLst>
          </p:cNvPr>
          <p:cNvGrpSpPr>
            <a:grpSpLocks noChangeAspect="1"/>
          </p:cNvGrpSpPr>
          <p:nvPr/>
        </p:nvGrpSpPr>
        <p:grpSpPr>
          <a:xfrm>
            <a:off x="759453" y="5778000"/>
            <a:ext cx="8412275" cy="370204"/>
            <a:chOff x="1488184" y="5838305"/>
            <a:chExt cx="8412275" cy="370204"/>
          </a:xfrm>
        </p:grpSpPr>
        <p:sp>
          <p:nvSpPr>
            <p:cNvPr id="190" name="矩形 189">
              <a:extLst>
                <a:ext uri="{FF2B5EF4-FFF2-40B4-BE49-F238E27FC236}">
                  <a16:creationId xmlns:a16="http://schemas.microsoft.com/office/drawing/2014/main" xmlns="" id="{A85DD7D4-88D4-F74D-A84D-8923C4E1BE8D}"/>
                </a:ext>
              </a:extLst>
            </p:cNvPr>
            <p:cNvSpPr/>
            <p:nvPr/>
          </p:nvSpPr>
          <p:spPr>
            <a:xfrm>
              <a:off x="2475942" y="5838305"/>
              <a:ext cx="91563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(10,15)</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191" name="矩形 190">
              <a:extLst>
                <a:ext uri="{FF2B5EF4-FFF2-40B4-BE49-F238E27FC236}">
                  <a16:creationId xmlns:a16="http://schemas.microsoft.com/office/drawing/2014/main" xmlns="" id="{08C2C253-F2DA-4A48-9C77-DD5A602448C9}"/>
                </a:ext>
              </a:extLst>
            </p:cNvPr>
            <p:cNvSpPr/>
            <p:nvPr/>
          </p:nvSpPr>
          <p:spPr>
            <a:xfrm>
              <a:off x="3376607" y="5838305"/>
              <a:ext cx="85151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(9,</a:t>
              </a:r>
              <a:r>
                <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rPr>
                <a:t> </a:t>
              </a: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23)</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192" name="矩形 191">
              <a:extLst>
                <a:ext uri="{FF2B5EF4-FFF2-40B4-BE49-F238E27FC236}">
                  <a16:creationId xmlns:a16="http://schemas.microsoft.com/office/drawing/2014/main" xmlns="" id="{92DFD5E8-D91F-4C44-A3CF-01DC053FE95A}"/>
                </a:ext>
              </a:extLst>
            </p:cNvPr>
            <p:cNvSpPr/>
            <p:nvPr/>
          </p:nvSpPr>
          <p:spPr>
            <a:xfrm>
              <a:off x="4200383" y="5839177"/>
              <a:ext cx="91563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(19,14)</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193" name="矩形 192">
              <a:extLst>
                <a:ext uri="{FF2B5EF4-FFF2-40B4-BE49-F238E27FC236}">
                  <a16:creationId xmlns:a16="http://schemas.microsoft.com/office/drawing/2014/main" xmlns="" id="{A6AB91C6-619B-7A4A-94A4-587FA96E3085}"/>
                </a:ext>
              </a:extLst>
            </p:cNvPr>
            <p:cNvSpPr/>
            <p:nvPr/>
          </p:nvSpPr>
          <p:spPr>
            <a:xfrm>
              <a:off x="5166401" y="5839177"/>
              <a:ext cx="91563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(17,20)</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194" name="矩形 193">
              <a:extLst>
                <a:ext uri="{FF2B5EF4-FFF2-40B4-BE49-F238E27FC236}">
                  <a16:creationId xmlns:a16="http://schemas.microsoft.com/office/drawing/2014/main" xmlns="" id="{AC6DEC93-EF0C-6E4B-BEFF-6FD858BE7DEB}"/>
                </a:ext>
              </a:extLst>
            </p:cNvPr>
            <p:cNvSpPr/>
            <p:nvPr/>
          </p:nvSpPr>
          <p:spPr>
            <a:xfrm>
              <a:off x="6108188" y="5838305"/>
              <a:ext cx="91563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(17,13)</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195" name="矩形 194">
              <a:extLst>
                <a:ext uri="{FF2B5EF4-FFF2-40B4-BE49-F238E27FC236}">
                  <a16:creationId xmlns:a16="http://schemas.microsoft.com/office/drawing/2014/main" xmlns="" id="{F9A8D8C0-2B5C-AD41-84E1-7C7096023B5F}"/>
                </a:ext>
              </a:extLst>
            </p:cNvPr>
            <p:cNvSpPr/>
            <p:nvPr/>
          </p:nvSpPr>
          <p:spPr>
            <a:xfrm>
              <a:off x="7013431" y="5839177"/>
              <a:ext cx="915635" cy="369332"/>
            </a:xfrm>
            <a:prstGeom prst="rect">
              <a:avLst/>
            </a:prstGeom>
          </p:spPr>
          <p:txBody>
            <a:bodyPr wrap="none">
              <a:spAutoFit/>
            </a:bodyPr>
            <a:lstStyle/>
            <a:p>
              <a:pPr eaLnBrk="1" fontAlgn="auto" hangingPunct="1">
                <a:spcBef>
                  <a:spcPts val="0"/>
                </a:spcBef>
                <a:spcAft>
                  <a:spcPts val="0"/>
                </a:spcAft>
              </a:pPr>
              <a:r>
                <a:rPr lang="en-US" altLang="zh-CN" dirty="0">
                  <a:solidFill>
                    <a:srgbClr val="C00000"/>
                  </a:solidFill>
                  <a:latin typeface="Arial" panose="020B0604020202020204" pitchFamily="34" charset="0"/>
                  <a:ea typeface="等线" panose="02010600030101010101" pitchFamily="2" charset="-122"/>
                  <a:cs typeface="Arial" panose="020B0604020202020204" pitchFamily="34" charset="0"/>
                </a:rPr>
                <a:t>(17,20)</a:t>
              </a:r>
              <a:endParaRPr lang="zh-CN" altLang="en-US" dirty="0">
                <a:solidFill>
                  <a:srgbClr val="C00000"/>
                </a:solidFill>
                <a:latin typeface="Arial" panose="020B0604020202020204" pitchFamily="34" charset="0"/>
                <a:ea typeface="等线" panose="02010600030101010101" pitchFamily="2" charset="-122"/>
                <a:cs typeface="Arial" panose="020B0604020202020204" pitchFamily="34" charset="0"/>
              </a:endParaRPr>
            </a:p>
          </p:txBody>
        </p:sp>
        <p:sp>
          <p:nvSpPr>
            <p:cNvPr id="203" name="矩形 202">
              <a:extLst>
                <a:ext uri="{FF2B5EF4-FFF2-40B4-BE49-F238E27FC236}">
                  <a16:creationId xmlns:a16="http://schemas.microsoft.com/office/drawing/2014/main" xmlns="" id="{DAD57A8A-5279-564F-A66A-CBCDA8C04BE8}"/>
                </a:ext>
              </a:extLst>
            </p:cNvPr>
            <p:cNvSpPr/>
            <p:nvPr/>
          </p:nvSpPr>
          <p:spPr>
            <a:xfrm>
              <a:off x="7868433" y="5838305"/>
              <a:ext cx="2032026" cy="369332"/>
            </a:xfrm>
            <a:prstGeom prst="rect">
              <a:avLst/>
            </a:prstGeom>
          </p:spPr>
          <p:txBody>
            <a:bodyPr wrap="square">
              <a:spAutoFit/>
            </a:bodyPr>
            <a:lstStyle/>
            <a:p>
              <a:pPr algn="ctr" eaLnBrk="1" fontAlgn="auto" hangingPunct="1">
                <a:spcBef>
                  <a:spcPts val="0"/>
                </a:spcBef>
                <a:spcAft>
                  <a:spcPts val="0"/>
                </a:spcAft>
              </a:pPr>
              <a:r>
                <a:rPr lang="en-US" altLang="zh-CN" dirty="0">
                  <a:solidFill>
                    <a:srgbClr val="C00000"/>
                  </a:solidFill>
                  <a:latin typeface="Arial Unicode MS" pitchFamily="34" charset="-128"/>
                  <a:ea typeface="Arial Unicode MS" pitchFamily="34" charset="-128"/>
                  <a:cs typeface="Arial Unicode MS" pitchFamily="34" charset="-128"/>
                </a:rPr>
                <a:t>Before mapping</a:t>
              </a:r>
              <a:endParaRPr lang="zh-CN" altLang="en-US" dirty="0">
                <a:solidFill>
                  <a:srgbClr val="C00000"/>
                </a:solidFill>
                <a:latin typeface="Arial Unicode MS" pitchFamily="34" charset="-128"/>
                <a:ea typeface="Arial Unicode MS" pitchFamily="34" charset="-128"/>
                <a:cs typeface="Arial Unicode MS" pitchFamily="34" charset="-128"/>
              </a:endParaRPr>
            </a:p>
          </p:txBody>
        </p:sp>
        <p:sp>
          <p:nvSpPr>
            <p:cNvPr id="205" name="文本框 9">
              <a:extLst>
                <a:ext uri="{FF2B5EF4-FFF2-40B4-BE49-F238E27FC236}">
                  <a16:creationId xmlns:a16="http://schemas.microsoft.com/office/drawing/2014/main" xmlns="" id="{CDEF86DD-B687-4A4C-B522-BBA4A9D1D303}"/>
                </a:ext>
              </a:extLst>
            </p:cNvPr>
            <p:cNvSpPr txBox="1"/>
            <p:nvPr/>
          </p:nvSpPr>
          <p:spPr>
            <a:xfrm>
              <a:off x="1488184" y="5838305"/>
              <a:ext cx="944489"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srgbClr val="C00000"/>
                  </a:solidFill>
                  <a:ea typeface="等线" panose="02010600030101010101" pitchFamily="2" charset="-122"/>
                  <a:cs typeface="Arial" panose="020B0604020202020204" pitchFamily="34" charset="0"/>
                </a:rPr>
                <a:t>(</a:t>
              </a:r>
              <a:r>
                <a:rPr lang="en-US" altLang="zh-CN" dirty="0" err="1">
                  <a:solidFill>
                    <a:srgbClr val="C00000"/>
                  </a:solidFill>
                  <a:ea typeface="等线" panose="02010600030101010101" pitchFamily="2" charset="-122"/>
                  <a:cs typeface="Arial" panose="020B0604020202020204" pitchFamily="34" charset="0"/>
                </a:rPr>
                <a:t>u</a:t>
              </a:r>
              <a:r>
                <a:rPr lang="en-US" altLang="zh-CN" baseline="-25000" dirty="0" err="1">
                  <a:solidFill>
                    <a:srgbClr val="C00000"/>
                  </a:solidFill>
                  <a:ea typeface="等线" panose="02010600030101010101" pitchFamily="2" charset="-122"/>
                  <a:cs typeface="Arial" panose="020B0604020202020204" pitchFamily="34" charset="0"/>
                </a:rPr>
                <a:t>N</a:t>
              </a:r>
              <a:r>
                <a:rPr lang="en-US" altLang="zh-CN" dirty="0">
                  <a:solidFill>
                    <a:srgbClr val="C00000"/>
                  </a:solidFill>
                  <a:ea typeface="等线" panose="02010600030101010101" pitchFamily="2" charset="-122"/>
                  <a:cs typeface="Arial" panose="020B0604020202020204" pitchFamily="34" charset="0"/>
                </a:rPr>
                <a:t>, </a:t>
              </a:r>
              <a:r>
                <a:rPr lang="en-US" altLang="zh-CN" dirty="0" err="1">
                  <a:solidFill>
                    <a:srgbClr val="C00000"/>
                  </a:solidFill>
                  <a:ea typeface="等线" panose="02010600030101010101" pitchFamily="2" charset="-122"/>
                  <a:cs typeface="Arial" panose="020B0604020202020204" pitchFamily="34" charset="0"/>
                </a:rPr>
                <a:t>d</a:t>
              </a:r>
              <a:r>
                <a:rPr lang="en-US" altLang="zh-CN" baseline="-25000" dirty="0" err="1">
                  <a:solidFill>
                    <a:srgbClr val="C00000"/>
                  </a:solidFill>
                  <a:ea typeface="等线" panose="02010600030101010101" pitchFamily="2" charset="-122"/>
                  <a:cs typeface="Arial" panose="020B0604020202020204" pitchFamily="34" charset="0"/>
                </a:rPr>
                <a:t>N</a:t>
              </a:r>
              <a:r>
                <a:rPr lang="en-US" altLang="zh-CN" dirty="0">
                  <a:solidFill>
                    <a:srgbClr val="C00000"/>
                  </a:solidFill>
                  <a:ea typeface="等线" panose="02010600030101010101" pitchFamily="2" charset="-122"/>
                  <a:cs typeface="Arial" panose="020B0604020202020204" pitchFamily="34" charset="0"/>
                </a:rPr>
                <a:t>)</a:t>
              </a:r>
              <a:endParaRPr lang="zh-CN" altLang="en-US" dirty="0">
                <a:solidFill>
                  <a:srgbClr val="C00000"/>
                </a:solidFill>
                <a:ea typeface="等线" panose="02010600030101010101" pitchFamily="2" charset="-122"/>
                <a:cs typeface="Arial" panose="020B0604020202020204" pitchFamily="34" charset="0"/>
              </a:endParaRPr>
            </a:p>
          </p:txBody>
        </p:sp>
      </p:grpSp>
      <p:sp>
        <p:nvSpPr>
          <p:cNvPr id="209" name="Content Placeholder 2">
            <a:extLst>
              <a:ext uri="{FF2B5EF4-FFF2-40B4-BE49-F238E27FC236}">
                <a16:creationId xmlns:a16="http://schemas.microsoft.com/office/drawing/2014/main" xmlns="" id="{5E7D0A74-9A10-3A48-9F23-F219BA8D8062}"/>
              </a:ext>
            </a:extLst>
          </p:cNvPr>
          <p:cNvSpPr txBox="1">
            <a:spLocks/>
          </p:cNvSpPr>
          <p:nvPr/>
        </p:nvSpPr>
        <p:spPr bwMode="auto">
          <a:xfrm>
            <a:off x="609441" y="1062329"/>
            <a:ext cx="10969943" cy="664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 altLang="zh-CN" kern="0" dirty="0"/>
              <a:t>Example of mapping vertices of an RDAG to nodes </a:t>
            </a:r>
          </a:p>
        </p:txBody>
      </p:sp>
      <p:cxnSp>
        <p:nvCxnSpPr>
          <p:cNvPr id="138" name="直接箭头连接符 55">
            <a:extLst>
              <a:ext uri="{FF2B5EF4-FFF2-40B4-BE49-F238E27FC236}">
                <a16:creationId xmlns:a16="http://schemas.microsoft.com/office/drawing/2014/main" xmlns="" id="{1AE47F32-FF37-4347-907F-3B67915432D5}"/>
              </a:ext>
            </a:extLst>
          </p:cNvPr>
          <p:cNvCxnSpPr>
            <a:cxnSpLocks/>
          </p:cNvCxnSpPr>
          <p:nvPr/>
        </p:nvCxnSpPr>
        <p:spPr>
          <a:xfrm>
            <a:off x="2108604" y="2267094"/>
            <a:ext cx="0" cy="220546"/>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139" name="直接箭头连接符 56">
            <a:extLst>
              <a:ext uri="{FF2B5EF4-FFF2-40B4-BE49-F238E27FC236}">
                <a16:creationId xmlns:a16="http://schemas.microsoft.com/office/drawing/2014/main" xmlns="" id="{532F70E8-E28E-B746-A310-E1CB758A30D1}"/>
              </a:ext>
            </a:extLst>
          </p:cNvPr>
          <p:cNvCxnSpPr>
            <a:cxnSpLocks/>
          </p:cNvCxnSpPr>
          <p:nvPr/>
        </p:nvCxnSpPr>
        <p:spPr>
          <a:xfrm>
            <a:off x="2930186" y="2267094"/>
            <a:ext cx="0" cy="219887"/>
          </a:xfrm>
          <a:prstGeom prst="straightConnector1">
            <a:avLst/>
          </a:prstGeom>
          <a:noFill/>
          <a:ln w="28575" cap="flat" cmpd="sng" algn="ctr">
            <a:solidFill>
              <a:sysClr val="windowText" lastClr="000000"/>
            </a:solidFill>
            <a:prstDash val="solid"/>
            <a:miter lim="800000"/>
            <a:tailEnd type="triangle" w="lg" len="med"/>
          </a:ln>
          <a:effectLst/>
        </p:spPr>
      </p:cxnSp>
      <p:sp>
        <p:nvSpPr>
          <p:cNvPr id="140" name="任意多边形 57">
            <a:extLst>
              <a:ext uri="{FF2B5EF4-FFF2-40B4-BE49-F238E27FC236}">
                <a16:creationId xmlns:a16="http://schemas.microsoft.com/office/drawing/2014/main" xmlns="" id="{1A916B03-AB0E-0E48-BC3E-FB316FA6BD10}"/>
              </a:ext>
            </a:extLst>
          </p:cNvPr>
          <p:cNvSpPr/>
          <p:nvPr/>
        </p:nvSpPr>
        <p:spPr>
          <a:xfrm>
            <a:off x="2181217" y="2894305"/>
            <a:ext cx="574676" cy="63506"/>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141" name="直接箭头连接符 60">
            <a:extLst>
              <a:ext uri="{FF2B5EF4-FFF2-40B4-BE49-F238E27FC236}">
                <a16:creationId xmlns:a16="http://schemas.microsoft.com/office/drawing/2014/main" xmlns="" id="{CC3E1BA2-A8F6-0B4C-9EB8-53257DCB4055}"/>
              </a:ext>
            </a:extLst>
          </p:cNvPr>
          <p:cNvCxnSpPr>
            <a:cxnSpLocks/>
          </p:cNvCxnSpPr>
          <p:nvPr/>
        </p:nvCxnSpPr>
        <p:spPr>
          <a:xfrm>
            <a:off x="2930186" y="2925257"/>
            <a:ext cx="0" cy="238828"/>
          </a:xfrm>
          <a:prstGeom prst="straightConnector1">
            <a:avLst/>
          </a:prstGeom>
          <a:noFill/>
          <a:ln w="28575" cap="flat" cmpd="sng" algn="ctr">
            <a:solidFill>
              <a:sysClr val="windowText" lastClr="000000"/>
            </a:solidFill>
            <a:prstDash val="solid"/>
            <a:miter lim="800000"/>
            <a:tailEnd type="triangle" w="lg" len="med"/>
          </a:ln>
          <a:effectLst/>
        </p:spPr>
      </p:cxnSp>
      <p:grpSp>
        <p:nvGrpSpPr>
          <p:cNvPr id="142" name="组合 141">
            <a:extLst>
              <a:ext uri="{FF2B5EF4-FFF2-40B4-BE49-F238E27FC236}">
                <a16:creationId xmlns:a16="http://schemas.microsoft.com/office/drawing/2014/main" xmlns="" id="{7468AD8C-8A88-6848-A995-D68DBB8F8DC2}"/>
              </a:ext>
            </a:extLst>
          </p:cNvPr>
          <p:cNvGrpSpPr/>
          <p:nvPr/>
        </p:nvGrpSpPr>
        <p:grpSpPr>
          <a:xfrm>
            <a:off x="1861348" y="1820463"/>
            <a:ext cx="486115" cy="446631"/>
            <a:chOff x="1813605" y="1881847"/>
            <a:chExt cx="486115" cy="446631"/>
          </a:xfrm>
        </p:grpSpPr>
        <p:sp>
          <p:nvSpPr>
            <p:cNvPr id="143" name="流程图: 接点 119">
              <a:extLst>
                <a:ext uri="{FF2B5EF4-FFF2-40B4-BE49-F238E27FC236}">
                  <a16:creationId xmlns:a16="http://schemas.microsoft.com/office/drawing/2014/main" xmlns="" id="{9B472E43-7142-E149-97B8-F93E86119339}"/>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44" name="文本框 7">
              <a:extLst>
                <a:ext uri="{FF2B5EF4-FFF2-40B4-BE49-F238E27FC236}">
                  <a16:creationId xmlns:a16="http://schemas.microsoft.com/office/drawing/2014/main" xmlns="" id="{61626A08-5810-CD4E-AB0A-57C80DD4FD7E}"/>
                </a:ext>
              </a:extLst>
            </p:cNvPr>
            <p:cNvSpPr txBox="1"/>
            <p:nvPr/>
          </p:nvSpPr>
          <p:spPr>
            <a:xfrm>
              <a:off x="1848956" y="19019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1</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145" name="组合 144">
            <a:extLst>
              <a:ext uri="{FF2B5EF4-FFF2-40B4-BE49-F238E27FC236}">
                <a16:creationId xmlns:a16="http://schemas.microsoft.com/office/drawing/2014/main" xmlns="" id="{FE39A513-7F2B-C84E-8E66-A9657B3B4E87}"/>
              </a:ext>
            </a:extLst>
          </p:cNvPr>
          <p:cNvGrpSpPr/>
          <p:nvPr/>
        </p:nvGrpSpPr>
        <p:grpSpPr>
          <a:xfrm>
            <a:off x="2710648" y="1820462"/>
            <a:ext cx="476590" cy="446631"/>
            <a:chOff x="1813605" y="1881847"/>
            <a:chExt cx="476590" cy="446631"/>
          </a:xfrm>
        </p:grpSpPr>
        <p:sp>
          <p:nvSpPr>
            <p:cNvPr id="146" name="流程图: 接点 122">
              <a:extLst>
                <a:ext uri="{FF2B5EF4-FFF2-40B4-BE49-F238E27FC236}">
                  <a16:creationId xmlns:a16="http://schemas.microsoft.com/office/drawing/2014/main" xmlns="" id="{C0B59A75-5A87-2A44-90B8-0CB737BE097B}"/>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47" name="文本框 7">
              <a:extLst>
                <a:ext uri="{FF2B5EF4-FFF2-40B4-BE49-F238E27FC236}">
                  <a16:creationId xmlns:a16="http://schemas.microsoft.com/office/drawing/2014/main" xmlns="" id="{5E8C36B9-6E3C-BE47-A610-313E88C3F052}"/>
                </a:ext>
              </a:extLst>
            </p:cNvPr>
            <p:cNvSpPr txBox="1"/>
            <p:nvPr/>
          </p:nvSpPr>
          <p:spPr>
            <a:xfrm>
              <a:off x="1839431" y="19019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148" name="组合 147">
            <a:extLst>
              <a:ext uri="{FF2B5EF4-FFF2-40B4-BE49-F238E27FC236}">
                <a16:creationId xmlns:a16="http://schemas.microsoft.com/office/drawing/2014/main" xmlns="" id="{96FF9BC8-C0A2-064B-B106-278B5FAC3DF8}"/>
              </a:ext>
            </a:extLst>
          </p:cNvPr>
          <p:cNvGrpSpPr/>
          <p:nvPr/>
        </p:nvGrpSpPr>
        <p:grpSpPr>
          <a:xfrm>
            <a:off x="1883786" y="2486981"/>
            <a:ext cx="472644" cy="446631"/>
            <a:chOff x="1813605" y="1881847"/>
            <a:chExt cx="472644" cy="446631"/>
          </a:xfrm>
        </p:grpSpPr>
        <p:sp>
          <p:nvSpPr>
            <p:cNvPr id="149" name="流程图: 接点 125">
              <a:extLst>
                <a:ext uri="{FF2B5EF4-FFF2-40B4-BE49-F238E27FC236}">
                  <a16:creationId xmlns:a16="http://schemas.microsoft.com/office/drawing/2014/main" xmlns="" id="{0DC654EA-C80B-AA46-B66E-8C0A405DB0D3}"/>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50" name="文本框 7">
              <a:extLst>
                <a:ext uri="{FF2B5EF4-FFF2-40B4-BE49-F238E27FC236}">
                  <a16:creationId xmlns:a16="http://schemas.microsoft.com/office/drawing/2014/main" xmlns="" id="{B41AC8C5-FFC1-694C-AD20-1B7258E5774B}"/>
                </a:ext>
              </a:extLst>
            </p:cNvPr>
            <p:cNvSpPr txBox="1"/>
            <p:nvPr/>
          </p:nvSpPr>
          <p:spPr>
            <a:xfrm>
              <a:off x="1829906" y="1892429"/>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2</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151" name="组合 150">
            <a:extLst>
              <a:ext uri="{FF2B5EF4-FFF2-40B4-BE49-F238E27FC236}">
                <a16:creationId xmlns:a16="http://schemas.microsoft.com/office/drawing/2014/main" xmlns="" id="{8F53E241-34C0-184C-BF28-5C1F0D57820D}"/>
              </a:ext>
            </a:extLst>
          </p:cNvPr>
          <p:cNvGrpSpPr/>
          <p:nvPr/>
        </p:nvGrpSpPr>
        <p:grpSpPr>
          <a:xfrm>
            <a:off x="2700454" y="2486981"/>
            <a:ext cx="486115" cy="446631"/>
            <a:chOff x="1813605" y="1881847"/>
            <a:chExt cx="486115" cy="446631"/>
          </a:xfrm>
        </p:grpSpPr>
        <p:sp>
          <p:nvSpPr>
            <p:cNvPr id="152" name="流程图: 接点 128">
              <a:extLst>
                <a:ext uri="{FF2B5EF4-FFF2-40B4-BE49-F238E27FC236}">
                  <a16:creationId xmlns:a16="http://schemas.microsoft.com/office/drawing/2014/main" xmlns="" id="{8D399CB4-E820-8D49-870B-58EBDACE6A95}"/>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53" name="文本框 7">
              <a:extLst>
                <a:ext uri="{FF2B5EF4-FFF2-40B4-BE49-F238E27FC236}">
                  <a16:creationId xmlns:a16="http://schemas.microsoft.com/office/drawing/2014/main" xmlns="" id="{45DDAF8D-255C-2147-B4CA-1B07BD02902D}"/>
                </a:ext>
              </a:extLst>
            </p:cNvPr>
            <p:cNvSpPr txBox="1"/>
            <p:nvPr/>
          </p:nvSpPr>
          <p:spPr>
            <a:xfrm>
              <a:off x="1848956" y="188290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154" name="组合 153">
            <a:extLst>
              <a:ext uri="{FF2B5EF4-FFF2-40B4-BE49-F238E27FC236}">
                <a16:creationId xmlns:a16="http://schemas.microsoft.com/office/drawing/2014/main" xmlns="" id="{2000ED85-B9E5-804B-95B6-CE3C7D2F82E0}"/>
              </a:ext>
            </a:extLst>
          </p:cNvPr>
          <p:cNvGrpSpPr/>
          <p:nvPr/>
        </p:nvGrpSpPr>
        <p:grpSpPr>
          <a:xfrm>
            <a:off x="2689579" y="3170684"/>
            <a:ext cx="472644" cy="446631"/>
            <a:chOff x="1813605" y="1881847"/>
            <a:chExt cx="472644" cy="446631"/>
          </a:xfrm>
        </p:grpSpPr>
        <p:sp>
          <p:nvSpPr>
            <p:cNvPr id="155" name="流程图: 接点 131">
              <a:extLst>
                <a:ext uri="{FF2B5EF4-FFF2-40B4-BE49-F238E27FC236}">
                  <a16:creationId xmlns:a16="http://schemas.microsoft.com/office/drawing/2014/main" xmlns="" id="{8DECCE31-BD2C-D145-8DF0-F701DA6D78F6}"/>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56" name="文本框 7">
              <a:extLst>
                <a:ext uri="{FF2B5EF4-FFF2-40B4-BE49-F238E27FC236}">
                  <a16:creationId xmlns:a16="http://schemas.microsoft.com/office/drawing/2014/main" xmlns="" id="{565FCEE5-C4FE-A143-846C-C5475B8EA039}"/>
                </a:ext>
              </a:extLst>
            </p:cNvPr>
            <p:cNvSpPr txBox="1"/>
            <p:nvPr/>
          </p:nvSpPr>
          <p:spPr>
            <a:xfrm>
              <a:off x="1826731"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
        <p:nvSpPr>
          <p:cNvPr id="166" name="右箭头 165">
            <a:extLst>
              <a:ext uri="{FF2B5EF4-FFF2-40B4-BE49-F238E27FC236}">
                <a16:creationId xmlns:a16="http://schemas.microsoft.com/office/drawing/2014/main" xmlns="" id="{9187AB6D-BEF5-AD46-8B31-238409196696}"/>
              </a:ext>
            </a:extLst>
          </p:cNvPr>
          <p:cNvSpPr/>
          <p:nvPr/>
        </p:nvSpPr>
        <p:spPr>
          <a:xfrm>
            <a:off x="3909045" y="2712545"/>
            <a:ext cx="619126"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sp>
        <p:nvSpPr>
          <p:cNvPr id="167" name="文本框 9">
            <a:extLst>
              <a:ext uri="{FF2B5EF4-FFF2-40B4-BE49-F238E27FC236}">
                <a16:creationId xmlns:a16="http://schemas.microsoft.com/office/drawing/2014/main" xmlns="" id="{8E500F03-F420-D640-88A4-C3A72E1C3912}"/>
              </a:ext>
            </a:extLst>
          </p:cNvPr>
          <p:cNvSpPr txBox="1"/>
          <p:nvPr/>
        </p:nvSpPr>
        <p:spPr>
          <a:xfrm>
            <a:off x="6333146" y="2041761"/>
            <a:ext cx="1072730"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V</a:t>
            </a:r>
            <a:r>
              <a:rPr lang="en-US" altLang="zh-CN" sz="2000" baseline="-25000" dirty="0">
                <a:solidFill>
                  <a:prstClr val="black"/>
                </a:solidFill>
                <a:ea typeface="等线" panose="02010600030101010101" pitchFamily="2" charset="-122"/>
                <a:cs typeface="Arial" panose="020B0604020202020204" pitchFamily="34" charset="0"/>
              </a:rPr>
              <a:t>2  </a:t>
            </a:r>
            <a:r>
              <a:rPr lang="en-US" altLang="zh-CN" sz="2000" dirty="0">
                <a:solidFill>
                  <a:prstClr val="black"/>
                </a:solidFill>
                <a:ea typeface="等线" panose="02010600030101010101" pitchFamily="2" charset="-122"/>
                <a:cs typeface="Arial" panose="020B0604020202020204" pitchFamily="34" charset="0"/>
              </a:rPr>
              <a:t>(1,1)</a:t>
            </a:r>
            <a:endParaRPr lang="zh-CN" altLang="en-US" sz="2000" dirty="0">
              <a:solidFill>
                <a:prstClr val="black"/>
              </a:solidFill>
              <a:ea typeface="等线" panose="02010600030101010101" pitchFamily="2" charset="-122"/>
              <a:cs typeface="Arial" panose="020B0604020202020204" pitchFamily="34" charset="0"/>
            </a:endParaRPr>
          </a:p>
        </p:txBody>
      </p:sp>
      <p:sp>
        <p:nvSpPr>
          <p:cNvPr id="168" name="矩形 167">
            <a:extLst>
              <a:ext uri="{FF2B5EF4-FFF2-40B4-BE49-F238E27FC236}">
                <a16:creationId xmlns:a16="http://schemas.microsoft.com/office/drawing/2014/main" xmlns="" id="{C184F1C2-6E2F-2D49-905F-198DA89B1051}"/>
              </a:ext>
            </a:extLst>
          </p:cNvPr>
          <p:cNvSpPr/>
          <p:nvPr/>
        </p:nvSpPr>
        <p:spPr>
          <a:xfrm>
            <a:off x="3439942" y="2314185"/>
            <a:ext cx="1553630" cy="400110"/>
          </a:xfrm>
          <a:prstGeom prst="rect">
            <a:avLst/>
          </a:prstGeom>
        </p:spPr>
        <p:txBody>
          <a:bodyPr wrap="none">
            <a:spAutoFit/>
          </a:bodyPr>
          <a:lstStyle/>
          <a:p>
            <a:pPr eaLnBrk="1" fontAlgn="auto" hangingPunct="1">
              <a:spcBef>
                <a:spcPts val="0"/>
              </a:spcBef>
              <a:spcAft>
                <a:spcPts val="0"/>
              </a:spcAft>
            </a:pPr>
            <a:r>
              <a:rPr lang="en-US" altLang="zh-CN" sz="2000" dirty="0">
                <a:solidFill>
                  <a:prstClr val="black">
                    <a:lumMod val="85000"/>
                    <a:lumOff val="15000"/>
                  </a:prstClr>
                </a:solidFill>
                <a:latin typeface="Arial Unicode MS" pitchFamily="34" charset="-128"/>
                <a:ea typeface="Arial Unicode MS" pitchFamily="34" charset="-128"/>
                <a:cs typeface="Arial Unicode MS" pitchFamily="34" charset="-128"/>
              </a:rPr>
              <a:t>Decompose</a:t>
            </a:r>
            <a:endParaRPr lang="zh-CN" altLang="en-US" sz="2000" dirty="0">
              <a:solidFill>
                <a:prstClr val="black">
                  <a:lumMod val="85000"/>
                  <a:lumOff val="15000"/>
                </a:prstClr>
              </a:solidFill>
              <a:latin typeface="Arial Unicode MS" pitchFamily="34" charset="-128"/>
              <a:ea typeface="Arial Unicode MS" pitchFamily="34" charset="-128"/>
              <a:cs typeface="Arial Unicode MS" pitchFamily="34" charset="-128"/>
            </a:endParaRPr>
          </a:p>
        </p:txBody>
      </p:sp>
      <p:sp>
        <p:nvSpPr>
          <p:cNvPr id="169" name="文本框 9">
            <a:extLst>
              <a:ext uri="{FF2B5EF4-FFF2-40B4-BE49-F238E27FC236}">
                <a16:creationId xmlns:a16="http://schemas.microsoft.com/office/drawing/2014/main" xmlns="" id="{3FABAF9C-5DF7-934E-AA0D-7D9FA0E20716}"/>
              </a:ext>
            </a:extLst>
          </p:cNvPr>
          <p:cNvSpPr txBox="1"/>
          <p:nvPr/>
        </p:nvSpPr>
        <p:spPr>
          <a:xfrm>
            <a:off x="6333146" y="2469654"/>
            <a:ext cx="1072730"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V</a:t>
            </a:r>
            <a:r>
              <a:rPr lang="en-US" altLang="zh-CN" sz="2000" baseline="-25000" dirty="0">
                <a:solidFill>
                  <a:prstClr val="black"/>
                </a:solidFill>
                <a:ea typeface="等线" panose="02010600030101010101" pitchFamily="2" charset="-122"/>
                <a:cs typeface="Arial" panose="020B0604020202020204" pitchFamily="34" charset="0"/>
              </a:rPr>
              <a:t>1  </a:t>
            </a:r>
            <a:r>
              <a:rPr lang="en-US" altLang="zh-CN" sz="2000" dirty="0">
                <a:solidFill>
                  <a:prstClr val="black"/>
                </a:solidFill>
                <a:ea typeface="等线" panose="02010600030101010101" pitchFamily="2" charset="-122"/>
                <a:cs typeface="Arial" panose="020B0604020202020204" pitchFamily="34" charset="0"/>
              </a:rPr>
              <a:t>(1,0)</a:t>
            </a:r>
            <a:endParaRPr lang="zh-CN" altLang="en-US" sz="2000" dirty="0">
              <a:solidFill>
                <a:prstClr val="black"/>
              </a:solidFill>
              <a:ea typeface="等线" panose="02010600030101010101" pitchFamily="2" charset="-122"/>
              <a:cs typeface="Arial" panose="020B0604020202020204" pitchFamily="34" charset="0"/>
            </a:endParaRPr>
          </a:p>
        </p:txBody>
      </p:sp>
      <p:sp>
        <p:nvSpPr>
          <p:cNvPr id="170" name="文本框 9">
            <a:extLst>
              <a:ext uri="{FF2B5EF4-FFF2-40B4-BE49-F238E27FC236}">
                <a16:creationId xmlns:a16="http://schemas.microsoft.com/office/drawing/2014/main" xmlns="" id="{2942E3DE-3BED-934A-8E73-1813A8CD566F}"/>
              </a:ext>
            </a:extLst>
          </p:cNvPr>
          <p:cNvSpPr txBox="1"/>
          <p:nvPr/>
        </p:nvSpPr>
        <p:spPr>
          <a:xfrm>
            <a:off x="5262798" y="2883982"/>
            <a:ext cx="1072730"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V</a:t>
            </a:r>
            <a:r>
              <a:rPr lang="en-US" altLang="zh-CN" sz="2000" baseline="-25000" dirty="0">
                <a:solidFill>
                  <a:prstClr val="black"/>
                </a:solidFill>
                <a:ea typeface="等线" panose="02010600030101010101" pitchFamily="2" charset="-122"/>
                <a:cs typeface="Arial" panose="020B0604020202020204" pitchFamily="34" charset="0"/>
              </a:rPr>
              <a:t>3  </a:t>
            </a:r>
            <a:r>
              <a:rPr lang="en-US" altLang="zh-CN" sz="2000" dirty="0">
                <a:solidFill>
                  <a:prstClr val="black"/>
                </a:solidFill>
                <a:ea typeface="等线" panose="02010600030101010101" pitchFamily="2" charset="-122"/>
                <a:cs typeface="Arial" panose="020B0604020202020204" pitchFamily="34" charset="0"/>
              </a:rPr>
              <a:t>(1,0)</a:t>
            </a:r>
            <a:endParaRPr lang="zh-CN" altLang="en-US" sz="2000" dirty="0">
              <a:solidFill>
                <a:prstClr val="black"/>
              </a:solidFill>
              <a:ea typeface="等线" panose="02010600030101010101" pitchFamily="2" charset="-122"/>
              <a:cs typeface="Arial" panose="020B0604020202020204" pitchFamily="34" charset="0"/>
            </a:endParaRPr>
          </a:p>
        </p:txBody>
      </p:sp>
      <p:sp>
        <p:nvSpPr>
          <p:cNvPr id="171" name="文本框 9">
            <a:extLst>
              <a:ext uri="{FF2B5EF4-FFF2-40B4-BE49-F238E27FC236}">
                <a16:creationId xmlns:a16="http://schemas.microsoft.com/office/drawing/2014/main" xmlns="" id="{B333F65F-D9FC-F946-9C9C-3779B880FE7D}"/>
              </a:ext>
            </a:extLst>
          </p:cNvPr>
          <p:cNvSpPr txBox="1"/>
          <p:nvPr/>
        </p:nvSpPr>
        <p:spPr>
          <a:xfrm>
            <a:off x="5271812" y="2043722"/>
            <a:ext cx="1072730"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V</a:t>
            </a:r>
            <a:r>
              <a:rPr lang="en-US" altLang="zh-CN" sz="2000" baseline="-25000" dirty="0">
                <a:solidFill>
                  <a:prstClr val="black"/>
                </a:solidFill>
                <a:ea typeface="等线" panose="02010600030101010101" pitchFamily="2" charset="-122"/>
                <a:cs typeface="Arial" panose="020B0604020202020204" pitchFamily="34" charset="0"/>
              </a:rPr>
              <a:t>4  </a:t>
            </a:r>
            <a:r>
              <a:rPr lang="en-US" altLang="zh-CN" sz="2000" dirty="0">
                <a:solidFill>
                  <a:prstClr val="black"/>
                </a:solidFill>
                <a:ea typeface="等线" panose="02010600030101010101" pitchFamily="2" charset="-122"/>
                <a:cs typeface="Arial" panose="020B0604020202020204" pitchFamily="34" charset="0"/>
              </a:rPr>
              <a:t>(1,2)</a:t>
            </a:r>
            <a:endParaRPr lang="zh-CN" altLang="en-US" sz="2000" dirty="0">
              <a:solidFill>
                <a:prstClr val="black"/>
              </a:solidFill>
              <a:ea typeface="等线" panose="02010600030101010101" pitchFamily="2" charset="-122"/>
              <a:cs typeface="Arial" panose="020B0604020202020204" pitchFamily="34" charset="0"/>
            </a:endParaRPr>
          </a:p>
        </p:txBody>
      </p:sp>
      <p:sp>
        <p:nvSpPr>
          <p:cNvPr id="172" name="文本框 9">
            <a:extLst>
              <a:ext uri="{FF2B5EF4-FFF2-40B4-BE49-F238E27FC236}">
                <a16:creationId xmlns:a16="http://schemas.microsoft.com/office/drawing/2014/main" xmlns="" id="{FD66C20E-CCF2-C940-AB1F-A850D6221579}"/>
              </a:ext>
            </a:extLst>
          </p:cNvPr>
          <p:cNvSpPr txBox="1"/>
          <p:nvPr/>
        </p:nvSpPr>
        <p:spPr>
          <a:xfrm>
            <a:off x="5260416" y="2458050"/>
            <a:ext cx="1072730"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V</a:t>
            </a:r>
            <a:r>
              <a:rPr lang="en-US" altLang="zh-CN" sz="2000" baseline="-25000" dirty="0">
                <a:solidFill>
                  <a:prstClr val="black"/>
                </a:solidFill>
                <a:ea typeface="等线" panose="02010600030101010101" pitchFamily="2" charset="-122"/>
                <a:cs typeface="Arial" panose="020B0604020202020204" pitchFamily="34" charset="0"/>
              </a:rPr>
              <a:t>5  </a:t>
            </a:r>
            <a:r>
              <a:rPr lang="en-US" altLang="zh-CN" sz="2000" dirty="0">
                <a:solidFill>
                  <a:prstClr val="black"/>
                </a:solidFill>
                <a:ea typeface="等线" panose="02010600030101010101" pitchFamily="2" charset="-122"/>
                <a:cs typeface="Arial" panose="020B0604020202020204" pitchFamily="34" charset="0"/>
              </a:rPr>
              <a:t>(0,1)</a:t>
            </a:r>
            <a:endParaRPr lang="zh-CN" altLang="en-US" sz="2000" dirty="0">
              <a:solidFill>
                <a:prstClr val="black"/>
              </a:solidFill>
              <a:ea typeface="等线" panose="02010600030101010101" pitchFamily="2" charset="-122"/>
              <a:cs typeface="Arial" panose="020B0604020202020204" pitchFamily="34" charset="0"/>
            </a:endParaRPr>
          </a:p>
        </p:txBody>
      </p:sp>
      <p:sp>
        <p:nvSpPr>
          <p:cNvPr id="173" name="圆角矩形 172">
            <a:extLst>
              <a:ext uri="{FF2B5EF4-FFF2-40B4-BE49-F238E27FC236}">
                <a16:creationId xmlns:a16="http://schemas.microsoft.com/office/drawing/2014/main" xmlns="" id="{BE85C468-2E91-8E4F-9C69-5F7D949DE9AD}"/>
              </a:ext>
            </a:extLst>
          </p:cNvPr>
          <p:cNvSpPr/>
          <p:nvPr/>
        </p:nvSpPr>
        <p:spPr>
          <a:xfrm>
            <a:off x="5083936" y="1940055"/>
            <a:ext cx="2505088" cy="1387926"/>
          </a:xfrm>
          <a:prstGeom prst="roundRect">
            <a:avLst/>
          </a:prstGeom>
          <a:noFill/>
          <a:ln w="28575" cap="flat" cmpd="sng" algn="ctr">
            <a:solidFill>
              <a:srgbClr val="002060"/>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74" name="矩形 173">
            <a:extLst>
              <a:ext uri="{FF2B5EF4-FFF2-40B4-BE49-F238E27FC236}">
                <a16:creationId xmlns:a16="http://schemas.microsoft.com/office/drawing/2014/main" xmlns="" id="{058E7EFB-9B24-8C43-87B0-54383A9FB8D7}"/>
              </a:ext>
            </a:extLst>
          </p:cNvPr>
          <p:cNvSpPr/>
          <p:nvPr/>
        </p:nvSpPr>
        <p:spPr>
          <a:xfrm>
            <a:off x="3909045" y="1940055"/>
            <a:ext cx="468398" cy="523220"/>
          </a:xfrm>
          <a:prstGeom prst="rect">
            <a:avLst/>
          </a:prstGeom>
        </p:spPr>
        <p:txBody>
          <a:bodyPr wrap="none">
            <a:spAutoFit/>
          </a:bodyPr>
          <a:lstStyle/>
          <a:p>
            <a:pPr eaLnBrk="1" fontAlgn="auto" hangingPunct="1">
              <a:spcBef>
                <a:spcPts val="0"/>
              </a:spcBef>
              <a:spcAft>
                <a:spcPts val="0"/>
              </a:spcAft>
            </a:pPr>
            <a:r>
              <a:rPr lang="en-US" altLang="zh-CN" sz="2800" dirty="0">
                <a:solidFill>
                  <a:prstClr val="black"/>
                </a:solidFill>
                <a:latin typeface="Arial Unicode MS" pitchFamily="34" charset="-128"/>
                <a:ea typeface="Arial Unicode MS" pitchFamily="34" charset="-128"/>
                <a:cs typeface="Arial Unicode MS" pitchFamily="34" charset="-128"/>
              </a:rPr>
              <a:t>❶</a:t>
            </a:r>
            <a:endParaRPr lang="zh-CN" altLang="en-US" sz="2800" dirty="0">
              <a:solidFill>
                <a:prstClr val="black"/>
              </a:solidFill>
              <a:latin typeface="Arial Unicode MS" pitchFamily="34" charset="-128"/>
              <a:ea typeface="Arial Unicode MS" pitchFamily="34" charset="-128"/>
              <a:cs typeface="Arial Unicode MS" pitchFamily="34" charset="-128"/>
            </a:endParaRPr>
          </a:p>
        </p:txBody>
      </p:sp>
      <p:sp>
        <p:nvSpPr>
          <p:cNvPr id="180" name="圆角矩形 179">
            <a:extLst>
              <a:ext uri="{FF2B5EF4-FFF2-40B4-BE49-F238E27FC236}">
                <a16:creationId xmlns:a16="http://schemas.microsoft.com/office/drawing/2014/main" xmlns="" id="{0523A380-BCC3-1448-89C5-0A431D720D73}"/>
              </a:ext>
            </a:extLst>
          </p:cNvPr>
          <p:cNvSpPr/>
          <p:nvPr/>
        </p:nvSpPr>
        <p:spPr>
          <a:xfrm>
            <a:off x="1895111" y="4486215"/>
            <a:ext cx="538511" cy="795952"/>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81" name="圆角矩形 180">
            <a:extLst>
              <a:ext uri="{FF2B5EF4-FFF2-40B4-BE49-F238E27FC236}">
                <a16:creationId xmlns:a16="http://schemas.microsoft.com/office/drawing/2014/main" xmlns="" id="{612AE34D-4F42-2C45-9634-6E7017DAA218}"/>
              </a:ext>
            </a:extLst>
          </p:cNvPr>
          <p:cNvSpPr/>
          <p:nvPr/>
        </p:nvSpPr>
        <p:spPr>
          <a:xfrm>
            <a:off x="4598873" y="4504649"/>
            <a:ext cx="538511" cy="795954"/>
          </a:xfrm>
          <a:prstGeom prst="roundRect">
            <a:avLst/>
          </a:prstGeom>
          <a:solidFill>
            <a:sysClr val="window" lastClr="FFFFFF"/>
          </a:solidFill>
          <a:ln w="28575" cap="flat" cmpd="sng" algn="ctr">
            <a:solidFill>
              <a:sysClr val="windowText" lastClr="000000"/>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82" name="圆角矩形 181">
            <a:extLst>
              <a:ext uri="{FF2B5EF4-FFF2-40B4-BE49-F238E27FC236}">
                <a16:creationId xmlns:a16="http://schemas.microsoft.com/office/drawing/2014/main" xmlns="" id="{753745AD-04DC-E94F-BCD4-826659C141A9}"/>
              </a:ext>
            </a:extLst>
          </p:cNvPr>
          <p:cNvSpPr/>
          <p:nvPr/>
        </p:nvSpPr>
        <p:spPr>
          <a:xfrm>
            <a:off x="5533875" y="4486791"/>
            <a:ext cx="538511" cy="805052"/>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83" name="圆角矩形 182">
            <a:extLst>
              <a:ext uri="{FF2B5EF4-FFF2-40B4-BE49-F238E27FC236}">
                <a16:creationId xmlns:a16="http://schemas.microsoft.com/office/drawing/2014/main" xmlns="" id="{E0048AF8-EF3C-E445-9F8B-8722BBA093F3}"/>
              </a:ext>
            </a:extLst>
          </p:cNvPr>
          <p:cNvSpPr/>
          <p:nvPr/>
        </p:nvSpPr>
        <p:spPr>
          <a:xfrm>
            <a:off x="3682579" y="4504650"/>
            <a:ext cx="538511" cy="795953"/>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84" name="圆角矩形 183">
            <a:extLst>
              <a:ext uri="{FF2B5EF4-FFF2-40B4-BE49-F238E27FC236}">
                <a16:creationId xmlns:a16="http://schemas.microsoft.com/office/drawing/2014/main" xmlns="" id="{724C9023-B348-F348-840A-4B3F168B0D2F}"/>
              </a:ext>
            </a:extLst>
          </p:cNvPr>
          <p:cNvSpPr/>
          <p:nvPr/>
        </p:nvSpPr>
        <p:spPr>
          <a:xfrm>
            <a:off x="2782530" y="4504650"/>
            <a:ext cx="538511" cy="805049"/>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85" name="文本框 184">
            <a:extLst>
              <a:ext uri="{FF2B5EF4-FFF2-40B4-BE49-F238E27FC236}">
                <a16:creationId xmlns:a16="http://schemas.microsoft.com/office/drawing/2014/main" xmlns="" id="{64770186-7D53-3E47-90AB-976ADA0FAE4C}"/>
              </a:ext>
            </a:extLst>
          </p:cNvPr>
          <p:cNvSpPr txBox="1"/>
          <p:nvPr/>
        </p:nvSpPr>
        <p:spPr>
          <a:xfrm>
            <a:off x="5619276" y="5306136"/>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6" name="文本框 185">
            <a:extLst>
              <a:ext uri="{FF2B5EF4-FFF2-40B4-BE49-F238E27FC236}">
                <a16:creationId xmlns:a16="http://schemas.microsoft.com/office/drawing/2014/main" xmlns="" id="{ED429A40-D078-B14A-AB53-A6791444EA58}"/>
              </a:ext>
            </a:extLst>
          </p:cNvPr>
          <p:cNvSpPr txBox="1"/>
          <p:nvPr/>
        </p:nvSpPr>
        <p:spPr>
          <a:xfrm>
            <a:off x="4657753" y="5328827"/>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7" name="文本框 186">
            <a:extLst>
              <a:ext uri="{FF2B5EF4-FFF2-40B4-BE49-F238E27FC236}">
                <a16:creationId xmlns:a16="http://schemas.microsoft.com/office/drawing/2014/main" xmlns="" id="{596EBED7-D8B2-3747-B5EF-3EB82B2478B0}"/>
              </a:ext>
            </a:extLst>
          </p:cNvPr>
          <p:cNvSpPr txBox="1"/>
          <p:nvPr/>
        </p:nvSpPr>
        <p:spPr>
          <a:xfrm>
            <a:off x="3711882" y="5327602"/>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8" name="文本框 187">
            <a:extLst>
              <a:ext uri="{FF2B5EF4-FFF2-40B4-BE49-F238E27FC236}">
                <a16:creationId xmlns:a16="http://schemas.microsoft.com/office/drawing/2014/main" xmlns="" id="{9B3E1936-2942-C645-8A59-0B26140B154C}"/>
              </a:ext>
            </a:extLst>
          </p:cNvPr>
          <p:cNvSpPr txBox="1"/>
          <p:nvPr/>
        </p:nvSpPr>
        <p:spPr>
          <a:xfrm>
            <a:off x="2845581" y="5323897"/>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9" name="文本框 109">
            <a:extLst>
              <a:ext uri="{FF2B5EF4-FFF2-40B4-BE49-F238E27FC236}">
                <a16:creationId xmlns:a16="http://schemas.microsoft.com/office/drawing/2014/main" xmlns="" id="{6C45027C-A703-CA41-A618-152D37A19E47}"/>
              </a:ext>
            </a:extLst>
          </p:cNvPr>
          <p:cNvSpPr txBox="1"/>
          <p:nvPr/>
        </p:nvSpPr>
        <p:spPr>
          <a:xfrm>
            <a:off x="1952050" y="5310391"/>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2000" dirty="0">
                <a:solidFill>
                  <a:prstClr val="black"/>
                </a:solidFill>
                <a:ea typeface="等线" panose="02010600030101010101" pitchFamily="2" charset="-122"/>
                <a:cs typeface="Arial" panose="020B0604020202020204" pitchFamily="34" charset="0"/>
              </a:rPr>
              <a:t>N</a:t>
            </a:r>
            <a:r>
              <a:rPr lang="en-US" altLang="zh-CN" sz="2000" baseline="-25000" dirty="0">
                <a:solidFill>
                  <a:prstClr val="black"/>
                </a:solidFill>
                <a:ea typeface="等线" panose="02010600030101010101" pitchFamily="2" charset="-122"/>
                <a:cs typeface="Arial" panose="020B0604020202020204" pitchFamily="34" charset="0"/>
              </a:rPr>
              <a:t>1</a:t>
            </a:r>
            <a:endParaRPr lang="zh-CN" altLang="en-US" sz="2000" baseline="-25000" dirty="0">
              <a:solidFill>
                <a:prstClr val="black"/>
              </a:solidFill>
              <a:ea typeface="等线" panose="02010600030101010101" pitchFamily="2" charset="-122"/>
              <a:cs typeface="Arial" panose="020B0604020202020204" pitchFamily="34" charset="0"/>
            </a:endParaRPr>
          </a:p>
        </p:txBody>
      </p:sp>
      <p:sp>
        <p:nvSpPr>
          <p:cNvPr id="208" name="圆角矩形 207">
            <a:extLst>
              <a:ext uri="{FF2B5EF4-FFF2-40B4-BE49-F238E27FC236}">
                <a16:creationId xmlns:a16="http://schemas.microsoft.com/office/drawing/2014/main" xmlns="" id="{21536A37-39FE-0E4D-B686-9318525AC82C}"/>
              </a:ext>
            </a:extLst>
          </p:cNvPr>
          <p:cNvSpPr/>
          <p:nvPr/>
        </p:nvSpPr>
        <p:spPr>
          <a:xfrm>
            <a:off x="6411954" y="4495551"/>
            <a:ext cx="538511" cy="805052"/>
          </a:xfrm>
          <a:prstGeom prst="roundRect">
            <a:avLst/>
          </a:prstGeom>
          <a:solidFill>
            <a:srgbClr val="70AD47">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10" name="文本框 209">
            <a:extLst>
              <a:ext uri="{FF2B5EF4-FFF2-40B4-BE49-F238E27FC236}">
                <a16:creationId xmlns:a16="http://schemas.microsoft.com/office/drawing/2014/main" xmlns="" id="{E72C2839-38AE-A24B-ADC1-23C16C0337A6}"/>
              </a:ext>
            </a:extLst>
          </p:cNvPr>
          <p:cNvSpPr txBox="1"/>
          <p:nvPr/>
        </p:nvSpPr>
        <p:spPr>
          <a:xfrm>
            <a:off x="6497355" y="5314896"/>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6</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26" name="右箭头 225">
            <a:extLst>
              <a:ext uri="{FF2B5EF4-FFF2-40B4-BE49-F238E27FC236}">
                <a16:creationId xmlns:a16="http://schemas.microsoft.com/office/drawing/2014/main" xmlns="" id="{4ABE6109-4C5E-8847-8C51-4B566B18DE26}"/>
              </a:ext>
            </a:extLst>
          </p:cNvPr>
          <p:cNvSpPr/>
          <p:nvPr/>
        </p:nvSpPr>
        <p:spPr>
          <a:xfrm rot="5400000">
            <a:off x="5563650" y="3775533"/>
            <a:ext cx="619126"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sp>
        <p:nvSpPr>
          <p:cNvPr id="227" name="矩形 226">
            <a:extLst>
              <a:ext uri="{FF2B5EF4-FFF2-40B4-BE49-F238E27FC236}">
                <a16:creationId xmlns:a16="http://schemas.microsoft.com/office/drawing/2014/main" xmlns="" id="{7ECDDDDD-FEF0-3046-97C4-81150119F5E7}"/>
              </a:ext>
            </a:extLst>
          </p:cNvPr>
          <p:cNvSpPr/>
          <p:nvPr/>
        </p:nvSpPr>
        <p:spPr>
          <a:xfrm>
            <a:off x="4111832" y="3534539"/>
            <a:ext cx="1707519" cy="707886"/>
          </a:xfrm>
          <a:prstGeom prst="rect">
            <a:avLst/>
          </a:prstGeom>
        </p:spPr>
        <p:txBody>
          <a:bodyPr wrap="none">
            <a:spAutoFit/>
          </a:bodyPr>
          <a:lstStyle/>
          <a:p>
            <a:pPr algn="ctr" eaLnBrk="1" fontAlgn="auto" hangingPunct="1">
              <a:spcBef>
                <a:spcPts val="0"/>
              </a:spcBef>
              <a:spcAft>
                <a:spcPts val="0"/>
              </a:spcAft>
            </a:pPr>
            <a:r>
              <a:rPr lang="en-US" altLang="zh-CN" sz="2000" dirty="0">
                <a:solidFill>
                  <a:prstClr val="black">
                    <a:lumMod val="85000"/>
                    <a:lumOff val="15000"/>
                  </a:prstClr>
                </a:solidFill>
                <a:latin typeface="Arial Unicode MS" pitchFamily="34" charset="-128"/>
                <a:ea typeface="Arial Unicode MS" pitchFamily="34" charset="-128"/>
                <a:cs typeface="Arial Unicode MS" pitchFamily="34" charset="-128"/>
              </a:rPr>
              <a:t>Map vertices </a:t>
            </a:r>
          </a:p>
          <a:p>
            <a:pPr algn="ctr" eaLnBrk="1" fontAlgn="auto" hangingPunct="1">
              <a:spcBef>
                <a:spcPts val="0"/>
              </a:spcBef>
              <a:spcAft>
                <a:spcPts val="0"/>
              </a:spcAft>
            </a:pPr>
            <a:r>
              <a:rPr lang="en-US" altLang="zh-CN" sz="2000" dirty="0">
                <a:solidFill>
                  <a:prstClr val="black">
                    <a:lumMod val="85000"/>
                    <a:lumOff val="15000"/>
                  </a:prstClr>
                </a:solidFill>
                <a:latin typeface="Arial Unicode MS" pitchFamily="34" charset="-128"/>
                <a:ea typeface="Arial Unicode MS" pitchFamily="34" charset="-128"/>
                <a:cs typeface="Arial Unicode MS" pitchFamily="34" charset="-128"/>
              </a:rPr>
              <a:t>to nodes</a:t>
            </a:r>
            <a:endParaRPr lang="zh-CN" altLang="en-US" sz="2000" dirty="0">
              <a:solidFill>
                <a:prstClr val="black">
                  <a:lumMod val="85000"/>
                  <a:lumOff val="15000"/>
                </a:prstClr>
              </a:solidFill>
              <a:latin typeface="Arial Unicode MS" pitchFamily="34" charset="-128"/>
              <a:ea typeface="Arial Unicode MS" pitchFamily="34" charset="-128"/>
              <a:cs typeface="Arial Unicode MS" pitchFamily="34" charset="-128"/>
            </a:endParaRPr>
          </a:p>
        </p:txBody>
      </p:sp>
      <p:sp>
        <p:nvSpPr>
          <p:cNvPr id="228" name="矩形 227">
            <a:extLst>
              <a:ext uri="{FF2B5EF4-FFF2-40B4-BE49-F238E27FC236}">
                <a16:creationId xmlns:a16="http://schemas.microsoft.com/office/drawing/2014/main" xmlns="" id="{DE7A96D5-E115-934B-A1DA-601164110ED5}"/>
              </a:ext>
            </a:extLst>
          </p:cNvPr>
          <p:cNvSpPr/>
          <p:nvPr/>
        </p:nvSpPr>
        <p:spPr>
          <a:xfrm>
            <a:off x="3829202" y="3656214"/>
            <a:ext cx="468398" cy="523220"/>
          </a:xfrm>
          <a:prstGeom prst="rect">
            <a:avLst/>
          </a:prstGeom>
        </p:spPr>
        <p:txBody>
          <a:bodyPr wrap="none">
            <a:spAutoFit/>
          </a:bodyPr>
          <a:lstStyle/>
          <a:p>
            <a:pPr eaLnBrk="1" fontAlgn="auto" hangingPunct="1">
              <a:spcBef>
                <a:spcPts val="0"/>
              </a:spcBef>
              <a:spcAft>
                <a:spcPts val="0"/>
              </a:spcAft>
            </a:pPr>
            <a:r>
              <a:rPr lang="en-US" altLang="zh-CN" sz="2800" dirty="0">
                <a:solidFill>
                  <a:prstClr val="black"/>
                </a:solidFill>
                <a:latin typeface="Arial Unicode MS" pitchFamily="34" charset="-128"/>
                <a:ea typeface="Arial Unicode MS" pitchFamily="34" charset="-128"/>
                <a:cs typeface="Arial Unicode MS" pitchFamily="34" charset="-128"/>
              </a:rPr>
              <a:t>❷</a:t>
            </a:r>
            <a:endParaRPr lang="zh-CN" altLang="en-US" sz="2800" dirty="0">
              <a:solidFill>
                <a:prstClr val="black"/>
              </a:solidFill>
              <a:latin typeface="Arial Unicode MS" pitchFamily="34" charset="-128"/>
              <a:ea typeface="Arial Unicode MS" pitchFamily="34" charset="-128"/>
              <a:cs typeface="Arial Unicode MS" pitchFamily="34" charset="-128"/>
            </a:endParaRPr>
          </a:p>
        </p:txBody>
      </p:sp>
      <p:grpSp>
        <p:nvGrpSpPr>
          <p:cNvPr id="247" name="组合 246">
            <a:extLst>
              <a:ext uri="{FF2B5EF4-FFF2-40B4-BE49-F238E27FC236}">
                <a16:creationId xmlns:a16="http://schemas.microsoft.com/office/drawing/2014/main" xmlns="" id="{3509184C-4D3F-A34B-A4C9-4F5C777495A7}"/>
              </a:ext>
            </a:extLst>
          </p:cNvPr>
          <p:cNvGrpSpPr/>
          <p:nvPr/>
        </p:nvGrpSpPr>
        <p:grpSpPr>
          <a:xfrm>
            <a:off x="2820113" y="4646852"/>
            <a:ext cx="476590" cy="446631"/>
            <a:chOff x="1813605" y="1881847"/>
            <a:chExt cx="476590" cy="446631"/>
          </a:xfrm>
        </p:grpSpPr>
        <p:sp>
          <p:nvSpPr>
            <p:cNvPr id="248" name="流程图: 接点 134">
              <a:extLst>
                <a:ext uri="{FF2B5EF4-FFF2-40B4-BE49-F238E27FC236}">
                  <a16:creationId xmlns:a16="http://schemas.microsoft.com/office/drawing/2014/main" xmlns="" id="{B1B88B36-737A-8244-A58C-489099AA8BFD}"/>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49" name="文本框 7">
              <a:extLst>
                <a:ext uri="{FF2B5EF4-FFF2-40B4-BE49-F238E27FC236}">
                  <a16:creationId xmlns:a16="http://schemas.microsoft.com/office/drawing/2014/main" xmlns="" id="{6D18CFBD-55CE-8C4B-B3FD-00A57244B3A5}"/>
                </a:ext>
              </a:extLst>
            </p:cNvPr>
            <p:cNvSpPr txBox="1"/>
            <p:nvPr/>
          </p:nvSpPr>
          <p:spPr>
            <a:xfrm>
              <a:off x="1839431"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1</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50" name="组合 249">
            <a:extLst>
              <a:ext uri="{FF2B5EF4-FFF2-40B4-BE49-F238E27FC236}">
                <a16:creationId xmlns:a16="http://schemas.microsoft.com/office/drawing/2014/main" xmlns="" id="{F81924B6-76A9-544F-8116-98914FC61D94}"/>
              </a:ext>
            </a:extLst>
          </p:cNvPr>
          <p:cNvGrpSpPr/>
          <p:nvPr/>
        </p:nvGrpSpPr>
        <p:grpSpPr>
          <a:xfrm>
            <a:off x="1923759" y="4632044"/>
            <a:ext cx="476590" cy="446631"/>
            <a:chOff x="1813605" y="1881847"/>
            <a:chExt cx="476590" cy="446631"/>
          </a:xfrm>
        </p:grpSpPr>
        <p:sp>
          <p:nvSpPr>
            <p:cNvPr id="251" name="流程图: 接点 137">
              <a:extLst>
                <a:ext uri="{FF2B5EF4-FFF2-40B4-BE49-F238E27FC236}">
                  <a16:creationId xmlns:a16="http://schemas.microsoft.com/office/drawing/2014/main" xmlns="" id="{F36F392B-DEA2-F142-A6E6-0E289D1F8A24}"/>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52" name="文本框 7">
              <a:extLst>
                <a:ext uri="{FF2B5EF4-FFF2-40B4-BE49-F238E27FC236}">
                  <a16:creationId xmlns:a16="http://schemas.microsoft.com/office/drawing/2014/main" xmlns="" id="{82A2B387-25EE-5944-A2CA-48C521676504}"/>
                </a:ext>
              </a:extLst>
            </p:cNvPr>
            <p:cNvSpPr txBox="1"/>
            <p:nvPr/>
          </p:nvSpPr>
          <p:spPr>
            <a:xfrm>
              <a:off x="1839431"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53" name="组合 252">
            <a:extLst>
              <a:ext uri="{FF2B5EF4-FFF2-40B4-BE49-F238E27FC236}">
                <a16:creationId xmlns:a16="http://schemas.microsoft.com/office/drawing/2014/main" xmlns="" id="{1FFFE48F-2E7D-8646-A069-A44C5C2AE40B}"/>
              </a:ext>
            </a:extLst>
          </p:cNvPr>
          <p:cNvGrpSpPr/>
          <p:nvPr/>
        </p:nvGrpSpPr>
        <p:grpSpPr>
          <a:xfrm>
            <a:off x="3717906" y="4650479"/>
            <a:ext cx="472644" cy="446631"/>
            <a:chOff x="1813605" y="1881847"/>
            <a:chExt cx="472644" cy="446631"/>
          </a:xfrm>
        </p:grpSpPr>
        <p:sp>
          <p:nvSpPr>
            <p:cNvPr id="254" name="流程图: 接点 140">
              <a:extLst>
                <a:ext uri="{FF2B5EF4-FFF2-40B4-BE49-F238E27FC236}">
                  <a16:creationId xmlns:a16="http://schemas.microsoft.com/office/drawing/2014/main" xmlns="" id="{9C6D6E61-4F82-7243-934B-F22FBAF895EA}"/>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55" name="文本框 7">
              <a:extLst>
                <a:ext uri="{FF2B5EF4-FFF2-40B4-BE49-F238E27FC236}">
                  <a16:creationId xmlns:a16="http://schemas.microsoft.com/office/drawing/2014/main" xmlns="" id="{EEF05563-17F0-424E-AA36-485845C43B1A}"/>
                </a:ext>
              </a:extLst>
            </p:cNvPr>
            <p:cNvSpPr txBox="1"/>
            <p:nvPr/>
          </p:nvSpPr>
          <p:spPr>
            <a:xfrm>
              <a:off x="1833081" y="19019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2</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56" name="组合 255">
            <a:extLst>
              <a:ext uri="{FF2B5EF4-FFF2-40B4-BE49-F238E27FC236}">
                <a16:creationId xmlns:a16="http://schemas.microsoft.com/office/drawing/2014/main" xmlns="" id="{1F52B3B7-62DA-1047-9811-936F91BCC39B}"/>
              </a:ext>
            </a:extLst>
          </p:cNvPr>
          <p:cNvGrpSpPr/>
          <p:nvPr/>
        </p:nvGrpSpPr>
        <p:grpSpPr>
          <a:xfrm>
            <a:off x="5565212" y="4623152"/>
            <a:ext cx="479765" cy="446631"/>
            <a:chOff x="1813605" y="1881847"/>
            <a:chExt cx="479765" cy="446631"/>
          </a:xfrm>
        </p:grpSpPr>
        <p:sp>
          <p:nvSpPr>
            <p:cNvPr id="257" name="流程图: 接点 143">
              <a:extLst>
                <a:ext uri="{FF2B5EF4-FFF2-40B4-BE49-F238E27FC236}">
                  <a16:creationId xmlns:a16="http://schemas.microsoft.com/office/drawing/2014/main" xmlns="" id="{4F92C630-01B0-4648-B9A1-92A8D660CFB8}"/>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58" name="文本框 7">
              <a:extLst>
                <a:ext uri="{FF2B5EF4-FFF2-40B4-BE49-F238E27FC236}">
                  <a16:creationId xmlns:a16="http://schemas.microsoft.com/office/drawing/2014/main" xmlns="" id="{9EFE53A6-65AE-9E44-A16B-1166B30B6801}"/>
                </a:ext>
              </a:extLst>
            </p:cNvPr>
            <p:cNvSpPr txBox="1"/>
            <p:nvPr/>
          </p:nvSpPr>
          <p:spPr>
            <a:xfrm>
              <a:off x="1842606"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grpSp>
        <p:nvGrpSpPr>
          <p:cNvPr id="259" name="组合 258">
            <a:extLst>
              <a:ext uri="{FF2B5EF4-FFF2-40B4-BE49-F238E27FC236}">
                <a16:creationId xmlns:a16="http://schemas.microsoft.com/office/drawing/2014/main" xmlns="" id="{9851BEBF-3099-654F-8246-DA01F06E90BC}"/>
              </a:ext>
            </a:extLst>
          </p:cNvPr>
          <p:cNvGrpSpPr/>
          <p:nvPr/>
        </p:nvGrpSpPr>
        <p:grpSpPr>
          <a:xfrm>
            <a:off x="4640424" y="4655434"/>
            <a:ext cx="476590" cy="446631"/>
            <a:chOff x="1813605" y="1881847"/>
            <a:chExt cx="476590" cy="446631"/>
          </a:xfrm>
        </p:grpSpPr>
        <p:sp>
          <p:nvSpPr>
            <p:cNvPr id="260" name="流程图: 接点 146">
              <a:extLst>
                <a:ext uri="{FF2B5EF4-FFF2-40B4-BE49-F238E27FC236}">
                  <a16:creationId xmlns:a16="http://schemas.microsoft.com/office/drawing/2014/main" xmlns="" id="{82811F82-DCA0-9846-8CC3-915AAA5661C8}"/>
                </a:ext>
              </a:extLst>
            </p:cNvPr>
            <p:cNvSpPr/>
            <p:nvPr/>
          </p:nvSpPr>
          <p:spPr>
            <a:xfrm>
              <a:off x="1813605" y="1881847"/>
              <a:ext cx="472644" cy="446631"/>
            </a:xfrm>
            <a:prstGeom prst="flowChartConnector">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61" name="文本框 7">
              <a:extLst>
                <a:ext uri="{FF2B5EF4-FFF2-40B4-BE49-F238E27FC236}">
                  <a16:creationId xmlns:a16="http://schemas.microsoft.com/office/drawing/2014/main" xmlns="" id="{BE734A0E-58B9-3F49-AC9B-7D7176DBAFCB}"/>
                </a:ext>
              </a:extLst>
            </p:cNvPr>
            <p:cNvSpPr txBox="1"/>
            <p:nvPr/>
          </p:nvSpPr>
          <p:spPr>
            <a:xfrm>
              <a:off x="1839431" y="1914654"/>
              <a:ext cx="450764"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V</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grpSp>
      <p:sp>
        <p:nvSpPr>
          <p:cNvPr id="308" name="圆角矩形 307">
            <a:extLst>
              <a:ext uri="{FF2B5EF4-FFF2-40B4-BE49-F238E27FC236}">
                <a16:creationId xmlns:a16="http://schemas.microsoft.com/office/drawing/2014/main" xmlns="" id="{825A9031-40D4-DD48-9306-7DA2CE85ACBC}"/>
              </a:ext>
            </a:extLst>
          </p:cNvPr>
          <p:cNvSpPr/>
          <p:nvPr/>
        </p:nvSpPr>
        <p:spPr>
          <a:xfrm>
            <a:off x="9105476" y="4026388"/>
            <a:ext cx="1595949" cy="1832452"/>
          </a:xfrm>
          <a:prstGeom prst="roundRect">
            <a:avLst/>
          </a:prstGeom>
          <a:solidFill>
            <a:srgbClr val="FFFBEF"/>
          </a:solid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sz="2800" b="1" kern="0" dirty="0">
              <a:solidFill>
                <a:sysClr val="windowText" lastClr="000000"/>
              </a:solidFill>
              <a:latin typeface="Arial" panose="020B0604020202020204" pitchFamily="34" charset="0"/>
              <a:ea typeface="等线"/>
              <a:cs typeface="Arial" panose="020B0604020202020204" pitchFamily="34" charset="0"/>
            </a:endParaRPr>
          </a:p>
        </p:txBody>
      </p:sp>
      <p:sp>
        <p:nvSpPr>
          <p:cNvPr id="309" name="圆角矩形 308">
            <a:extLst>
              <a:ext uri="{FF2B5EF4-FFF2-40B4-BE49-F238E27FC236}">
                <a16:creationId xmlns:a16="http://schemas.microsoft.com/office/drawing/2014/main" xmlns="" id="{99F55BD6-9E15-674D-AC73-DD0498950F1D}"/>
              </a:ext>
            </a:extLst>
          </p:cNvPr>
          <p:cNvSpPr/>
          <p:nvPr/>
        </p:nvSpPr>
        <p:spPr>
          <a:xfrm>
            <a:off x="9240638" y="4116747"/>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10" name="文本框 309">
            <a:extLst>
              <a:ext uri="{FF2B5EF4-FFF2-40B4-BE49-F238E27FC236}">
                <a16:creationId xmlns:a16="http://schemas.microsoft.com/office/drawing/2014/main" xmlns="" id="{59ACD048-066C-D54D-8E0E-07D8368AC96C}"/>
              </a:ext>
            </a:extLst>
          </p:cNvPr>
          <p:cNvSpPr txBox="1"/>
          <p:nvPr/>
        </p:nvSpPr>
        <p:spPr>
          <a:xfrm>
            <a:off x="9240638" y="4131444"/>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11" name="圆角矩形 310">
            <a:extLst>
              <a:ext uri="{FF2B5EF4-FFF2-40B4-BE49-F238E27FC236}">
                <a16:creationId xmlns:a16="http://schemas.microsoft.com/office/drawing/2014/main" xmlns="" id="{2CDB73D5-3041-4545-99C5-44490DA96DE0}"/>
              </a:ext>
            </a:extLst>
          </p:cNvPr>
          <p:cNvSpPr/>
          <p:nvPr/>
        </p:nvSpPr>
        <p:spPr>
          <a:xfrm>
            <a:off x="9240638" y="4744616"/>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12" name="文本框 311">
            <a:extLst>
              <a:ext uri="{FF2B5EF4-FFF2-40B4-BE49-F238E27FC236}">
                <a16:creationId xmlns:a16="http://schemas.microsoft.com/office/drawing/2014/main" xmlns="" id="{EC67F71B-5EC5-4D46-B9F5-3A9A876BE026}"/>
              </a:ext>
            </a:extLst>
          </p:cNvPr>
          <p:cNvSpPr txBox="1"/>
          <p:nvPr/>
        </p:nvSpPr>
        <p:spPr>
          <a:xfrm>
            <a:off x="9240638" y="4759313"/>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13" name="圆角矩形 312">
            <a:extLst>
              <a:ext uri="{FF2B5EF4-FFF2-40B4-BE49-F238E27FC236}">
                <a16:creationId xmlns:a16="http://schemas.microsoft.com/office/drawing/2014/main" xmlns="" id="{0AFA98C8-5640-314A-9D85-7FAE46F40A97}"/>
              </a:ext>
            </a:extLst>
          </p:cNvPr>
          <p:cNvSpPr/>
          <p:nvPr/>
        </p:nvSpPr>
        <p:spPr>
          <a:xfrm>
            <a:off x="10062220" y="4116747"/>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14" name="文本框 313">
            <a:extLst>
              <a:ext uri="{FF2B5EF4-FFF2-40B4-BE49-F238E27FC236}">
                <a16:creationId xmlns:a16="http://schemas.microsoft.com/office/drawing/2014/main" xmlns="" id="{C67AA76B-397B-FA48-943E-AE59E0D38114}"/>
              </a:ext>
            </a:extLst>
          </p:cNvPr>
          <p:cNvSpPr txBox="1"/>
          <p:nvPr/>
        </p:nvSpPr>
        <p:spPr>
          <a:xfrm>
            <a:off x="10062220" y="4131444"/>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15" name="圆角矩形 314">
            <a:extLst>
              <a:ext uri="{FF2B5EF4-FFF2-40B4-BE49-F238E27FC236}">
                <a16:creationId xmlns:a16="http://schemas.microsoft.com/office/drawing/2014/main" xmlns="" id="{BAC1C73E-9DD9-C242-8232-A53BA2749BF3}"/>
              </a:ext>
            </a:extLst>
          </p:cNvPr>
          <p:cNvSpPr/>
          <p:nvPr/>
        </p:nvSpPr>
        <p:spPr>
          <a:xfrm>
            <a:off x="10062220" y="4743957"/>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16" name="文本框 315">
            <a:extLst>
              <a:ext uri="{FF2B5EF4-FFF2-40B4-BE49-F238E27FC236}">
                <a16:creationId xmlns:a16="http://schemas.microsoft.com/office/drawing/2014/main" xmlns="" id="{B331E3C5-AD23-F84E-B344-68DD6F9AF703}"/>
              </a:ext>
            </a:extLst>
          </p:cNvPr>
          <p:cNvSpPr txBox="1"/>
          <p:nvPr/>
        </p:nvSpPr>
        <p:spPr>
          <a:xfrm>
            <a:off x="10062220" y="4758654"/>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317" name="直接箭头连接符 110">
            <a:extLst>
              <a:ext uri="{FF2B5EF4-FFF2-40B4-BE49-F238E27FC236}">
                <a16:creationId xmlns:a16="http://schemas.microsoft.com/office/drawing/2014/main" xmlns="" id="{F333779A-3B47-BB4B-AC7F-2886280FF338}"/>
              </a:ext>
            </a:extLst>
          </p:cNvPr>
          <p:cNvCxnSpPr>
            <a:stCxn id="309" idx="2"/>
            <a:endCxn id="311" idx="0"/>
          </p:cNvCxnSpPr>
          <p:nvPr/>
        </p:nvCxnSpPr>
        <p:spPr>
          <a:xfrm>
            <a:off x="9454344" y="4524070"/>
            <a:ext cx="0" cy="220546"/>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318" name="直接箭头连接符 111">
            <a:extLst>
              <a:ext uri="{FF2B5EF4-FFF2-40B4-BE49-F238E27FC236}">
                <a16:creationId xmlns:a16="http://schemas.microsoft.com/office/drawing/2014/main" xmlns="" id="{F56A879E-3775-FE4B-AD10-35830F255A8D}"/>
              </a:ext>
            </a:extLst>
          </p:cNvPr>
          <p:cNvCxnSpPr>
            <a:stCxn id="313" idx="2"/>
            <a:endCxn id="315" idx="0"/>
          </p:cNvCxnSpPr>
          <p:nvPr/>
        </p:nvCxnSpPr>
        <p:spPr>
          <a:xfrm>
            <a:off x="10275926" y="4524070"/>
            <a:ext cx="0" cy="219887"/>
          </a:xfrm>
          <a:prstGeom prst="straightConnector1">
            <a:avLst/>
          </a:prstGeom>
          <a:noFill/>
          <a:ln w="28575" cap="flat" cmpd="sng" algn="ctr">
            <a:solidFill>
              <a:sysClr val="windowText" lastClr="000000"/>
            </a:solidFill>
            <a:prstDash val="solid"/>
            <a:miter lim="800000"/>
            <a:tailEnd type="triangle" w="lg" len="med"/>
          </a:ln>
          <a:effectLst/>
        </p:spPr>
      </p:cxnSp>
      <p:sp>
        <p:nvSpPr>
          <p:cNvPr id="319" name="任意多边形 112">
            <a:extLst>
              <a:ext uri="{FF2B5EF4-FFF2-40B4-BE49-F238E27FC236}">
                <a16:creationId xmlns:a16="http://schemas.microsoft.com/office/drawing/2014/main" xmlns="" id="{C76C8EC5-8BA9-F549-B048-64EEEB48FDB7}"/>
              </a:ext>
            </a:extLst>
          </p:cNvPr>
          <p:cNvSpPr/>
          <p:nvPr/>
        </p:nvSpPr>
        <p:spPr>
          <a:xfrm>
            <a:off x="9526957" y="5151280"/>
            <a:ext cx="574676" cy="127013"/>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320" name="圆角矩形 319">
            <a:extLst>
              <a:ext uri="{FF2B5EF4-FFF2-40B4-BE49-F238E27FC236}">
                <a16:creationId xmlns:a16="http://schemas.microsoft.com/office/drawing/2014/main" xmlns="" id="{C91AE665-1B5B-874D-BC5E-65DA23C3FF60}"/>
              </a:ext>
            </a:extLst>
          </p:cNvPr>
          <p:cNvSpPr/>
          <p:nvPr/>
        </p:nvSpPr>
        <p:spPr>
          <a:xfrm>
            <a:off x="10062220" y="5390108"/>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21" name="文本框 320">
            <a:extLst>
              <a:ext uri="{FF2B5EF4-FFF2-40B4-BE49-F238E27FC236}">
                <a16:creationId xmlns:a16="http://schemas.microsoft.com/office/drawing/2014/main" xmlns="" id="{531AD571-FD7F-0248-84D3-2AE8FA45C817}"/>
              </a:ext>
            </a:extLst>
          </p:cNvPr>
          <p:cNvSpPr txBox="1"/>
          <p:nvPr/>
        </p:nvSpPr>
        <p:spPr>
          <a:xfrm>
            <a:off x="10062220" y="5404805"/>
            <a:ext cx="465192" cy="400110"/>
          </a:xfrm>
          <a:prstGeom prst="rect">
            <a:avLst/>
          </a:prstGeom>
          <a:noFill/>
        </p:spPr>
        <p:txBody>
          <a:bodyPr wrap="none" rtlCol="0">
            <a:spAutoFit/>
          </a:bodyPr>
          <a:lstStyle/>
          <a:p>
            <a:pPr eaLnBrk="1" fontAlgn="auto" hangingPunct="1">
              <a:spcBef>
                <a:spcPts val="0"/>
              </a:spcBef>
              <a:spcAft>
                <a:spcPts val="0"/>
              </a:spcAft>
            </a:pPr>
            <a:r>
              <a:rPr lang="en-US" altLang="zh-CN" sz="20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20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20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322" name="直接箭头连接符 115">
            <a:extLst>
              <a:ext uri="{FF2B5EF4-FFF2-40B4-BE49-F238E27FC236}">
                <a16:creationId xmlns:a16="http://schemas.microsoft.com/office/drawing/2014/main" xmlns="" id="{3FCD4C18-BC21-D94B-A1B1-947321ADF42C}"/>
              </a:ext>
            </a:extLst>
          </p:cNvPr>
          <p:cNvCxnSpPr>
            <a:stCxn id="315" idx="2"/>
            <a:endCxn id="320" idx="0"/>
          </p:cNvCxnSpPr>
          <p:nvPr/>
        </p:nvCxnSpPr>
        <p:spPr>
          <a:xfrm>
            <a:off x="10275926" y="5151280"/>
            <a:ext cx="0" cy="238828"/>
          </a:xfrm>
          <a:prstGeom prst="straightConnector1">
            <a:avLst/>
          </a:prstGeom>
          <a:noFill/>
          <a:ln w="28575" cap="flat" cmpd="sng" algn="ctr">
            <a:solidFill>
              <a:sysClr val="windowText" lastClr="000000"/>
            </a:solidFill>
            <a:prstDash val="solid"/>
            <a:miter lim="800000"/>
            <a:tailEnd type="triangle" w="lg" len="med"/>
          </a:ln>
          <a:effectLst/>
        </p:spPr>
      </p:cxnSp>
      <p:sp>
        <p:nvSpPr>
          <p:cNvPr id="323" name="右箭头 322">
            <a:extLst>
              <a:ext uri="{FF2B5EF4-FFF2-40B4-BE49-F238E27FC236}">
                <a16:creationId xmlns:a16="http://schemas.microsoft.com/office/drawing/2014/main" xmlns="" id="{0F13D19E-944D-A240-8200-8246C27CC7F0}"/>
              </a:ext>
            </a:extLst>
          </p:cNvPr>
          <p:cNvSpPr/>
          <p:nvPr/>
        </p:nvSpPr>
        <p:spPr>
          <a:xfrm>
            <a:off x="7657034" y="4957876"/>
            <a:ext cx="827353" cy="234445"/>
          </a:xfrm>
          <a:prstGeom prst="rightArrow">
            <a:avLst/>
          </a:prstGeom>
          <a:noFill/>
          <a:ln w="381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itchFamily="34" charset="0"/>
            </a:endParaRPr>
          </a:p>
        </p:txBody>
      </p:sp>
      <p:sp>
        <p:nvSpPr>
          <p:cNvPr id="324" name="矩形 323">
            <a:extLst>
              <a:ext uri="{FF2B5EF4-FFF2-40B4-BE49-F238E27FC236}">
                <a16:creationId xmlns:a16="http://schemas.microsoft.com/office/drawing/2014/main" xmlns="" id="{8E190897-F038-B843-819D-697E52B431F1}"/>
              </a:ext>
            </a:extLst>
          </p:cNvPr>
          <p:cNvSpPr/>
          <p:nvPr/>
        </p:nvSpPr>
        <p:spPr>
          <a:xfrm>
            <a:off x="7228042" y="4258424"/>
            <a:ext cx="1737976" cy="707886"/>
          </a:xfrm>
          <a:prstGeom prst="rect">
            <a:avLst/>
          </a:prstGeom>
        </p:spPr>
        <p:txBody>
          <a:bodyPr wrap="none">
            <a:spAutoFit/>
          </a:bodyPr>
          <a:lstStyle/>
          <a:p>
            <a:pPr algn="ctr" eaLnBrk="1" fontAlgn="auto" hangingPunct="1">
              <a:spcBef>
                <a:spcPts val="0"/>
              </a:spcBef>
              <a:spcAft>
                <a:spcPts val="0"/>
              </a:spcAft>
            </a:pPr>
            <a:r>
              <a:rPr lang="en-US" altLang="zh-CN" sz="2000" dirty="0">
                <a:solidFill>
                  <a:prstClr val="black">
                    <a:lumMod val="85000"/>
                    <a:lumOff val="15000"/>
                  </a:prstClr>
                </a:solidFill>
                <a:latin typeface="Arial Unicode MS" pitchFamily="34" charset="-128"/>
                <a:ea typeface="Arial Unicode MS" pitchFamily="34" charset="-128"/>
                <a:cs typeface="Arial Unicode MS" pitchFamily="34" charset="-128"/>
              </a:rPr>
              <a:t>Data routing</a:t>
            </a:r>
          </a:p>
          <a:p>
            <a:pPr algn="ctr" eaLnBrk="1" fontAlgn="auto" hangingPunct="1">
              <a:spcBef>
                <a:spcPts val="0"/>
              </a:spcBef>
              <a:spcAft>
                <a:spcPts val="0"/>
              </a:spcAft>
            </a:pPr>
            <a:r>
              <a:rPr lang="en-US" altLang="zh-CN" sz="2000" dirty="0">
                <a:solidFill>
                  <a:prstClr val="black">
                    <a:lumMod val="85000"/>
                    <a:lumOff val="15000"/>
                  </a:prstClr>
                </a:solidFill>
                <a:latin typeface="Arial Unicode MS" pitchFamily="34" charset="-128"/>
                <a:ea typeface="Arial Unicode MS" pitchFamily="34" charset="-128"/>
                <a:cs typeface="Arial Unicode MS" pitchFamily="34" charset="-128"/>
              </a:rPr>
              <a:t>among nodes</a:t>
            </a:r>
          </a:p>
        </p:txBody>
      </p:sp>
      <p:sp>
        <p:nvSpPr>
          <p:cNvPr id="325" name="矩形 324">
            <a:extLst>
              <a:ext uri="{FF2B5EF4-FFF2-40B4-BE49-F238E27FC236}">
                <a16:creationId xmlns:a16="http://schemas.microsoft.com/office/drawing/2014/main" xmlns="" id="{1CE0D01E-F36F-0042-AC71-C9AA822F0FB4}"/>
              </a:ext>
            </a:extLst>
          </p:cNvPr>
          <p:cNvSpPr/>
          <p:nvPr/>
        </p:nvSpPr>
        <p:spPr>
          <a:xfrm>
            <a:off x="7775551" y="3916129"/>
            <a:ext cx="468398" cy="523220"/>
          </a:xfrm>
          <a:prstGeom prst="rect">
            <a:avLst/>
          </a:prstGeom>
        </p:spPr>
        <p:txBody>
          <a:bodyPr wrap="none">
            <a:spAutoFit/>
          </a:bodyPr>
          <a:lstStyle/>
          <a:p>
            <a:pPr eaLnBrk="1" fontAlgn="auto" hangingPunct="1">
              <a:spcBef>
                <a:spcPts val="0"/>
              </a:spcBef>
              <a:spcAft>
                <a:spcPts val="0"/>
              </a:spcAft>
            </a:pPr>
            <a:r>
              <a:rPr lang="en-US" altLang="zh-CN" sz="2800" dirty="0">
                <a:solidFill>
                  <a:prstClr val="black"/>
                </a:solidFill>
                <a:latin typeface="Arial" panose="020B0604020202020204" pitchFamily="34" charset="0"/>
                <a:ea typeface="Arial Unicode MS" pitchFamily="34" charset="-128"/>
                <a:cs typeface="Arial" panose="020B0604020202020204" pitchFamily="34" charset="0"/>
              </a:rPr>
              <a:t>❸</a:t>
            </a:r>
            <a:endParaRPr lang="zh-CN" altLang="en-US" sz="2800" dirty="0">
              <a:solidFill>
                <a:prstClr val="black"/>
              </a:solidFill>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2125506830"/>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8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8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07"/>
                                        </p:tgtEl>
                                        <p:attrNameLst>
                                          <p:attrName>style.visibility</p:attrName>
                                        </p:attrNameLst>
                                      </p:cBhvr>
                                      <p:to>
                                        <p:strVal val="visible"/>
                                      </p:to>
                                    </p:set>
                                  </p:childTnLst>
                                </p:cTn>
                              </p:par>
                              <p:par>
                                <p:cTn id="65" presetID="1" presetClass="exit" presetSubtype="0" fill="hold" nodeType="withEffect">
                                  <p:stCondLst>
                                    <p:cond delay="0"/>
                                  </p:stCondLst>
                                  <p:childTnLst>
                                    <p:set>
                                      <p:cBhvr>
                                        <p:cTn id="66" dur="1" fill="hold">
                                          <p:stCondLst>
                                            <p:cond delay="0"/>
                                          </p:stCondLst>
                                        </p:cTn>
                                        <p:tgtEl>
                                          <p:spTgt spid="207"/>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256"/>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171"/>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253"/>
                                        </p:tgtEl>
                                        <p:attrNameLst>
                                          <p:attrName>style.visibility</p:attrName>
                                        </p:attrNameLst>
                                      </p:cBhvr>
                                      <p:to>
                                        <p:strVal val="visible"/>
                                      </p:to>
                                    </p:set>
                                  </p:childTnLst>
                                </p:cTn>
                              </p:par>
                              <p:par>
                                <p:cTn id="73" presetID="1" presetClass="exit" presetSubtype="0" fill="hold" grpId="1" nodeType="withEffect">
                                  <p:stCondLst>
                                    <p:cond delay="0"/>
                                  </p:stCondLst>
                                  <p:childTnLst>
                                    <p:set>
                                      <p:cBhvr>
                                        <p:cTn id="74" dur="1" fill="hold">
                                          <p:stCondLst>
                                            <p:cond delay="0"/>
                                          </p:stCondLst>
                                        </p:cTn>
                                        <p:tgtEl>
                                          <p:spTgt spid="167"/>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172"/>
                                        </p:tgtEl>
                                        <p:attrNameLst>
                                          <p:attrName>style.visibility</p:attrName>
                                        </p:attrNameLst>
                                      </p:cBhvr>
                                      <p:to>
                                        <p:strVal val="hidden"/>
                                      </p:to>
                                    </p:set>
                                  </p:childTnLst>
                                </p:cTn>
                              </p:par>
                              <p:par>
                                <p:cTn id="77" presetID="1" presetClass="entr" presetSubtype="0" fill="hold" nodeType="withEffect">
                                  <p:stCondLst>
                                    <p:cond delay="0"/>
                                  </p:stCondLst>
                                  <p:childTnLst>
                                    <p:set>
                                      <p:cBhvr>
                                        <p:cTn id="78" dur="1" fill="hold">
                                          <p:stCondLst>
                                            <p:cond delay="0"/>
                                          </p:stCondLst>
                                        </p:cTn>
                                        <p:tgtEl>
                                          <p:spTgt spid="259"/>
                                        </p:tgtEl>
                                        <p:attrNameLst>
                                          <p:attrName>style.visibility</p:attrName>
                                        </p:attrNameLst>
                                      </p:cBhvr>
                                      <p:to>
                                        <p:strVal val="visible"/>
                                      </p:to>
                                    </p:set>
                                  </p:childTnLst>
                                </p:cTn>
                              </p:par>
                              <p:par>
                                <p:cTn id="79" presetID="1" presetClass="exit" presetSubtype="0" fill="hold" grpId="1" nodeType="withEffect">
                                  <p:stCondLst>
                                    <p:cond delay="0"/>
                                  </p:stCondLst>
                                  <p:childTnLst>
                                    <p:set>
                                      <p:cBhvr>
                                        <p:cTn id="80" dur="1" fill="hold">
                                          <p:stCondLst>
                                            <p:cond delay="0"/>
                                          </p:stCondLst>
                                        </p:cTn>
                                        <p:tgtEl>
                                          <p:spTgt spid="169"/>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170"/>
                                        </p:tgtEl>
                                        <p:attrNameLst>
                                          <p:attrName>style.visibility</p:attrName>
                                        </p:attrNameLst>
                                      </p:cBhvr>
                                      <p:to>
                                        <p:strVal val="hidden"/>
                                      </p:to>
                                    </p:set>
                                  </p:childTnLst>
                                </p:cTn>
                              </p:par>
                              <p:par>
                                <p:cTn id="83" presetID="1" presetClass="entr" presetSubtype="0" fill="hold" nodeType="withEffect">
                                  <p:stCondLst>
                                    <p:cond delay="0"/>
                                  </p:stCondLst>
                                  <p:childTnLst>
                                    <p:set>
                                      <p:cBhvr>
                                        <p:cTn id="84" dur="1" fill="hold">
                                          <p:stCondLst>
                                            <p:cond delay="0"/>
                                          </p:stCondLst>
                                        </p:cTn>
                                        <p:tgtEl>
                                          <p:spTgt spid="24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5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0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0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10"/>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1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1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1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1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15"/>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1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317"/>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318"/>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19"/>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32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21"/>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32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2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25"/>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p:bldP spid="167" grpId="1"/>
      <p:bldP spid="168" grpId="0"/>
      <p:bldP spid="169" grpId="0"/>
      <p:bldP spid="169" grpId="1"/>
      <p:bldP spid="170" grpId="0"/>
      <p:bldP spid="170" grpId="1"/>
      <p:bldP spid="171" grpId="0"/>
      <p:bldP spid="171" grpId="1"/>
      <p:bldP spid="172" grpId="0"/>
      <p:bldP spid="172" grpId="1"/>
      <p:bldP spid="173" grpId="0" animBg="1"/>
      <p:bldP spid="174" grpId="0"/>
      <p:bldP spid="180" grpId="0" animBg="1"/>
      <p:bldP spid="181" grpId="0" animBg="1"/>
      <p:bldP spid="182" grpId="0" animBg="1"/>
      <p:bldP spid="183" grpId="0" animBg="1"/>
      <p:bldP spid="184" grpId="0" animBg="1"/>
      <p:bldP spid="185" grpId="0"/>
      <p:bldP spid="186" grpId="0"/>
      <p:bldP spid="187" grpId="0"/>
      <p:bldP spid="188" grpId="0"/>
      <p:bldP spid="189" grpId="0"/>
      <p:bldP spid="208" grpId="0" animBg="1"/>
      <p:bldP spid="210" grpId="0"/>
      <p:bldP spid="226" grpId="0" animBg="1"/>
      <p:bldP spid="227" grpId="0"/>
      <p:bldP spid="228" grpId="0"/>
      <p:bldP spid="308" grpId="0" animBg="1"/>
      <p:bldP spid="309" grpId="0" animBg="1"/>
      <p:bldP spid="310" grpId="0"/>
      <p:bldP spid="311" grpId="0" animBg="1"/>
      <p:bldP spid="312" grpId="0"/>
      <p:bldP spid="313" grpId="0" animBg="1"/>
      <p:bldP spid="314" grpId="0"/>
      <p:bldP spid="315" grpId="0" animBg="1"/>
      <p:bldP spid="316" grpId="0"/>
      <p:bldP spid="319" grpId="0" animBg="1"/>
      <p:bldP spid="320" grpId="0" animBg="1"/>
      <p:bldP spid="321" grpId="0"/>
      <p:bldP spid="323" grpId="0" animBg="1"/>
      <p:bldP spid="324" grpId="0"/>
      <p:bldP spid="3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p:txBody>
          <a:bodyPr/>
          <a:lstStyle/>
          <a:p>
            <a:r>
              <a:rPr lang="en" altLang="zh-CN" dirty="0"/>
              <a:t>Transmission Scheduling </a:t>
            </a:r>
          </a:p>
        </p:txBody>
      </p:sp>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066800"/>
            <a:ext cx="11173090" cy="5715000"/>
          </a:xfrm>
          <a:effectLst/>
        </p:spPr>
        <p:txBody>
          <a:bodyPr/>
          <a:lstStyle/>
          <a:p>
            <a:pPr>
              <a:spcBef>
                <a:spcPts val="400"/>
              </a:spcBef>
            </a:pPr>
            <a:r>
              <a:rPr lang="en-US" altLang="zh-CN" sz="2400" dirty="0"/>
              <a:t>The</a:t>
            </a:r>
            <a:r>
              <a:rPr lang="zh-CN" altLang="en-US" sz="2400" dirty="0"/>
              <a:t> </a:t>
            </a:r>
            <a:r>
              <a:rPr lang="en" altLang="zh-CN" sz="2400" dirty="0"/>
              <a:t>bandwidth may not be utilized at each timeslot during the </a:t>
            </a:r>
          </a:p>
          <a:p>
            <a:pPr marL="0" indent="0">
              <a:spcBef>
                <a:spcPts val="400"/>
              </a:spcBef>
              <a:buNone/>
            </a:pPr>
            <a:r>
              <a:rPr lang="en" altLang="zh-CN" sz="2400" dirty="0"/>
              <a:t>repair </a:t>
            </a:r>
            <a:r>
              <a:rPr lang="en-US" altLang="zh-CN" sz="2400" dirty="0"/>
              <a:t>(Limitation</a:t>
            </a:r>
            <a:r>
              <a:rPr lang="zh-CN" altLang="en-US" sz="2400" dirty="0"/>
              <a:t> </a:t>
            </a:r>
            <a:r>
              <a:rPr lang="en-US" altLang="zh-CN" sz="2400" dirty="0"/>
              <a:t>2)</a:t>
            </a:r>
            <a:endParaRPr lang="en" altLang="zh-CN" sz="2400" dirty="0"/>
          </a:p>
          <a:p>
            <a:pPr>
              <a:spcBef>
                <a:spcPts val="400"/>
              </a:spcBef>
            </a:pPr>
            <a:r>
              <a:rPr lang="en" altLang="zh-CN" sz="2400" dirty="0"/>
              <a:t>Formulate</a:t>
            </a:r>
            <a:r>
              <a:rPr lang="zh-CN" altLang="en-US" sz="2400" dirty="0"/>
              <a:t> </a:t>
            </a:r>
            <a:r>
              <a:rPr lang="en-US" altLang="zh-CN" sz="2400" dirty="0"/>
              <a:t>as</a:t>
            </a:r>
            <a:r>
              <a:rPr lang="zh-CN" altLang="en-US" sz="2400" dirty="0"/>
              <a:t> </a:t>
            </a:r>
            <a:r>
              <a:rPr lang="en-US" altLang="zh-CN" sz="2400" dirty="0"/>
              <a:t>a</a:t>
            </a:r>
            <a:r>
              <a:rPr lang="zh-CN" altLang="en-US" sz="2400" dirty="0"/>
              <a:t> </a:t>
            </a:r>
            <a:r>
              <a:rPr lang="en-US" altLang="zh-CN" sz="2400" dirty="0"/>
              <a:t>maxflow</a:t>
            </a:r>
            <a:r>
              <a:rPr lang="zh-CN" altLang="en-US" sz="2400" dirty="0"/>
              <a:t> </a:t>
            </a:r>
            <a:r>
              <a:rPr lang="en-US" altLang="zh-CN" sz="2400" dirty="0"/>
              <a:t>problem</a:t>
            </a:r>
          </a:p>
          <a:p>
            <a:pPr lvl="1">
              <a:spcBef>
                <a:spcPts val="400"/>
              </a:spcBef>
            </a:pPr>
            <a:r>
              <a:rPr lang="en-US" altLang="zh-CN" sz="2200" dirty="0"/>
              <a:t>2n+2</a:t>
            </a:r>
            <a:r>
              <a:rPr lang="zh-CN" altLang="en-US" sz="2200" dirty="0"/>
              <a:t> </a:t>
            </a:r>
            <a:r>
              <a:rPr lang="en-US" altLang="zh-CN" sz="2200" dirty="0"/>
              <a:t>vertices</a:t>
            </a:r>
          </a:p>
          <a:p>
            <a:pPr lvl="2">
              <a:spcBef>
                <a:spcPts val="400"/>
              </a:spcBef>
            </a:pPr>
            <a:r>
              <a:rPr lang="en" altLang="zh-CN" dirty="0"/>
              <a:t>n</a:t>
            </a:r>
            <a:r>
              <a:rPr lang="en" altLang="zh-CN" i="1" dirty="0"/>
              <a:t> </a:t>
            </a:r>
            <a:r>
              <a:rPr lang="en" altLang="zh-CN" dirty="0"/>
              <a:t>sender</a:t>
            </a:r>
            <a:r>
              <a:rPr lang="en-US" altLang="zh-CN" dirty="0"/>
              <a:t>s:</a:t>
            </a:r>
            <a:r>
              <a:rPr lang="zh-CN" altLang="en-US" dirty="0"/>
              <a:t> </a:t>
            </a:r>
            <a:r>
              <a:rPr lang="en" altLang="zh-CN" dirty="0"/>
              <a:t>potentially send data for repair </a:t>
            </a:r>
            <a:endParaRPr lang="en-US" altLang="zh-CN" dirty="0"/>
          </a:p>
          <a:p>
            <a:pPr lvl="2">
              <a:spcBef>
                <a:spcPts val="400"/>
              </a:spcBef>
            </a:pPr>
            <a:r>
              <a:rPr lang="en-US" altLang="zh-CN" dirty="0"/>
              <a:t>n</a:t>
            </a:r>
            <a:r>
              <a:rPr lang="zh-CN" altLang="en-US" dirty="0"/>
              <a:t> </a:t>
            </a:r>
            <a:r>
              <a:rPr lang="en-US" altLang="zh-CN" dirty="0"/>
              <a:t>receivers:</a:t>
            </a:r>
            <a:r>
              <a:rPr lang="zh-CN" altLang="en-US" dirty="0"/>
              <a:t> </a:t>
            </a:r>
            <a:r>
              <a:rPr lang="en" altLang="zh-CN" dirty="0"/>
              <a:t>potentially receive data at the same time</a:t>
            </a:r>
          </a:p>
          <a:p>
            <a:pPr lvl="1">
              <a:spcBef>
                <a:spcPts val="400"/>
              </a:spcBef>
            </a:pPr>
            <a:r>
              <a:rPr lang="en" altLang="zh-CN" sz="2200" dirty="0"/>
              <a:t>Establish the connection between </a:t>
            </a:r>
            <a:r>
              <a:rPr lang="en-US" altLang="zh-CN" sz="2200" dirty="0"/>
              <a:t>senders</a:t>
            </a:r>
            <a:r>
              <a:rPr lang="zh-CN" altLang="en-US" sz="2200" dirty="0"/>
              <a:t> </a:t>
            </a:r>
            <a:r>
              <a:rPr lang="en" altLang="zh-CN" sz="2200" dirty="0"/>
              <a:t>and </a:t>
            </a:r>
            <a:r>
              <a:rPr lang="en-US" altLang="zh-CN" sz="2200" dirty="0"/>
              <a:t>receivers</a:t>
            </a:r>
            <a:r>
              <a:rPr lang="en" altLang="zh-CN" sz="2200" dirty="0"/>
              <a:t> according to the RDAGs</a:t>
            </a:r>
          </a:p>
          <a:p>
            <a:pPr lvl="1">
              <a:spcBef>
                <a:spcPts val="400"/>
              </a:spcBef>
            </a:pPr>
            <a:endParaRPr lang="en" altLang="zh-CN" dirty="0"/>
          </a:p>
          <a:p>
            <a:pPr lvl="2">
              <a:spcBef>
                <a:spcPts val="400"/>
              </a:spcBef>
            </a:pPr>
            <a:endParaRPr lang="en" altLang="zh-CN" dirty="0"/>
          </a:p>
          <a:p>
            <a:pPr lvl="2">
              <a:spcBef>
                <a:spcPts val="400"/>
              </a:spcBef>
            </a:pPr>
            <a:endParaRPr lang="en" altLang="zh-CN" dirty="0"/>
          </a:p>
          <a:p>
            <a:pPr marL="0" indent="0">
              <a:spcBef>
                <a:spcPts val="400"/>
              </a:spcBef>
              <a:buNone/>
            </a:pPr>
            <a:endParaRPr lang="en" altLang="zh-CN" dirty="0"/>
          </a:p>
          <a:p>
            <a:pPr marL="0" indent="0">
              <a:spcBef>
                <a:spcPts val="400"/>
              </a:spcBef>
              <a:buNone/>
            </a:pPr>
            <a:r>
              <a:rPr lang="en-US" altLang="zh-CN" dirty="0"/>
              <a:t/>
            </a:r>
            <a:br>
              <a:rPr lang="en-US" altLang="zh-CN" dirty="0"/>
            </a:br>
            <a:r>
              <a:rPr lang="en-US" altLang="zh-CN" dirty="0"/>
              <a:t/>
            </a:r>
            <a:br>
              <a:rPr lang="en-US" altLang="zh-CN" dirty="0"/>
            </a:br>
            <a:r>
              <a:rPr lang="en-US" altLang="zh-CN" dirty="0"/>
              <a:t/>
            </a:r>
            <a:br>
              <a:rPr lang="en-US" altLang="zh-CN" dirty="0"/>
            </a:br>
            <a:r>
              <a:rPr lang="en-US" altLang="zh-CN" dirty="0"/>
              <a:t/>
            </a:r>
            <a:br>
              <a:rPr lang="en-US" altLang="zh-CN" dirty="0"/>
            </a:br>
            <a:endParaRPr lang="en-US" altLang="zh-CN" dirty="0"/>
          </a:p>
        </p:txBody>
      </p:sp>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a:xfrm>
            <a:off x="8938472" y="6537326"/>
            <a:ext cx="2844059" cy="320675"/>
          </a:xfrm>
        </p:spPr>
        <p:txBody>
          <a:bodyPr/>
          <a:lstStyle/>
          <a:p>
            <a:pPr>
              <a:defRPr/>
            </a:pPr>
            <a:fld id="{3FFE790D-BCFB-4008-9260-CA63AEE325FD}" type="slidenum">
              <a:rPr lang="en-US" smtClean="0"/>
              <a:pPr>
                <a:defRPr/>
              </a:pPr>
              <a:t>14</a:t>
            </a:fld>
            <a:endParaRPr lang="en-US" dirty="0"/>
          </a:p>
        </p:txBody>
      </p:sp>
      <p:sp>
        <p:nvSpPr>
          <p:cNvPr id="162" name="圆角矩形 161">
            <a:extLst>
              <a:ext uri="{FF2B5EF4-FFF2-40B4-BE49-F238E27FC236}">
                <a16:creationId xmlns:a16="http://schemas.microsoft.com/office/drawing/2014/main" xmlns="" id="{4C63D4CB-5F0A-E741-B24E-BDE1BB5DDB77}"/>
              </a:ext>
            </a:extLst>
          </p:cNvPr>
          <p:cNvSpPr/>
          <p:nvPr/>
        </p:nvSpPr>
        <p:spPr>
          <a:xfrm>
            <a:off x="4113212" y="4534178"/>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3" name="圆角矩形 162">
            <a:extLst>
              <a:ext uri="{FF2B5EF4-FFF2-40B4-BE49-F238E27FC236}">
                <a16:creationId xmlns:a16="http://schemas.microsoft.com/office/drawing/2014/main" xmlns="" id="{00B710F9-6AAD-5542-9EAF-717EA25FD5CA}"/>
              </a:ext>
            </a:extLst>
          </p:cNvPr>
          <p:cNvSpPr/>
          <p:nvPr/>
        </p:nvSpPr>
        <p:spPr>
          <a:xfrm>
            <a:off x="4875212" y="4534178"/>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4" name="圆角矩形 163">
            <a:extLst>
              <a:ext uri="{FF2B5EF4-FFF2-40B4-BE49-F238E27FC236}">
                <a16:creationId xmlns:a16="http://schemas.microsoft.com/office/drawing/2014/main" xmlns="" id="{1631B387-26C0-EB4D-AE7E-B78F42A497A7}"/>
              </a:ext>
            </a:extLst>
          </p:cNvPr>
          <p:cNvSpPr/>
          <p:nvPr/>
        </p:nvSpPr>
        <p:spPr>
          <a:xfrm>
            <a:off x="5637212" y="4530139"/>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5" name="圆角矩形 164">
            <a:extLst>
              <a:ext uri="{FF2B5EF4-FFF2-40B4-BE49-F238E27FC236}">
                <a16:creationId xmlns:a16="http://schemas.microsoft.com/office/drawing/2014/main" xmlns="" id="{576684A3-8B02-1144-9F77-D92DF9B78AA8}"/>
              </a:ext>
            </a:extLst>
          </p:cNvPr>
          <p:cNvSpPr/>
          <p:nvPr/>
        </p:nvSpPr>
        <p:spPr>
          <a:xfrm>
            <a:off x="6399212" y="4530139"/>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6" name="圆角矩形 165">
            <a:extLst>
              <a:ext uri="{FF2B5EF4-FFF2-40B4-BE49-F238E27FC236}">
                <a16:creationId xmlns:a16="http://schemas.microsoft.com/office/drawing/2014/main" xmlns="" id="{A2D08838-7976-984F-8679-DD9FDE1B750E}"/>
              </a:ext>
            </a:extLst>
          </p:cNvPr>
          <p:cNvSpPr/>
          <p:nvPr/>
        </p:nvSpPr>
        <p:spPr>
          <a:xfrm>
            <a:off x="7161212" y="4530139"/>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7" name="圆角矩形 166">
            <a:extLst>
              <a:ext uri="{FF2B5EF4-FFF2-40B4-BE49-F238E27FC236}">
                <a16:creationId xmlns:a16="http://schemas.microsoft.com/office/drawing/2014/main" xmlns="" id="{7D51437C-574F-7B4A-8F5D-4F0F42F5459C}"/>
              </a:ext>
            </a:extLst>
          </p:cNvPr>
          <p:cNvSpPr/>
          <p:nvPr/>
        </p:nvSpPr>
        <p:spPr>
          <a:xfrm>
            <a:off x="4875212" y="5458089"/>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8" name="圆角矩形 167">
            <a:extLst>
              <a:ext uri="{FF2B5EF4-FFF2-40B4-BE49-F238E27FC236}">
                <a16:creationId xmlns:a16="http://schemas.microsoft.com/office/drawing/2014/main" xmlns="" id="{B997E423-677A-6940-90D5-19F4C4299C59}"/>
              </a:ext>
            </a:extLst>
          </p:cNvPr>
          <p:cNvSpPr/>
          <p:nvPr/>
        </p:nvSpPr>
        <p:spPr>
          <a:xfrm>
            <a:off x="7161212" y="5454050"/>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69" name="圆角矩形 168">
            <a:extLst>
              <a:ext uri="{FF2B5EF4-FFF2-40B4-BE49-F238E27FC236}">
                <a16:creationId xmlns:a16="http://schemas.microsoft.com/office/drawing/2014/main" xmlns="" id="{F7F06BCD-5510-BC42-ADEA-128F6BB92FD3}"/>
              </a:ext>
            </a:extLst>
          </p:cNvPr>
          <p:cNvSpPr/>
          <p:nvPr/>
        </p:nvSpPr>
        <p:spPr>
          <a:xfrm>
            <a:off x="6399212" y="5454050"/>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70" name="圆角矩形 169">
            <a:extLst>
              <a:ext uri="{FF2B5EF4-FFF2-40B4-BE49-F238E27FC236}">
                <a16:creationId xmlns:a16="http://schemas.microsoft.com/office/drawing/2014/main" xmlns="" id="{77690C62-0A55-3940-8A3C-2BC1D19B99DF}"/>
              </a:ext>
            </a:extLst>
          </p:cNvPr>
          <p:cNvSpPr/>
          <p:nvPr/>
        </p:nvSpPr>
        <p:spPr>
          <a:xfrm>
            <a:off x="4113212" y="5458089"/>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71" name="文本框 68">
            <a:extLst>
              <a:ext uri="{FF2B5EF4-FFF2-40B4-BE49-F238E27FC236}">
                <a16:creationId xmlns:a16="http://schemas.microsoft.com/office/drawing/2014/main" xmlns="" id="{1263D992-6E5F-8D40-90F8-569E69E35964}"/>
              </a:ext>
            </a:extLst>
          </p:cNvPr>
          <p:cNvSpPr txBox="1"/>
          <p:nvPr/>
        </p:nvSpPr>
        <p:spPr>
          <a:xfrm>
            <a:off x="7177012" y="5398798"/>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72" name="文本框 68">
            <a:extLst>
              <a:ext uri="{FF2B5EF4-FFF2-40B4-BE49-F238E27FC236}">
                <a16:creationId xmlns:a16="http://schemas.microsoft.com/office/drawing/2014/main" xmlns="" id="{6641B7AA-2753-544A-B519-7D0A5153620F}"/>
              </a:ext>
            </a:extLst>
          </p:cNvPr>
          <p:cNvSpPr txBox="1"/>
          <p:nvPr/>
        </p:nvSpPr>
        <p:spPr>
          <a:xfrm>
            <a:off x="6418071" y="5389832"/>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73" name="文本框 172">
            <a:extLst>
              <a:ext uri="{FF2B5EF4-FFF2-40B4-BE49-F238E27FC236}">
                <a16:creationId xmlns:a16="http://schemas.microsoft.com/office/drawing/2014/main" xmlns="" id="{A4F214EA-1B8D-D64F-BE7B-D020FC8F80CD}"/>
              </a:ext>
            </a:extLst>
          </p:cNvPr>
          <p:cNvSpPr txBox="1"/>
          <p:nvPr/>
        </p:nvSpPr>
        <p:spPr>
          <a:xfrm>
            <a:off x="4886171" y="5394035"/>
            <a:ext cx="46519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N</a:t>
            </a:r>
            <a:r>
              <a:rPr kumimoji="0" lang="en-US" altLang="zh-CN" sz="2000" b="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2</a:t>
            </a:r>
            <a:endParaRPr kumimoji="0" lang="zh-CN" altLang="en-US" sz="2000" b="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endParaRPr>
          </a:p>
        </p:txBody>
      </p:sp>
      <p:sp>
        <p:nvSpPr>
          <p:cNvPr id="174" name="文本框 173">
            <a:extLst>
              <a:ext uri="{FF2B5EF4-FFF2-40B4-BE49-F238E27FC236}">
                <a16:creationId xmlns:a16="http://schemas.microsoft.com/office/drawing/2014/main" xmlns="" id="{18BD00E4-A54C-BF42-A267-4FF76352E4DC}"/>
              </a:ext>
            </a:extLst>
          </p:cNvPr>
          <p:cNvSpPr txBox="1"/>
          <p:nvPr/>
        </p:nvSpPr>
        <p:spPr>
          <a:xfrm>
            <a:off x="4129012" y="5392115"/>
            <a:ext cx="46519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i="0" u="none" strike="noStrike" kern="0" cap="none" spc="0" normalizeH="0" baseline="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N</a:t>
            </a:r>
            <a:r>
              <a:rPr kumimoji="0" lang="en-US" altLang="zh-CN"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1</a:t>
            </a:r>
            <a:endParaRPr kumimoji="0" lang="zh-CN" altLang="en-US"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endParaRPr>
          </a:p>
        </p:txBody>
      </p:sp>
      <p:sp>
        <p:nvSpPr>
          <p:cNvPr id="175" name="文本框 68">
            <a:extLst>
              <a:ext uri="{FF2B5EF4-FFF2-40B4-BE49-F238E27FC236}">
                <a16:creationId xmlns:a16="http://schemas.microsoft.com/office/drawing/2014/main" xmlns="" id="{C90288D5-3434-4A48-9CC0-FED6751DD891}"/>
              </a:ext>
            </a:extLst>
          </p:cNvPr>
          <p:cNvSpPr txBox="1"/>
          <p:nvPr/>
        </p:nvSpPr>
        <p:spPr>
          <a:xfrm>
            <a:off x="7177012" y="4458487"/>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5</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76" name="文本框 68">
            <a:extLst>
              <a:ext uri="{FF2B5EF4-FFF2-40B4-BE49-F238E27FC236}">
                <a16:creationId xmlns:a16="http://schemas.microsoft.com/office/drawing/2014/main" xmlns="" id="{D7E58694-D6AF-284D-82F2-4E1CB94214EA}"/>
              </a:ext>
            </a:extLst>
          </p:cNvPr>
          <p:cNvSpPr txBox="1"/>
          <p:nvPr/>
        </p:nvSpPr>
        <p:spPr>
          <a:xfrm>
            <a:off x="6415012" y="4458487"/>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4</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77" name="文本框 68">
            <a:extLst>
              <a:ext uri="{FF2B5EF4-FFF2-40B4-BE49-F238E27FC236}">
                <a16:creationId xmlns:a16="http://schemas.microsoft.com/office/drawing/2014/main" xmlns="" id="{727B63E8-D3FF-114C-9376-D1E4E03E042E}"/>
              </a:ext>
            </a:extLst>
          </p:cNvPr>
          <p:cNvSpPr txBox="1"/>
          <p:nvPr/>
        </p:nvSpPr>
        <p:spPr>
          <a:xfrm>
            <a:off x="5653012" y="4463254"/>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200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78" name="文本框 177">
            <a:extLst>
              <a:ext uri="{FF2B5EF4-FFF2-40B4-BE49-F238E27FC236}">
                <a16:creationId xmlns:a16="http://schemas.microsoft.com/office/drawing/2014/main" xmlns="" id="{28CF1849-07D9-CE4E-8677-3E4FABADFDDD}"/>
              </a:ext>
            </a:extLst>
          </p:cNvPr>
          <p:cNvSpPr txBox="1"/>
          <p:nvPr/>
        </p:nvSpPr>
        <p:spPr>
          <a:xfrm>
            <a:off x="4891012" y="4466429"/>
            <a:ext cx="46519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i="0" u="none" strike="noStrike" kern="0" cap="none" spc="0" normalizeH="0" baseline="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N</a:t>
            </a:r>
            <a:r>
              <a:rPr kumimoji="0" lang="en-US" altLang="zh-CN"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2</a:t>
            </a:r>
            <a:endParaRPr kumimoji="0" lang="zh-CN" altLang="en-US"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endParaRPr>
          </a:p>
        </p:txBody>
      </p:sp>
      <p:sp>
        <p:nvSpPr>
          <p:cNvPr id="179" name="文本框 178">
            <a:extLst>
              <a:ext uri="{FF2B5EF4-FFF2-40B4-BE49-F238E27FC236}">
                <a16:creationId xmlns:a16="http://schemas.microsoft.com/office/drawing/2014/main" xmlns="" id="{2290B706-1D3A-734D-B3ED-2B173765183A}"/>
              </a:ext>
            </a:extLst>
          </p:cNvPr>
          <p:cNvSpPr txBox="1"/>
          <p:nvPr/>
        </p:nvSpPr>
        <p:spPr>
          <a:xfrm>
            <a:off x="4129012" y="4460079"/>
            <a:ext cx="46519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i="0" u="none" strike="noStrike" kern="0" cap="none" spc="0" normalizeH="0" baseline="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N</a:t>
            </a:r>
            <a:r>
              <a:rPr kumimoji="0" lang="en-US" altLang="zh-CN"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rPr>
              <a:t>1</a:t>
            </a:r>
            <a:endParaRPr kumimoji="0" lang="zh-CN" altLang="en-US" sz="2000" i="0" u="none" strike="noStrike" kern="0" cap="none" spc="0" normalizeH="0" baseline="-25000" noProof="0" dirty="0">
              <a:ln>
                <a:noFill/>
              </a:ln>
              <a:solidFill>
                <a:prstClr val="black"/>
              </a:solidFill>
              <a:effectLst/>
              <a:uLnTx/>
              <a:uFillTx/>
              <a:latin typeface="DengXian" panose="02010600030101010101" pitchFamily="2" charset="-122"/>
              <a:ea typeface="DengXian" panose="02010600030101010101" pitchFamily="2" charset="-122"/>
              <a:cs typeface="Arial" panose="020B0604020202020204" pitchFamily="34" charset="0"/>
            </a:endParaRPr>
          </a:p>
        </p:txBody>
      </p:sp>
      <p:sp>
        <p:nvSpPr>
          <p:cNvPr id="180" name="椭圆 179">
            <a:extLst>
              <a:ext uri="{FF2B5EF4-FFF2-40B4-BE49-F238E27FC236}">
                <a16:creationId xmlns:a16="http://schemas.microsoft.com/office/drawing/2014/main" xmlns="" id="{51317437-99A4-3949-B00D-2A31860B34AB}"/>
              </a:ext>
            </a:extLst>
          </p:cNvPr>
          <p:cNvSpPr/>
          <p:nvPr/>
        </p:nvSpPr>
        <p:spPr>
          <a:xfrm>
            <a:off x="5509231" y="3770526"/>
            <a:ext cx="723900" cy="466725"/>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s</a:t>
            </a:r>
            <a:endParaRPr kumimoji="0" lang="zh-CN" altLang="en-US" sz="24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81" name="椭圆 180">
            <a:extLst>
              <a:ext uri="{FF2B5EF4-FFF2-40B4-BE49-F238E27FC236}">
                <a16:creationId xmlns:a16="http://schemas.microsoft.com/office/drawing/2014/main" xmlns="" id="{6EF74753-F0AF-2541-8388-1D5C0DD346BE}"/>
              </a:ext>
            </a:extLst>
          </p:cNvPr>
          <p:cNvSpPr/>
          <p:nvPr/>
        </p:nvSpPr>
        <p:spPr>
          <a:xfrm>
            <a:off x="5509231" y="6051311"/>
            <a:ext cx="723900" cy="466725"/>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t</a:t>
            </a:r>
            <a:endParaRPr kumimoji="0" lang="zh-CN" altLang="en-US" sz="24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182" name="直接箭头连接符 75">
            <a:extLst>
              <a:ext uri="{FF2B5EF4-FFF2-40B4-BE49-F238E27FC236}">
                <a16:creationId xmlns:a16="http://schemas.microsoft.com/office/drawing/2014/main" xmlns="" id="{97EC3C6A-78F2-5E4E-82CC-5CBE03414767}"/>
              </a:ext>
            </a:extLst>
          </p:cNvPr>
          <p:cNvCxnSpPr>
            <a:stCxn id="163" idx="2"/>
            <a:endCxn id="174" idx="0"/>
          </p:cNvCxnSpPr>
          <p:nvPr/>
        </p:nvCxnSpPr>
        <p:spPr>
          <a:xfrm flipH="1">
            <a:off x="4361608" y="4845940"/>
            <a:ext cx="747573" cy="546175"/>
          </a:xfrm>
          <a:prstGeom prst="straightConnector1">
            <a:avLst/>
          </a:prstGeom>
          <a:noFill/>
          <a:ln w="28575" cap="flat" cmpd="sng" algn="ctr">
            <a:solidFill>
              <a:sysClr val="windowText" lastClr="000000"/>
            </a:solidFill>
            <a:prstDash val="solid"/>
            <a:miter lim="800000"/>
            <a:tailEnd type="triangle" w="lg" len="med"/>
          </a:ln>
          <a:effectLst/>
        </p:spPr>
      </p:cxnSp>
      <p:sp>
        <p:nvSpPr>
          <p:cNvPr id="183" name="圆角矩形 182">
            <a:extLst>
              <a:ext uri="{FF2B5EF4-FFF2-40B4-BE49-F238E27FC236}">
                <a16:creationId xmlns:a16="http://schemas.microsoft.com/office/drawing/2014/main" xmlns="" id="{A5138672-F3B0-F44D-B8CA-54C2D710970B}"/>
              </a:ext>
            </a:extLst>
          </p:cNvPr>
          <p:cNvSpPr/>
          <p:nvPr/>
        </p:nvSpPr>
        <p:spPr>
          <a:xfrm>
            <a:off x="5637212" y="5454050"/>
            <a:ext cx="467938" cy="311762"/>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84" name="文本框 68">
            <a:extLst>
              <a:ext uri="{FF2B5EF4-FFF2-40B4-BE49-F238E27FC236}">
                <a16:creationId xmlns:a16="http://schemas.microsoft.com/office/drawing/2014/main" xmlns="" id="{9B2D3A26-969B-B141-B892-B3CCF5E4EF61}"/>
              </a:ext>
            </a:extLst>
          </p:cNvPr>
          <p:cNvSpPr txBox="1"/>
          <p:nvPr/>
        </p:nvSpPr>
        <p:spPr>
          <a:xfrm>
            <a:off x="5646943" y="5393416"/>
            <a:ext cx="465192"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N</a:t>
            </a:r>
            <a:r>
              <a:rPr kumimoji="0" lang="en-US" altLang="zh-CN"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rPr>
              <a:t>3</a:t>
            </a:r>
            <a:endParaRPr kumimoji="0" lang="zh-CN" altLang="en-US" sz="2000" b="0" i="0" u="none" strike="noStrike" kern="1200" cap="none" spc="0" normalizeH="0" baseline="-2500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185" name="直接箭头连接符 115">
            <a:extLst>
              <a:ext uri="{FF2B5EF4-FFF2-40B4-BE49-F238E27FC236}">
                <a16:creationId xmlns:a16="http://schemas.microsoft.com/office/drawing/2014/main" xmlns="" id="{1B4C92D7-3B1A-4740-9AF1-7479D6C3DE8D}"/>
              </a:ext>
            </a:extLst>
          </p:cNvPr>
          <p:cNvCxnSpPr>
            <a:stCxn id="163" idx="2"/>
          </p:cNvCxnSpPr>
          <p:nvPr/>
        </p:nvCxnSpPr>
        <p:spPr>
          <a:xfrm>
            <a:off x="5109181" y="4845940"/>
            <a:ext cx="652903" cy="574750"/>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186" name="直接箭头连接符 73">
            <a:extLst>
              <a:ext uri="{FF2B5EF4-FFF2-40B4-BE49-F238E27FC236}">
                <a16:creationId xmlns:a16="http://schemas.microsoft.com/office/drawing/2014/main" xmlns="" id="{8103B185-FFE4-564A-845E-4DF4AF59E758}"/>
              </a:ext>
            </a:extLst>
          </p:cNvPr>
          <p:cNvCxnSpPr>
            <a:stCxn id="162" idx="2"/>
            <a:endCxn id="171" idx="0"/>
          </p:cNvCxnSpPr>
          <p:nvPr/>
        </p:nvCxnSpPr>
        <p:spPr>
          <a:xfrm>
            <a:off x="4347181" y="4845940"/>
            <a:ext cx="3062427" cy="552858"/>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187" name="直接箭头连接符 76">
            <a:extLst>
              <a:ext uri="{FF2B5EF4-FFF2-40B4-BE49-F238E27FC236}">
                <a16:creationId xmlns:a16="http://schemas.microsoft.com/office/drawing/2014/main" xmlns="" id="{5411E38E-BCEB-AA42-A952-FE9250B86E24}"/>
              </a:ext>
            </a:extLst>
          </p:cNvPr>
          <p:cNvCxnSpPr>
            <a:cxnSpLocks/>
            <a:stCxn id="176" idx="2"/>
          </p:cNvCxnSpPr>
          <p:nvPr/>
        </p:nvCxnSpPr>
        <p:spPr>
          <a:xfrm flipH="1">
            <a:off x="6012910" y="4858597"/>
            <a:ext cx="634698" cy="562093"/>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188" name="直接箭头连接符 79">
            <a:extLst>
              <a:ext uri="{FF2B5EF4-FFF2-40B4-BE49-F238E27FC236}">
                <a16:creationId xmlns:a16="http://schemas.microsoft.com/office/drawing/2014/main" xmlns="" id="{B9544E86-37B4-CE46-8474-651F6491AC88}"/>
              </a:ext>
            </a:extLst>
          </p:cNvPr>
          <p:cNvCxnSpPr>
            <a:stCxn id="180" idx="4"/>
            <a:endCxn id="162" idx="0"/>
          </p:cNvCxnSpPr>
          <p:nvPr/>
        </p:nvCxnSpPr>
        <p:spPr>
          <a:xfrm flipH="1">
            <a:off x="4347181" y="4237251"/>
            <a:ext cx="1524000" cy="296927"/>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89" name="直接箭头连接符 106">
            <a:extLst>
              <a:ext uri="{FF2B5EF4-FFF2-40B4-BE49-F238E27FC236}">
                <a16:creationId xmlns:a16="http://schemas.microsoft.com/office/drawing/2014/main" xmlns="" id="{BF428796-990D-FB4E-A849-F88A31BCB9EE}"/>
              </a:ext>
            </a:extLst>
          </p:cNvPr>
          <p:cNvCxnSpPr>
            <a:stCxn id="180" idx="4"/>
            <a:endCxn id="163" idx="0"/>
          </p:cNvCxnSpPr>
          <p:nvPr/>
        </p:nvCxnSpPr>
        <p:spPr>
          <a:xfrm flipH="1">
            <a:off x="5109181" y="4237251"/>
            <a:ext cx="762000" cy="296927"/>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0" name="直接箭头连接符 107">
            <a:extLst>
              <a:ext uri="{FF2B5EF4-FFF2-40B4-BE49-F238E27FC236}">
                <a16:creationId xmlns:a16="http://schemas.microsoft.com/office/drawing/2014/main" xmlns="" id="{2577BDC7-8943-414F-9223-19F7DAA5AD62}"/>
              </a:ext>
            </a:extLst>
          </p:cNvPr>
          <p:cNvCxnSpPr>
            <a:stCxn id="180" idx="4"/>
            <a:endCxn id="164" idx="0"/>
          </p:cNvCxnSpPr>
          <p:nvPr/>
        </p:nvCxnSpPr>
        <p:spPr>
          <a:xfrm>
            <a:off x="5871181" y="4237251"/>
            <a:ext cx="0" cy="292888"/>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1" name="直接箭头连接符 108">
            <a:extLst>
              <a:ext uri="{FF2B5EF4-FFF2-40B4-BE49-F238E27FC236}">
                <a16:creationId xmlns:a16="http://schemas.microsoft.com/office/drawing/2014/main" xmlns="" id="{581DB5E3-DD5F-734C-9D6F-6C283FC95C9A}"/>
              </a:ext>
            </a:extLst>
          </p:cNvPr>
          <p:cNvCxnSpPr>
            <a:stCxn id="180" idx="4"/>
            <a:endCxn id="165" idx="0"/>
          </p:cNvCxnSpPr>
          <p:nvPr/>
        </p:nvCxnSpPr>
        <p:spPr>
          <a:xfrm>
            <a:off x="5871181" y="4237251"/>
            <a:ext cx="762000" cy="292888"/>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2" name="直接箭头连接符 109">
            <a:extLst>
              <a:ext uri="{FF2B5EF4-FFF2-40B4-BE49-F238E27FC236}">
                <a16:creationId xmlns:a16="http://schemas.microsoft.com/office/drawing/2014/main" xmlns="" id="{823CB6B3-6868-2A44-A116-0680A61D7EB2}"/>
              </a:ext>
            </a:extLst>
          </p:cNvPr>
          <p:cNvCxnSpPr>
            <a:stCxn id="180" idx="4"/>
            <a:endCxn id="166" idx="0"/>
          </p:cNvCxnSpPr>
          <p:nvPr/>
        </p:nvCxnSpPr>
        <p:spPr>
          <a:xfrm>
            <a:off x="5871181" y="4237251"/>
            <a:ext cx="1524000" cy="292888"/>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3" name="直接箭头连接符 116">
            <a:extLst>
              <a:ext uri="{FF2B5EF4-FFF2-40B4-BE49-F238E27FC236}">
                <a16:creationId xmlns:a16="http://schemas.microsoft.com/office/drawing/2014/main" xmlns="" id="{CA4EC7EF-0C5E-A545-82F9-2F37E9132B26}"/>
              </a:ext>
            </a:extLst>
          </p:cNvPr>
          <p:cNvCxnSpPr>
            <a:stCxn id="184" idx="2"/>
            <a:endCxn id="181" idx="0"/>
          </p:cNvCxnSpPr>
          <p:nvPr/>
        </p:nvCxnSpPr>
        <p:spPr>
          <a:xfrm flipH="1">
            <a:off x="5871181" y="5793526"/>
            <a:ext cx="8358" cy="257785"/>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4" name="直接箭头连接符 120">
            <a:extLst>
              <a:ext uri="{FF2B5EF4-FFF2-40B4-BE49-F238E27FC236}">
                <a16:creationId xmlns:a16="http://schemas.microsoft.com/office/drawing/2014/main" xmlns="" id="{FFF1E8BA-95A2-AF47-AA98-69BABEDCF670}"/>
              </a:ext>
            </a:extLst>
          </p:cNvPr>
          <p:cNvCxnSpPr>
            <a:stCxn id="170" idx="2"/>
            <a:endCxn id="181" idx="0"/>
          </p:cNvCxnSpPr>
          <p:nvPr/>
        </p:nvCxnSpPr>
        <p:spPr>
          <a:xfrm>
            <a:off x="4347181" y="5769851"/>
            <a:ext cx="1524000" cy="28146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5" name="直接箭头连接符 121">
            <a:extLst>
              <a:ext uri="{FF2B5EF4-FFF2-40B4-BE49-F238E27FC236}">
                <a16:creationId xmlns:a16="http://schemas.microsoft.com/office/drawing/2014/main" xmlns="" id="{B6DF2514-BE9A-3242-9B55-2C9F57F1C383}"/>
              </a:ext>
            </a:extLst>
          </p:cNvPr>
          <p:cNvCxnSpPr>
            <a:stCxn id="167" idx="2"/>
            <a:endCxn id="181" idx="0"/>
          </p:cNvCxnSpPr>
          <p:nvPr/>
        </p:nvCxnSpPr>
        <p:spPr>
          <a:xfrm>
            <a:off x="5109181" y="5769851"/>
            <a:ext cx="762000" cy="28146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6" name="直接箭头连接符 124">
            <a:extLst>
              <a:ext uri="{FF2B5EF4-FFF2-40B4-BE49-F238E27FC236}">
                <a16:creationId xmlns:a16="http://schemas.microsoft.com/office/drawing/2014/main" xmlns="" id="{9984DF67-C18F-8842-AC98-F1F3E85EEA2B}"/>
              </a:ext>
            </a:extLst>
          </p:cNvPr>
          <p:cNvCxnSpPr>
            <a:stCxn id="169" idx="2"/>
            <a:endCxn id="181" idx="0"/>
          </p:cNvCxnSpPr>
          <p:nvPr/>
        </p:nvCxnSpPr>
        <p:spPr>
          <a:xfrm flipH="1">
            <a:off x="5871181" y="5765812"/>
            <a:ext cx="762000" cy="28549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197" name="直接箭头连接符 128">
            <a:extLst>
              <a:ext uri="{FF2B5EF4-FFF2-40B4-BE49-F238E27FC236}">
                <a16:creationId xmlns:a16="http://schemas.microsoft.com/office/drawing/2014/main" xmlns="" id="{D2853E39-7B75-2A4D-9D2C-3A66BA666761}"/>
              </a:ext>
            </a:extLst>
          </p:cNvPr>
          <p:cNvCxnSpPr>
            <a:stCxn id="168" idx="2"/>
            <a:endCxn id="181" idx="0"/>
          </p:cNvCxnSpPr>
          <p:nvPr/>
        </p:nvCxnSpPr>
        <p:spPr>
          <a:xfrm flipH="1">
            <a:off x="5871181" y="5765812"/>
            <a:ext cx="1524000" cy="28549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sp>
        <p:nvSpPr>
          <p:cNvPr id="198" name="文本框 197">
            <a:extLst>
              <a:ext uri="{FF2B5EF4-FFF2-40B4-BE49-F238E27FC236}">
                <a16:creationId xmlns:a16="http://schemas.microsoft.com/office/drawing/2014/main" xmlns="" id="{B6864C60-C516-5B40-9071-1528B3BAD338}"/>
              </a:ext>
            </a:extLst>
          </p:cNvPr>
          <p:cNvSpPr txBox="1"/>
          <p:nvPr/>
        </p:nvSpPr>
        <p:spPr>
          <a:xfrm>
            <a:off x="7633306" y="4510879"/>
            <a:ext cx="1011815"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Sender</a:t>
            </a:r>
            <a:endParaRPr kumimoji="0" lang="zh-CN" altLang="en-US" sz="20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199" name="文本框 198">
            <a:extLst>
              <a:ext uri="{FF2B5EF4-FFF2-40B4-BE49-F238E27FC236}">
                <a16:creationId xmlns:a16="http://schemas.microsoft.com/office/drawing/2014/main" xmlns="" id="{3DA24714-1EE3-CA45-A27B-1C1D8151E317}"/>
              </a:ext>
            </a:extLst>
          </p:cNvPr>
          <p:cNvSpPr txBox="1"/>
          <p:nvPr/>
        </p:nvSpPr>
        <p:spPr>
          <a:xfrm>
            <a:off x="7633306" y="5432029"/>
            <a:ext cx="1197764"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Receiver</a:t>
            </a:r>
            <a:endParaRPr kumimoji="0" lang="zh-CN" altLang="en-US" sz="20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6" name="文本框 5">
            <a:extLst>
              <a:ext uri="{FF2B5EF4-FFF2-40B4-BE49-F238E27FC236}">
                <a16:creationId xmlns:a16="http://schemas.microsoft.com/office/drawing/2014/main" xmlns="" id="{026DE4D6-66E7-004B-B757-1BE2964985AA}"/>
              </a:ext>
            </a:extLst>
          </p:cNvPr>
          <p:cNvSpPr txBox="1"/>
          <p:nvPr/>
        </p:nvSpPr>
        <p:spPr>
          <a:xfrm>
            <a:off x="5505536" y="6491123"/>
            <a:ext cx="760144" cy="400110"/>
          </a:xfrm>
          <a:prstGeom prst="rect">
            <a:avLst/>
          </a:prstGeom>
          <a:noFill/>
        </p:spPr>
        <p:txBody>
          <a:bodyPr wrap="none" rtlCol="0">
            <a:spAutoFit/>
          </a:bodyPr>
          <a:lstStyle/>
          <a:p>
            <a:r>
              <a:rPr kumimoji="1" lang="en-US" altLang="zh-CN" sz="2000" dirty="0"/>
              <a:t>n</a:t>
            </a:r>
            <a:r>
              <a:rPr kumimoji="1" lang="zh-CN" altLang="en-US" sz="2000" dirty="0"/>
              <a:t> </a:t>
            </a:r>
            <a:r>
              <a:rPr kumimoji="1" lang="en-US" altLang="zh-CN" sz="2000" dirty="0"/>
              <a:t>=</a:t>
            </a:r>
            <a:r>
              <a:rPr kumimoji="1" lang="zh-CN" altLang="en-US" sz="2000" dirty="0"/>
              <a:t> </a:t>
            </a:r>
            <a:r>
              <a:rPr kumimoji="1" lang="en-US" altLang="zh-CN" sz="2000" dirty="0"/>
              <a:t>5</a:t>
            </a:r>
            <a:endParaRPr kumimoji="1" lang="zh-CN" altLang="en-US" sz="2000" dirty="0"/>
          </a:p>
        </p:txBody>
      </p:sp>
    </p:spTree>
    <p:extLst>
      <p:ext uri="{BB962C8B-B14F-4D97-AF65-F5344CB8AC3E}">
        <p14:creationId xmlns:p14="http://schemas.microsoft.com/office/powerpoint/2010/main" val="423244662"/>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p:txBody>
          <a:bodyPr/>
          <a:lstStyle/>
          <a:p>
            <a:r>
              <a:rPr lang="en" altLang="zh-CN" dirty="0"/>
              <a:t>Transmission Scheduling </a:t>
            </a:r>
          </a:p>
        </p:txBody>
      </p:sp>
      <p:sp>
        <p:nvSpPr>
          <p:cNvPr id="3" name="Content Placeholder 2">
            <a:extLst>
              <a:ext uri="{FF2B5EF4-FFF2-40B4-BE49-F238E27FC236}">
                <a16:creationId xmlns:a16="http://schemas.microsoft.com/office/drawing/2014/main" xmlns="" id="{BF16A1D1-6A07-EC4B-89A2-BC294D84C6E2}"/>
              </a:ext>
            </a:extLst>
          </p:cNvPr>
          <p:cNvSpPr>
            <a:spLocks noGrp="1"/>
          </p:cNvSpPr>
          <p:nvPr>
            <p:ph idx="1"/>
          </p:nvPr>
        </p:nvSpPr>
        <p:spPr>
          <a:xfrm>
            <a:off x="609441" y="1389600"/>
            <a:ext cx="10969943" cy="5047789"/>
          </a:xfrm>
          <a:effectLst/>
        </p:spPr>
        <p:txBody>
          <a:bodyPr/>
          <a:lstStyle/>
          <a:p>
            <a:r>
              <a:rPr lang="en" altLang="zh-CN" dirty="0"/>
              <a:t>Example</a:t>
            </a:r>
            <a:r>
              <a:rPr lang="zh-CN" altLang="en-US" dirty="0"/>
              <a:t> </a:t>
            </a:r>
            <a:r>
              <a:rPr lang="en-US" altLang="zh-CN" dirty="0"/>
              <a:t>of</a:t>
            </a:r>
            <a:r>
              <a:rPr lang="zh-CN" altLang="en-US" dirty="0"/>
              <a:t> </a:t>
            </a:r>
            <a:r>
              <a:rPr lang="en" altLang="zh-CN" dirty="0"/>
              <a:t>repairing two chunks among five surviving nodes </a:t>
            </a:r>
          </a:p>
          <a:p>
            <a:pPr marL="0" indent="0">
              <a:buNone/>
            </a:pPr>
            <a:endParaRPr lang="en" altLang="zh-CN" dirty="0"/>
          </a:p>
          <a:p>
            <a:pPr marL="0" indent="0">
              <a:buNone/>
            </a:pPr>
            <a:r>
              <a:rPr lang="en-US" altLang="zh-CN" dirty="0"/>
              <a:t/>
            </a:r>
            <a:br>
              <a:rPr lang="en-US" altLang="zh-CN" dirty="0"/>
            </a:br>
            <a:r>
              <a:rPr lang="en-US" altLang="zh-CN" dirty="0"/>
              <a:t/>
            </a:r>
            <a:br>
              <a:rPr lang="en-US" altLang="zh-CN" dirty="0"/>
            </a:br>
            <a:r>
              <a:rPr lang="en-US" altLang="zh-CN" dirty="0"/>
              <a:t/>
            </a:r>
            <a:br>
              <a:rPr lang="en-US" altLang="zh-CN" dirty="0"/>
            </a:br>
            <a:r>
              <a:rPr lang="en-US" altLang="zh-CN" dirty="0"/>
              <a:t/>
            </a:r>
            <a:br>
              <a:rPr lang="en-US" altLang="zh-CN" dirty="0"/>
            </a:br>
            <a:endParaRPr lang="en-US" altLang="zh-CN" dirty="0"/>
          </a:p>
        </p:txBody>
      </p:sp>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15</a:t>
            </a:fld>
            <a:endParaRPr lang="en-US" dirty="0"/>
          </a:p>
        </p:txBody>
      </p:sp>
      <p:pic>
        <p:nvPicPr>
          <p:cNvPr id="352" name="图片 351">
            <a:extLst>
              <a:ext uri="{FF2B5EF4-FFF2-40B4-BE49-F238E27FC236}">
                <a16:creationId xmlns:a16="http://schemas.microsoft.com/office/drawing/2014/main" xmlns="" id="{A0A09008-000C-4340-B564-288BEB27E74C}"/>
              </a:ext>
            </a:extLst>
          </p:cNvPr>
          <p:cNvPicPr>
            <a:picLocks noChangeAspect="1"/>
          </p:cNvPicPr>
          <p:nvPr/>
        </p:nvPicPr>
        <p:blipFill>
          <a:blip r:embed="rId3"/>
          <a:stretch>
            <a:fillRect/>
          </a:stretch>
        </p:blipFill>
        <p:spPr>
          <a:xfrm>
            <a:off x="59965" y="2766310"/>
            <a:ext cx="2755900" cy="774700"/>
          </a:xfrm>
          <a:prstGeom prst="rect">
            <a:avLst/>
          </a:prstGeom>
        </p:spPr>
      </p:pic>
      <p:pic>
        <p:nvPicPr>
          <p:cNvPr id="355" name="图片 354">
            <a:extLst>
              <a:ext uri="{FF2B5EF4-FFF2-40B4-BE49-F238E27FC236}">
                <a16:creationId xmlns:a16="http://schemas.microsoft.com/office/drawing/2014/main" xmlns="" id="{22792F07-E9F5-DC4B-8FB7-B4A51331AB18}"/>
              </a:ext>
            </a:extLst>
          </p:cNvPr>
          <p:cNvPicPr>
            <a:picLocks noChangeAspect="1"/>
          </p:cNvPicPr>
          <p:nvPr/>
        </p:nvPicPr>
        <p:blipFill>
          <a:blip r:embed="rId4"/>
          <a:stretch>
            <a:fillRect/>
          </a:stretch>
        </p:blipFill>
        <p:spPr>
          <a:xfrm>
            <a:off x="75506" y="3174025"/>
            <a:ext cx="3378200" cy="762000"/>
          </a:xfrm>
          <a:prstGeom prst="rect">
            <a:avLst/>
          </a:prstGeom>
        </p:spPr>
      </p:pic>
      <p:pic>
        <p:nvPicPr>
          <p:cNvPr id="358" name="图片 357">
            <a:extLst>
              <a:ext uri="{FF2B5EF4-FFF2-40B4-BE49-F238E27FC236}">
                <a16:creationId xmlns:a16="http://schemas.microsoft.com/office/drawing/2014/main" xmlns="" id="{A42A2E9D-B59B-6C4F-8072-B7C25EC2A53E}"/>
              </a:ext>
            </a:extLst>
          </p:cNvPr>
          <p:cNvPicPr>
            <a:picLocks noChangeAspect="1"/>
          </p:cNvPicPr>
          <p:nvPr/>
        </p:nvPicPr>
        <p:blipFill>
          <a:blip r:embed="rId5"/>
          <a:stretch>
            <a:fillRect/>
          </a:stretch>
        </p:blipFill>
        <p:spPr>
          <a:xfrm>
            <a:off x="75506" y="3567725"/>
            <a:ext cx="2565400" cy="762000"/>
          </a:xfrm>
          <a:prstGeom prst="rect">
            <a:avLst/>
          </a:prstGeom>
        </p:spPr>
      </p:pic>
      <p:pic>
        <p:nvPicPr>
          <p:cNvPr id="361" name="图片 360">
            <a:extLst>
              <a:ext uri="{FF2B5EF4-FFF2-40B4-BE49-F238E27FC236}">
                <a16:creationId xmlns:a16="http://schemas.microsoft.com/office/drawing/2014/main" xmlns="" id="{E0FB1C7F-CBEC-D14D-AAC8-7B12ED4687B9}"/>
              </a:ext>
            </a:extLst>
          </p:cNvPr>
          <p:cNvPicPr>
            <a:picLocks noChangeAspect="1"/>
          </p:cNvPicPr>
          <p:nvPr/>
        </p:nvPicPr>
        <p:blipFill>
          <a:blip r:embed="rId6"/>
          <a:stretch>
            <a:fillRect/>
          </a:stretch>
        </p:blipFill>
        <p:spPr>
          <a:xfrm>
            <a:off x="59626" y="3942375"/>
            <a:ext cx="3289300" cy="774700"/>
          </a:xfrm>
          <a:prstGeom prst="rect">
            <a:avLst/>
          </a:prstGeom>
        </p:spPr>
      </p:pic>
      <p:grpSp>
        <p:nvGrpSpPr>
          <p:cNvPr id="5" name="组合 4">
            <a:extLst>
              <a:ext uri="{FF2B5EF4-FFF2-40B4-BE49-F238E27FC236}">
                <a16:creationId xmlns:a16="http://schemas.microsoft.com/office/drawing/2014/main" xmlns="" id="{A7A6E134-008E-B64D-85AC-1F6E31DC6CFE}"/>
              </a:ext>
            </a:extLst>
          </p:cNvPr>
          <p:cNvGrpSpPr>
            <a:grpSpLocks noChangeAspect="1"/>
          </p:cNvGrpSpPr>
          <p:nvPr/>
        </p:nvGrpSpPr>
        <p:grpSpPr>
          <a:xfrm>
            <a:off x="3987641" y="2207274"/>
            <a:ext cx="2692678" cy="1933501"/>
            <a:chOff x="3364398" y="2185936"/>
            <a:chExt cx="3577412" cy="2568793"/>
          </a:xfrm>
        </p:grpSpPr>
        <p:sp>
          <p:nvSpPr>
            <p:cNvPr id="183" name="圆角矩形 182">
              <a:extLst>
                <a:ext uri="{FF2B5EF4-FFF2-40B4-BE49-F238E27FC236}">
                  <a16:creationId xmlns:a16="http://schemas.microsoft.com/office/drawing/2014/main" xmlns="" id="{2DD9AF2C-2C0A-A443-B330-47B731633606}"/>
                </a:ext>
              </a:extLst>
            </p:cNvPr>
            <p:cNvSpPr/>
            <p:nvPr/>
          </p:nvSpPr>
          <p:spPr>
            <a:xfrm>
              <a:off x="5345861" y="2196366"/>
              <a:ext cx="1595949" cy="1832452"/>
            </a:xfrm>
            <a:prstGeom prst="roundRect">
              <a:avLst/>
            </a:prstGeom>
            <a:solidFill>
              <a:srgbClr val="FFFBEF"/>
            </a:solid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Arial" panose="020B0604020202020204" pitchFamily="34" charset="0"/>
                <a:ea typeface="等线"/>
                <a:cs typeface="Arial" panose="020B0604020202020204" pitchFamily="34" charset="0"/>
              </a:endParaRPr>
            </a:p>
          </p:txBody>
        </p:sp>
        <p:sp>
          <p:nvSpPr>
            <p:cNvPr id="184" name="圆角矩形 183">
              <a:extLst>
                <a:ext uri="{FF2B5EF4-FFF2-40B4-BE49-F238E27FC236}">
                  <a16:creationId xmlns:a16="http://schemas.microsoft.com/office/drawing/2014/main" xmlns="" id="{2E83D60F-B841-EF4B-BAF1-23D1344A2DD1}"/>
                </a:ext>
              </a:extLst>
            </p:cNvPr>
            <p:cNvSpPr/>
            <p:nvPr/>
          </p:nvSpPr>
          <p:spPr>
            <a:xfrm>
              <a:off x="3364398" y="2185936"/>
              <a:ext cx="1595949" cy="1832452"/>
            </a:xfrm>
            <a:prstGeom prst="roundRect">
              <a:avLst/>
            </a:prstGeom>
            <a:solidFill>
              <a:srgbClr val="FFFBEF"/>
            </a:solid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Arial" panose="020B0604020202020204" pitchFamily="34" charset="0"/>
                <a:ea typeface="等线"/>
                <a:cs typeface="Arial" panose="020B0604020202020204" pitchFamily="34" charset="0"/>
              </a:endParaRPr>
            </a:p>
          </p:txBody>
        </p:sp>
        <p:sp>
          <p:nvSpPr>
            <p:cNvPr id="185" name="圆角矩形 184">
              <a:extLst>
                <a:ext uri="{FF2B5EF4-FFF2-40B4-BE49-F238E27FC236}">
                  <a16:creationId xmlns:a16="http://schemas.microsoft.com/office/drawing/2014/main" xmlns="" id="{7B7C8E16-8732-7B45-B25D-557B3DA8B936}"/>
                </a:ext>
              </a:extLst>
            </p:cNvPr>
            <p:cNvSpPr/>
            <p:nvPr/>
          </p:nvSpPr>
          <p:spPr>
            <a:xfrm>
              <a:off x="3499560" y="2276295"/>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86" name="文本框 185">
              <a:extLst>
                <a:ext uri="{FF2B5EF4-FFF2-40B4-BE49-F238E27FC236}">
                  <a16:creationId xmlns:a16="http://schemas.microsoft.com/office/drawing/2014/main" xmlns="" id="{33FB74A7-52E7-9048-91E3-28C26A56E5D8}"/>
                </a:ext>
              </a:extLst>
            </p:cNvPr>
            <p:cNvSpPr txBox="1"/>
            <p:nvPr/>
          </p:nvSpPr>
          <p:spPr>
            <a:xfrm>
              <a:off x="3499560" y="2290991"/>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7" name="圆角矩形 186">
              <a:extLst>
                <a:ext uri="{FF2B5EF4-FFF2-40B4-BE49-F238E27FC236}">
                  <a16:creationId xmlns:a16="http://schemas.microsoft.com/office/drawing/2014/main" xmlns="" id="{8311610B-DD77-0A4F-A1A7-90EC47404F9A}"/>
                </a:ext>
              </a:extLst>
            </p:cNvPr>
            <p:cNvSpPr/>
            <p:nvPr/>
          </p:nvSpPr>
          <p:spPr>
            <a:xfrm>
              <a:off x="3499560" y="2904164"/>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88" name="文本框 187">
              <a:extLst>
                <a:ext uri="{FF2B5EF4-FFF2-40B4-BE49-F238E27FC236}">
                  <a16:creationId xmlns:a16="http://schemas.microsoft.com/office/drawing/2014/main" xmlns="" id="{0CA3AC91-0201-E244-94B5-6C1C8353A664}"/>
                </a:ext>
              </a:extLst>
            </p:cNvPr>
            <p:cNvSpPr txBox="1"/>
            <p:nvPr/>
          </p:nvSpPr>
          <p:spPr>
            <a:xfrm>
              <a:off x="3499560" y="2918859"/>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9" name="圆角矩形 188">
              <a:extLst>
                <a:ext uri="{FF2B5EF4-FFF2-40B4-BE49-F238E27FC236}">
                  <a16:creationId xmlns:a16="http://schemas.microsoft.com/office/drawing/2014/main" xmlns="" id="{F7722BA9-5084-E342-808F-478F64DA255F}"/>
                </a:ext>
              </a:extLst>
            </p:cNvPr>
            <p:cNvSpPr/>
            <p:nvPr/>
          </p:nvSpPr>
          <p:spPr>
            <a:xfrm>
              <a:off x="4321142" y="2276295"/>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90" name="文本框 189">
              <a:extLst>
                <a:ext uri="{FF2B5EF4-FFF2-40B4-BE49-F238E27FC236}">
                  <a16:creationId xmlns:a16="http://schemas.microsoft.com/office/drawing/2014/main" xmlns="" id="{03A327F9-0DA1-4E4D-BAA4-FC81BF7F09D6}"/>
                </a:ext>
              </a:extLst>
            </p:cNvPr>
            <p:cNvSpPr txBox="1"/>
            <p:nvPr/>
          </p:nvSpPr>
          <p:spPr>
            <a:xfrm>
              <a:off x="4321142" y="2290991"/>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91" name="圆角矩形 190">
              <a:extLst>
                <a:ext uri="{FF2B5EF4-FFF2-40B4-BE49-F238E27FC236}">
                  <a16:creationId xmlns:a16="http://schemas.microsoft.com/office/drawing/2014/main" xmlns="" id="{09DD2C60-869C-DC43-9700-7CD8CDB69FD0}"/>
                </a:ext>
              </a:extLst>
            </p:cNvPr>
            <p:cNvSpPr/>
            <p:nvPr/>
          </p:nvSpPr>
          <p:spPr>
            <a:xfrm>
              <a:off x="4321142" y="2903505"/>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92" name="文本框 191">
              <a:extLst>
                <a:ext uri="{FF2B5EF4-FFF2-40B4-BE49-F238E27FC236}">
                  <a16:creationId xmlns:a16="http://schemas.microsoft.com/office/drawing/2014/main" xmlns="" id="{79E363FC-5671-3F47-AE45-A11404E07F63}"/>
                </a:ext>
              </a:extLst>
            </p:cNvPr>
            <p:cNvSpPr txBox="1"/>
            <p:nvPr/>
          </p:nvSpPr>
          <p:spPr>
            <a:xfrm>
              <a:off x="4321142" y="2918200"/>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193" name="直接箭头连接符 24">
              <a:extLst>
                <a:ext uri="{FF2B5EF4-FFF2-40B4-BE49-F238E27FC236}">
                  <a16:creationId xmlns:a16="http://schemas.microsoft.com/office/drawing/2014/main" xmlns="" id="{B11904E4-EDEE-2A47-B6F3-4A5B3749086F}"/>
                </a:ext>
              </a:extLst>
            </p:cNvPr>
            <p:cNvCxnSpPr>
              <a:stCxn id="185" idx="2"/>
              <a:endCxn id="187" idx="0"/>
            </p:cNvCxnSpPr>
            <p:nvPr/>
          </p:nvCxnSpPr>
          <p:spPr>
            <a:xfrm>
              <a:off x="3713266" y="2683618"/>
              <a:ext cx="0" cy="220546"/>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194" name="直接箭头连接符 27">
              <a:extLst>
                <a:ext uri="{FF2B5EF4-FFF2-40B4-BE49-F238E27FC236}">
                  <a16:creationId xmlns:a16="http://schemas.microsoft.com/office/drawing/2014/main" xmlns="" id="{0ED2BCB8-0415-4248-B064-D8CA0301BF28}"/>
                </a:ext>
              </a:extLst>
            </p:cNvPr>
            <p:cNvCxnSpPr>
              <a:stCxn id="189" idx="2"/>
              <a:endCxn id="191" idx="0"/>
            </p:cNvCxnSpPr>
            <p:nvPr/>
          </p:nvCxnSpPr>
          <p:spPr>
            <a:xfrm>
              <a:off x="4534848" y="2683618"/>
              <a:ext cx="0" cy="219887"/>
            </a:xfrm>
            <a:prstGeom prst="straightConnector1">
              <a:avLst/>
            </a:prstGeom>
            <a:noFill/>
            <a:ln w="28575" cap="flat" cmpd="sng" algn="ctr">
              <a:solidFill>
                <a:sysClr val="windowText" lastClr="000000"/>
              </a:solidFill>
              <a:prstDash val="solid"/>
              <a:miter lim="800000"/>
              <a:tailEnd type="triangle" w="lg" len="med"/>
            </a:ln>
            <a:effectLst/>
          </p:spPr>
        </p:cxnSp>
        <p:sp>
          <p:nvSpPr>
            <p:cNvPr id="195" name="任意多边形 36">
              <a:extLst>
                <a:ext uri="{FF2B5EF4-FFF2-40B4-BE49-F238E27FC236}">
                  <a16:creationId xmlns:a16="http://schemas.microsoft.com/office/drawing/2014/main" xmlns="" id="{D24448FC-8E03-5F4F-8E60-9D71B24B8B9E}"/>
                </a:ext>
              </a:extLst>
            </p:cNvPr>
            <p:cNvSpPr/>
            <p:nvPr/>
          </p:nvSpPr>
          <p:spPr>
            <a:xfrm>
              <a:off x="3785879" y="3310828"/>
              <a:ext cx="574676" cy="127013"/>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196" name="圆角矩形 195">
              <a:extLst>
                <a:ext uri="{FF2B5EF4-FFF2-40B4-BE49-F238E27FC236}">
                  <a16:creationId xmlns:a16="http://schemas.microsoft.com/office/drawing/2014/main" xmlns="" id="{A1DCD839-CA5E-3747-B772-58297B1F7F74}"/>
                </a:ext>
              </a:extLst>
            </p:cNvPr>
            <p:cNvSpPr/>
            <p:nvPr/>
          </p:nvSpPr>
          <p:spPr>
            <a:xfrm>
              <a:off x="4321142" y="3549656"/>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97" name="文本框 196">
              <a:extLst>
                <a:ext uri="{FF2B5EF4-FFF2-40B4-BE49-F238E27FC236}">
                  <a16:creationId xmlns:a16="http://schemas.microsoft.com/office/drawing/2014/main" xmlns="" id="{B6013AC0-CC9B-614B-BB14-DAB14EE14315}"/>
                </a:ext>
              </a:extLst>
            </p:cNvPr>
            <p:cNvSpPr txBox="1"/>
            <p:nvPr/>
          </p:nvSpPr>
          <p:spPr>
            <a:xfrm>
              <a:off x="4321142" y="3564353"/>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198" name="直接箭头连接符 39">
              <a:extLst>
                <a:ext uri="{FF2B5EF4-FFF2-40B4-BE49-F238E27FC236}">
                  <a16:creationId xmlns:a16="http://schemas.microsoft.com/office/drawing/2014/main" xmlns="" id="{668C2320-44E5-154C-B51E-91B537F197ED}"/>
                </a:ext>
              </a:extLst>
            </p:cNvPr>
            <p:cNvCxnSpPr>
              <a:stCxn id="191" idx="2"/>
              <a:endCxn id="196" idx="0"/>
            </p:cNvCxnSpPr>
            <p:nvPr/>
          </p:nvCxnSpPr>
          <p:spPr>
            <a:xfrm>
              <a:off x="4534848" y="3310828"/>
              <a:ext cx="0" cy="238828"/>
            </a:xfrm>
            <a:prstGeom prst="straightConnector1">
              <a:avLst/>
            </a:prstGeom>
            <a:noFill/>
            <a:ln w="28575" cap="flat" cmpd="sng" algn="ctr">
              <a:solidFill>
                <a:sysClr val="windowText" lastClr="000000"/>
              </a:solidFill>
              <a:prstDash val="solid"/>
              <a:miter lim="800000"/>
              <a:tailEnd type="triangle" w="lg" len="med"/>
            </a:ln>
            <a:effectLst/>
          </p:spPr>
        </p:cxnSp>
        <p:sp>
          <p:nvSpPr>
            <p:cNvPr id="199" name="圆角矩形 198">
              <a:extLst>
                <a:ext uri="{FF2B5EF4-FFF2-40B4-BE49-F238E27FC236}">
                  <a16:creationId xmlns:a16="http://schemas.microsoft.com/office/drawing/2014/main" xmlns="" id="{ED478AEA-05AB-454D-9333-C961A1D40DD0}"/>
                </a:ext>
              </a:extLst>
            </p:cNvPr>
            <p:cNvSpPr/>
            <p:nvPr/>
          </p:nvSpPr>
          <p:spPr>
            <a:xfrm>
              <a:off x="5504267" y="2286019"/>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00" name="文本框 199">
              <a:extLst>
                <a:ext uri="{FF2B5EF4-FFF2-40B4-BE49-F238E27FC236}">
                  <a16:creationId xmlns:a16="http://schemas.microsoft.com/office/drawing/2014/main" xmlns="" id="{C2CCB524-9B2C-BD4F-B256-9B911553A97E}"/>
                </a:ext>
              </a:extLst>
            </p:cNvPr>
            <p:cNvSpPr txBox="1"/>
            <p:nvPr/>
          </p:nvSpPr>
          <p:spPr>
            <a:xfrm>
              <a:off x="5504266" y="2300717"/>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01" name="圆角矩形 200">
              <a:extLst>
                <a:ext uri="{FF2B5EF4-FFF2-40B4-BE49-F238E27FC236}">
                  <a16:creationId xmlns:a16="http://schemas.microsoft.com/office/drawing/2014/main" xmlns="" id="{3855EB55-B9A6-3C4A-8E71-002EF19A6190}"/>
                </a:ext>
              </a:extLst>
            </p:cNvPr>
            <p:cNvSpPr/>
            <p:nvPr/>
          </p:nvSpPr>
          <p:spPr>
            <a:xfrm>
              <a:off x="5504267" y="2913888"/>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02" name="文本框 201">
              <a:extLst>
                <a:ext uri="{FF2B5EF4-FFF2-40B4-BE49-F238E27FC236}">
                  <a16:creationId xmlns:a16="http://schemas.microsoft.com/office/drawing/2014/main" xmlns="" id="{EE6B119D-5794-AF40-A850-DD01DC37736F}"/>
                </a:ext>
              </a:extLst>
            </p:cNvPr>
            <p:cNvSpPr txBox="1"/>
            <p:nvPr/>
          </p:nvSpPr>
          <p:spPr>
            <a:xfrm>
              <a:off x="5504266" y="2928586"/>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03" name="圆角矩形 202">
              <a:extLst>
                <a:ext uri="{FF2B5EF4-FFF2-40B4-BE49-F238E27FC236}">
                  <a16:creationId xmlns:a16="http://schemas.microsoft.com/office/drawing/2014/main" xmlns="" id="{68911B1B-D9DF-3647-B15B-F2A747FD2789}"/>
                </a:ext>
              </a:extLst>
            </p:cNvPr>
            <p:cNvSpPr/>
            <p:nvPr/>
          </p:nvSpPr>
          <p:spPr>
            <a:xfrm>
              <a:off x="6325849" y="2286019"/>
              <a:ext cx="427412" cy="407323"/>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04" name="文本框 203">
              <a:extLst>
                <a:ext uri="{FF2B5EF4-FFF2-40B4-BE49-F238E27FC236}">
                  <a16:creationId xmlns:a16="http://schemas.microsoft.com/office/drawing/2014/main" xmlns="" id="{20F92645-3E0A-DA4A-81FE-E3B6B801A9FE}"/>
                </a:ext>
              </a:extLst>
            </p:cNvPr>
            <p:cNvSpPr txBox="1"/>
            <p:nvPr/>
          </p:nvSpPr>
          <p:spPr>
            <a:xfrm>
              <a:off x="6325848" y="2300717"/>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05" name="圆角矩形 204">
              <a:extLst>
                <a:ext uri="{FF2B5EF4-FFF2-40B4-BE49-F238E27FC236}">
                  <a16:creationId xmlns:a16="http://schemas.microsoft.com/office/drawing/2014/main" xmlns="" id="{8B71A893-5BF5-FA40-B6FB-B10534BE667C}"/>
                </a:ext>
              </a:extLst>
            </p:cNvPr>
            <p:cNvSpPr/>
            <p:nvPr/>
          </p:nvSpPr>
          <p:spPr>
            <a:xfrm>
              <a:off x="6325849" y="2913229"/>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06" name="文本框 205">
              <a:extLst>
                <a:ext uri="{FF2B5EF4-FFF2-40B4-BE49-F238E27FC236}">
                  <a16:creationId xmlns:a16="http://schemas.microsoft.com/office/drawing/2014/main" xmlns="" id="{37A23127-D53E-324C-8ADC-88C31E0996B9}"/>
                </a:ext>
              </a:extLst>
            </p:cNvPr>
            <p:cNvSpPr txBox="1"/>
            <p:nvPr/>
          </p:nvSpPr>
          <p:spPr>
            <a:xfrm>
              <a:off x="6325848" y="2927927"/>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207" name="直接箭头连接符 89">
              <a:extLst>
                <a:ext uri="{FF2B5EF4-FFF2-40B4-BE49-F238E27FC236}">
                  <a16:creationId xmlns:a16="http://schemas.microsoft.com/office/drawing/2014/main" xmlns="" id="{CA86203E-412F-3F40-82CA-BC07BF7BCFBD}"/>
                </a:ext>
              </a:extLst>
            </p:cNvPr>
            <p:cNvCxnSpPr>
              <a:stCxn id="199" idx="2"/>
              <a:endCxn id="201" idx="0"/>
            </p:cNvCxnSpPr>
            <p:nvPr/>
          </p:nvCxnSpPr>
          <p:spPr>
            <a:xfrm>
              <a:off x="5717973" y="2693342"/>
              <a:ext cx="0" cy="220546"/>
            </a:xfrm>
            <a:prstGeom prst="straightConnector1">
              <a:avLst/>
            </a:prstGeom>
            <a:noFill/>
            <a:ln w="28575" cap="flat" cmpd="sng" algn="ctr">
              <a:solidFill>
                <a:sysClr val="windowText" lastClr="000000"/>
              </a:solidFill>
              <a:prstDash val="solid"/>
              <a:miter lim="800000"/>
              <a:tailEnd type="triangle" w="lg" len="med"/>
            </a:ln>
            <a:effectLst/>
          </p:spPr>
        </p:cxnSp>
        <p:cxnSp>
          <p:nvCxnSpPr>
            <p:cNvPr id="208" name="直接箭头连接符 90">
              <a:extLst>
                <a:ext uri="{FF2B5EF4-FFF2-40B4-BE49-F238E27FC236}">
                  <a16:creationId xmlns:a16="http://schemas.microsoft.com/office/drawing/2014/main" xmlns="" id="{55A4D105-0BD3-1041-AE09-73280A208119}"/>
                </a:ext>
              </a:extLst>
            </p:cNvPr>
            <p:cNvCxnSpPr>
              <a:stCxn id="203" idx="2"/>
              <a:endCxn id="205" idx="0"/>
            </p:cNvCxnSpPr>
            <p:nvPr/>
          </p:nvCxnSpPr>
          <p:spPr>
            <a:xfrm>
              <a:off x="6539555" y="2693342"/>
              <a:ext cx="0" cy="219887"/>
            </a:xfrm>
            <a:prstGeom prst="straightConnector1">
              <a:avLst/>
            </a:prstGeom>
            <a:noFill/>
            <a:ln w="28575" cap="flat" cmpd="sng" algn="ctr">
              <a:solidFill>
                <a:sysClr val="windowText" lastClr="000000"/>
              </a:solidFill>
              <a:prstDash val="solid"/>
              <a:miter lim="800000"/>
              <a:tailEnd type="triangle" w="lg" len="med"/>
            </a:ln>
            <a:effectLst/>
          </p:spPr>
        </p:cxnSp>
        <p:sp>
          <p:nvSpPr>
            <p:cNvPr id="209" name="任意多边形 91">
              <a:extLst>
                <a:ext uri="{FF2B5EF4-FFF2-40B4-BE49-F238E27FC236}">
                  <a16:creationId xmlns:a16="http://schemas.microsoft.com/office/drawing/2014/main" xmlns="" id="{86B36A3A-9373-C548-8627-570877AAD8CE}"/>
                </a:ext>
              </a:extLst>
            </p:cNvPr>
            <p:cNvSpPr/>
            <p:nvPr/>
          </p:nvSpPr>
          <p:spPr>
            <a:xfrm>
              <a:off x="5790586" y="3320552"/>
              <a:ext cx="574676" cy="127013"/>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210" name="圆角矩形 209">
              <a:extLst>
                <a:ext uri="{FF2B5EF4-FFF2-40B4-BE49-F238E27FC236}">
                  <a16:creationId xmlns:a16="http://schemas.microsoft.com/office/drawing/2014/main" xmlns="" id="{FED3443E-E8F6-384D-9791-BF0846D6508B}"/>
                </a:ext>
              </a:extLst>
            </p:cNvPr>
            <p:cNvSpPr/>
            <p:nvPr/>
          </p:nvSpPr>
          <p:spPr>
            <a:xfrm>
              <a:off x="6325849" y="3559380"/>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11" name="文本框 210">
              <a:extLst>
                <a:ext uri="{FF2B5EF4-FFF2-40B4-BE49-F238E27FC236}">
                  <a16:creationId xmlns:a16="http://schemas.microsoft.com/office/drawing/2014/main" xmlns="" id="{FE562FE9-14C6-F547-8C36-00FCA3001E42}"/>
                </a:ext>
              </a:extLst>
            </p:cNvPr>
            <p:cNvSpPr txBox="1"/>
            <p:nvPr/>
          </p:nvSpPr>
          <p:spPr>
            <a:xfrm>
              <a:off x="6325848" y="3574077"/>
              <a:ext cx="507296" cy="408904"/>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212" name="直接箭头连接符 94">
              <a:extLst>
                <a:ext uri="{FF2B5EF4-FFF2-40B4-BE49-F238E27FC236}">
                  <a16:creationId xmlns:a16="http://schemas.microsoft.com/office/drawing/2014/main" xmlns="" id="{9D77D224-7C84-0446-994D-C8017DBE5CF6}"/>
                </a:ext>
              </a:extLst>
            </p:cNvPr>
            <p:cNvCxnSpPr>
              <a:stCxn id="205" idx="2"/>
              <a:endCxn id="210" idx="0"/>
            </p:cNvCxnSpPr>
            <p:nvPr/>
          </p:nvCxnSpPr>
          <p:spPr>
            <a:xfrm>
              <a:off x="6539555" y="3320552"/>
              <a:ext cx="0" cy="238828"/>
            </a:xfrm>
            <a:prstGeom prst="straightConnector1">
              <a:avLst/>
            </a:prstGeom>
            <a:noFill/>
            <a:ln w="28575" cap="flat" cmpd="sng" algn="ctr">
              <a:solidFill>
                <a:sysClr val="windowText" lastClr="000000"/>
              </a:solidFill>
              <a:prstDash val="solid"/>
              <a:miter lim="800000"/>
              <a:tailEnd type="triangle" w="lg" len="med"/>
            </a:ln>
            <a:effectLst/>
          </p:spPr>
        </p:cxnSp>
        <p:sp>
          <p:nvSpPr>
            <p:cNvPr id="213" name="文本框 212">
              <a:extLst>
                <a:ext uri="{FF2B5EF4-FFF2-40B4-BE49-F238E27FC236}">
                  <a16:creationId xmlns:a16="http://schemas.microsoft.com/office/drawing/2014/main" xmlns="" id="{FCA7F3B3-5815-C548-9A86-F030BE33A380}"/>
                </a:ext>
              </a:extLst>
            </p:cNvPr>
            <p:cNvSpPr txBox="1"/>
            <p:nvPr/>
          </p:nvSpPr>
          <p:spPr>
            <a:xfrm>
              <a:off x="3535855" y="4028818"/>
              <a:ext cx="1265468" cy="695135"/>
            </a:xfrm>
            <a:prstGeom prst="rect">
              <a:avLst/>
            </a:prstGeom>
            <a:noFill/>
          </p:spPr>
          <p:txBody>
            <a:bodyPr wrap="none" rtlCol="0">
              <a:spAutoFit/>
            </a:bodyPr>
            <a:lstStyle/>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RDAG of </a:t>
              </a:r>
            </a:p>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Chunk 1</a:t>
              </a:r>
              <a:endParaRPr lang="zh-CN" altLang="en-US" sz="1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14" name="文本框 213">
              <a:extLst>
                <a:ext uri="{FF2B5EF4-FFF2-40B4-BE49-F238E27FC236}">
                  <a16:creationId xmlns:a16="http://schemas.microsoft.com/office/drawing/2014/main" xmlns="" id="{1ED9631C-F8DF-1741-9585-5158D124E2B6}"/>
                </a:ext>
              </a:extLst>
            </p:cNvPr>
            <p:cNvSpPr txBox="1"/>
            <p:nvPr/>
          </p:nvSpPr>
          <p:spPr>
            <a:xfrm>
              <a:off x="5607809" y="4059594"/>
              <a:ext cx="1265468" cy="695135"/>
            </a:xfrm>
            <a:prstGeom prst="rect">
              <a:avLst/>
            </a:prstGeom>
            <a:noFill/>
          </p:spPr>
          <p:txBody>
            <a:bodyPr wrap="none" rtlCol="0">
              <a:spAutoFit/>
            </a:bodyPr>
            <a:lstStyle/>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RDAG of </a:t>
              </a:r>
            </a:p>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Chunk 2</a:t>
              </a:r>
              <a:endParaRPr lang="zh-CN" altLang="en-US" sz="1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grpSp>
      <p:sp>
        <p:nvSpPr>
          <p:cNvPr id="266" name="右箭头 265">
            <a:extLst>
              <a:ext uri="{FF2B5EF4-FFF2-40B4-BE49-F238E27FC236}">
                <a16:creationId xmlns:a16="http://schemas.microsoft.com/office/drawing/2014/main" xmlns="" id="{95505224-9FA9-9C44-AAFF-D075061A4364}"/>
              </a:ext>
            </a:extLst>
          </p:cNvPr>
          <p:cNvSpPr>
            <a:spLocks noChangeAspect="1"/>
          </p:cNvSpPr>
          <p:nvPr/>
        </p:nvSpPr>
        <p:spPr>
          <a:xfrm>
            <a:off x="6884930" y="3039731"/>
            <a:ext cx="464901" cy="227173"/>
          </a:xfrm>
          <a:prstGeom prst="rightArrow">
            <a:avLst/>
          </a:prstGeom>
          <a:noFill/>
          <a:ln w="28575" cap="flat" cmpd="sng" algn="ctr">
            <a:solidFill>
              <a:srgbClr val="008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56" name="圆角矩形 255">
            <a:extLst>
              <a:ext uri="{FF2B5EF4-FFF2-40B4-BE49-F238E27FC236}">
                <a16:creationId xmlns:a16="http://schemas.microsoft.com/office/drawing/2014/main" xmlns="" id="{C3EA04CB-63B5-FB4B-BD46-041968DAB86B}"/>
              </a:ext>
            </a:extLst>
          </p:cNvPr>
          <p:cNvSpPr>
            <a:spLocks noChangeAspect="1"/>
          </p:cNvSpPr>
          <p:nvPr/>
        </p:nvSpPr>
        <p:spPr>
          <a:xfrm>
            <a:off x="7661372" y="2583668"/>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57" name="圆角矩形 256">
            <a:extLst>
              <a:ext uri="{FF2B5EF4-FFF2-40B4-BE49-F238E27FC236}">
                <a16:creationId xmlns:a16="http://schemas.microsoft.com/office/drawing/2014/main" xmlns="" id="{EDC42988-D8BF-174E-BCB8-3FB32883CB4B}"/>
              </a:ext>
            </a:extLst>
          </p:cNvPr>
          <p:cNvSpPr>
            <a:spLocks noChangeAspect="1"/>
          </p:cNvSpPr>
          <p:nvPr/>
        </p:nvSpPr>
        <p:spPr>
          <a:xfrm>
            <a:off x="8324001" y="2583668"/>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58" name="圆角矩形 257">
            <a:extLst>
              <a:ext uri="{FF2B5EF4-FFF2-40B4-BE49-F238E27FC236}">
                <a16:creationId xmlns:a16="http://schemas.microsoft.com/office/drawing/2014/main" xmlns="" id="{BCF68E7D-A301-DA46-899B-FBEBAC20A471}"/>
              </a:ext>
            </a:extLst>
          </p:cNvPr>
          <p:cNvSpPr>
            <a:spLocks noChangeAspect="1"/>
          </p:cNvSpPr>
          <p:nvPr/>
        </p:nvSpPr>
        <p:spPr>
          <a:xfrm>
            <a:off x="8986631" y="2580156"/>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59" name="圆角矩形 258">
            <a:extLst>
              <a:ext uri="{FF2B5EF4-FFF2-40B4-BE49-F238E27FC236}">
                <a16:creationId xmlns:a16="http://schemas.microsoft.com/office/drawing/2014/main" xmlns="" id="{9AD5C1D5-86B9-4746-B0DD-13634D0FEDAC}"/>
              </a:ext>
            </a:extLst>
          </p:cNvPr>
          <p:cNvSpPr>
            <a:spLocks noChangeAspect="1"/>
          </p:cNvSpPr>
          <p:nvPr/>
        </p:nvSpPr>
        <p:spPr>
          <a:xfrm>
            <a:off x="9649261" y="2580156"/>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0" name="圆角矩形 259">
            <a:extLst>
              <a:ext uri="{FF2B5EF4-FFF2-40B4-BE49-F238E27FC236}">
                <a16:creationId xmlns:a16="http://schemas.microsoft.com/office/drawing/2014/main" xmlns="" id="{2CB2B24D-E795-9249-96CD-A590A957867B}"/>
              </a:ext>
            </a:extLst>
          </p:cNvPr>
          <p:cNvSpPr>
            <a:spLocks noChangeAspect="1"/>
          </p:cNvSpPr>
          <p:nvPr/>
        </p:nvSpPr>
        <p:spPr>
          <a:xfrm>
            <a:off x="10311890" y="2580156"/>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2" name="圆角矩形 261">
            <a:extLst>
              <a:ext uri="{FF2B5EF4-FFF2-40B4-BE49-F238E27FC236}">
                <a16:creationId xmlns:a16="http://schemas.microsoft.com/office/drawing/2014/main" xmlns="" id="{B9C2947B-5775-B04E-B711-BE40D407BAEB}"/>
              </a:ext>
            </a:extLst>
          </p:cNvPr>
          <p:cNvSpPr>
            <a:spLocks noChangeAspect="1"/>
          </p:cNvSpPr>
          <p:nvPr/>
        </p:nvSpPr>
        <p:spPr>
          <a:xfrm>
            <a:off x="8324001" y="3387095"/>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3" name="圆角矩形 262">
            <a:extLst>
              <a:ext uri="{FF2B5EF4-FFF2-40B4-BE49-F238E27FC236}">
                <a16:creationId xmlns:a16="http://schemas.microsoft.com/office/drawing/2014/main" xmlns="" id="{30420099-98FE-B74C-85C5-C5B098E8C7F7}"/>
              </a:ext>
            </a:extLst>
          </p:cNvPr>
          <p:cNvSpPr>
            <a:spLocks noChangeAspect="1"/>
          </p:cNvSpPr>
          <p:nvPr/>
        </p:nvSpPr>
        <p:spPr>
          <a:xfrm>
            <a:off x="10311890" y="3383583"/>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4" name="圆角矩形 263">
            <a:extLst>
              <a:ext uri="{FF2B5EF4-FFF2-40B4-BE49-F238E27FC236}">
                <a16:creationId xmlns:a16="http://schemas.microsoft.com/office/drawing/2014/main" xmlns="" id="{097CE7D3-9D78-F64D-A84F-598DB9B233CC}"/>
              </a:ext>
            </a:extLst>
          </p:cNvPr>
          <p:cNvSpPr>
            <a:spLocks noChangeAspect="1"/>
          </p:cNvSpPr>
          <p:nvPr/>
        </p:nvSpPr>
        <p:spPr>
          <a:xfrm>
            <a:off x="9649261" y="3383583"/>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5" name="圆角矩形 264">
            <a:extLst>
              <a:ext uri="{FF2B5EF4-FFF2-40B4-BE49-F238E27FC236}">
                <a16:creationId xmlns:a16="http://schemas.microsoft.com/office/drawing/2014/main" xmlns="" id="{595ECB14-C04A-D44B-83CC-E70A21D030BF}"/>
              </a:ext>
            </a:extLst>
          </p:cNvPr>
          <p:cNvSpPr>
            <a:spLocks noChangeAspect="1"/>
          </p:cNvSpPr>
          <p:nvPr/>
        </p:nvSpPr>
        <p:spPr>
          <a:xfrm>
            <a:off x="7661372" y="3387095"/>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67" name="文本框 68">
            <a:extLst>
              <a:ext uri="{FF2B5EF4-FFF2-40B4-BE49-F238E27FC236}">
                <a16:creationId xmlns:a16="http://schemas.microsoft.com/office/drawing/2014/main" xmlns="" id="{9ACD7EE9-C1AD-4A41-A9BB-1222E45E984E}"/>
              </a:ext>
            </a:extLst>
          </p:cNvPr>
          <p:cNvSpPr txBox="1">
            <a:spLocks noChangeAspect="1"/>
          </p:cNvSpPr>
          <p:nvPr/>
        </p:nvSpPr>
        <p:spPr>
          <a:xfrm>
            <a:off x="10325630" y="3335537"/>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268" name="文本框 68">
            <a:extLst>
              <a:ext uri="{FF2B5EF4-FFF2-40B4-BE49-F238E27FC236}">
                <a16:creationId xmlns:a16="http://schemas.microsoft.com/office/drawing/2014/main" xmlns="" id="{DE0B031B-48F1-C94C-8CA4-595421BC0D32}"/>
              </a:ext>
            </a:extLst>
          </p:cNvPr>
          <p:cNvSpPr txBox="1">
            <a:spLocks noChangeAspect="1"/>
          </p:cNvSpPr>
          <p:nvPr/>
        </p:nvSpPr>
        <p:spPr>
          <a:xfrm>
            <a:off x="9665660" y="3327739"/>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269" name="文本框 268">
            <a:extLst>
              <a:ext uri="{FF2B5EF4-FFF2-40B4-BE49-F238E27FC236}">
                <a16:creationId xmlns:a16="http://schemas.microsoft.com/office/drawing/2014/main" xmlns="" id="{9D2D9DFB-A3D1-9943-840F-1224A3F7774F}"/>
              </a:ext>
            </a:extLst>
          </p:cNvPr>
          <p:cNvSpPr txBox="1">
            <a:spLocks noChangeAspect="1"/>
          </p:cNvSpPr>
          <p:nvPr/>
        </p:nvSpPr>
        <p:spPr>
          <a:xfrm>
            <a:off x="8333531" y="3331394"/>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70" name="文本框 269">
            <a:extLst>
              <a:ext uri="{FF2B5EF4-FFF2-40B4-BE49-F238E27FC236}">
                <a16:creationId xmlns:a16="http://schemas.microsoft.com/office/drawing/2014/main" xmlns="" id="{FEF2C988-4ABD-0F4A-B363-0C13A95F0A0E}"/>
              </a:ext>
            </a:extLst>
          </p:cNvPr>
          <p:cNvSpPr txBox="1">
            <a:spLocks noChangeAspect="1"/>
          </p:cNvSpPr>
          <p:nvPr/>
        </p:nvSpPr>
        <p:spPr>
          <a:xfrm>
            <a:off x="7675111" y="3329724"/>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71" name="文本框 68">
            <a:extLst>
              <a:ext uri="{FF2B5EF4-FFF2-40B4-BE49-F238E27FC236}">
                <a16:creationId xmlns:a16="http://schemas.microsoft.com/office/drawing/2014/main" xmlns="" id="{70C5637B-D39F-2C47-99E9-94CBAB1936E0}"/>
              </a:ext>
            </a:extLst>
          </p:cNvPr>
          <p:cNvSpPr txBox="1">
            <a:spLocks noChangeAspect="1"/>
          </p:cNvSpPr>
          <p:nvPr/>
        </p:nvSpPr>
        <p:spPr>
          <a:xfrm>
            <a:off x="10325630" y="2517848"/>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272" name="文本框 68">
            <a:extLst>
              <a:ext uri="{FF2B5EF4-FFF2-40B4-BE49-F238E27FC236}">
                <a16:creationId xmlns:a16="http://schemas.microsoft.com/office/drawing/2014/main" xmlns="" id="{0045C3BC-C176-004B-868C-101E6AA46339}"/>
              </a:ext>
            </a:extLst>
          </p:cNvPr>
          <p:cNvSpPr txBox="1">
            <a:spLocks noChangeAspect="1"/>
          </p:cNvSpPr>
          <p:nvPr/>
        </p:nvSpPr>
        <p:spPr>
          <a:xfrm>
            <a:off x="9663000" y="2517848"/>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273" name="文本框 68">
            <a:extLst>
              <a:ext uri="{FF2B5EF4-FFF2-40B4-BE49-F238E27FC236}">
                <a16:creationId xmlns:a16="http://schemas.microsoft.com/office/drawing/2014/main" xmlns="" id="{BC5FE653-AC15-8643-A71A-101BBA477AE3}"/>
              </a:ext>
            </a:extLst>
          </p:cNvPr>
          <p:cNvSpPr txBox="1">
            <a:spLocks noChangeAspect="1"/>
          </p:cNvSpPr>
          <p:nvPr/>
        </p:nvSpPr>
        <p:spPr>
          <a:xfrm>
            <a:off x="9000371" y="2521992"/>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274" name="文本框 273">
            <a:extLst>
              <a:ext uri="{FF2B5EF4-FFF2-40B4-BE49-F238E27FC236}">
                <a16:creationId xmlns:a16="http://schemas.microsoft.com/office/drawing/2014/main" xmlns="" id="{90922088-ADB1-514D-85C4-96E5D2033B3E}"/>
              </a:ext>
            </a:extLst>
          </p:cNvPr>
          <p:cNvSpPr txBox="1">
            <a:spLocks noChangeAspect="1"/>
          </p:cNvSpPr>
          <p:nvPr/>
        </p:nvSpPr>
        <p:spPr>
          <a:xfrm>
            <a:off x="8337741" y="2524754"/>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75" name="文本框 274">
            <a:extLst>
              <a:ext uri="{FF2B5EF4-FFF2-40B4-BE49-F238E27FC236}">
                <a16:creationId xmlns:a16="http://schemas.microsoft.com/office/drawing/2014/main" xmlns="" id="{C845222F-D055-5944-99EF-1F73D92D8FD2}"/>
              </a:ext>
            </a:extLst>
          </p:cNvPr>
          <p:cNvSpPr txBox="1">
            <a:spLocks noChangeAspect="1"/>
          </p:cNvSpPr>
          <p:nvPr/>
        </p:nvSpPr>
        <p:spPr>
          <a:xfrm>
            <a:off x="7675111" y="2519232"/>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76" name="椭圆 275">
            <a:extLst>
              <a:ext uri="{FF2B5EF4-FFF2-40B4-BE49-F238E27FC236}">
                <a16:creationId xmlns:a16="http://schemas.microsoft.com/office/drawing/2014/main" xmlns="" id="{36C2B381-874E-7941-84EB-277F71E15A42}"/>
              </a:ext>
            </a:extLst>
          </p:cNvPr>
          <p:cNvSpPr>
            <a:spLocks noChangeAspect="1"/>
          </p:cNvSpPr>
          <p:nvPr/>
        </p:nvSpPr>
        <p:spPr>
          <a:xfrm>
            <a:off x="8875340" y="1919602"/>
            <a:ext cx="629498" cy="405861"/>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s</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277" name="椭圆 276">
            <a:extLst>
              <a:ext uri="{FF2B5EF4-FFF2-40B4-BE49-F238E27FC236}">
                <a16:creationId xmlns:a16="http://schemas.microsoft.com/office/drawing/2014/main" xmlns="" id="{9D0E6DA0-F19C-3F4E-8C8F-55CA4794E104}"/>
              </a:ext>
            </a:extLst>
          </p:cNvPr>
          <p:cNvSpPr>
            <a:spLocks noChangeAspect="1"/>
          </p:cNvSpPr>
          <p:nvPr/>
        </p:nvSpPr>
        <p:spPr>
          <a:xfrm>
            <a:off x="8901809" y="3931550"/>
            <a:ext cx="629498" cy="405861"/>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t</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278" name="直接箭头连接符 75">
            <a:extLst>
              <a:ext uri="{FF2B5EF4-FFF2-40B4-BE49-F238E27FC236}">
                <a16:creationId xmlns:a16="http://schemas.microsoft.com/office/drawing/2014/main" xmlns="" id="{0BA4D8B7-03AF-5342-902F-F3A9EB5FCEF2}"/>
              </a:ext>
            </a:extLst>
          </p:cNvPr>
          <p:cNvCxnSpPr>
            <a:cxnSpLocks noChangeAspect="1"/>
            <a:stCxn id="257" idx="2"/>
            <a:endCxn id="270" idx="0"/>
          </p:cNvCxnSpPr>
          <p:nvPr/>
        </p:nvCxnSpPr>
        <p:spPr>
          <a:xfrm flipH="1">
            <a:off x="7896578" y="2854776"/>
            <a:ext cx="630882" cy="474949"/>
          </a:xfrm>
          <a:prstGeom prst="straightConnector1">
            <a:avLst/>
          </a:prstGeom>
          <a:noFill/>
          <a:ln w="25400" cap="flat" cmpd="sng" algn="ctr">
            <a:solidFill>
              <a:schemeClr val="tx1"/>
            </a:solidFill>
            <a:prstDash val="solid"/>
            <a:miter lim="800000"/>
            <a:tailEnd type="triangle" w="lg" len="med"/>
          </a:ln>
          <a:effectLst/>
        </p:spPr>
      </p:cxnSp>
      <p:sp>
        <p:nvSpPr>
          <p:cNvPr id="279" name="圆角矩形 278">
            <a:extLst>
              <a:ext uri="{FF2B5EF4-FFF2-40B4-BE49-F238E27FC236}">
                <a16:creationId xmlns:a16="http://schemas.microsoft.com/office/drawing/2014/main" xmlns="" id="{0F4387FD-4363-104E-A0DA-E28AC22427D4}"/>
              </a:ext>
            </a:extLst>
          </p:cNvPr>
          <p:cNvSpPr>
            <a:spLocks noChangeAspect="1"/>
          </p:cNvSpPr>
          <p:nvPr/>
        </p:nvSpPr>
        <p:spPr>
          <a:xfrm>
            <a:off x="8986631" y="3383583"/>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280" name="文本框 68">
            <a:extLst>
              <a:ext uri="{FF2B5EF4-FFF2-40B4-BE49-F238E27FC236}">
                <a16:creationId xmlns:a16="http://schemas.microsoft.com/office/drawing/2014/main" xmlns="" id="{620159C9-A2E6-6847-A5FB-95908A8059B6}"/>
              </a:ext>
            </a:extLst>
          </p:cNvPr>
          <p:cNvSpPr txBox="1">
            <a:spLocks noChangeAspect="1"/>
          </p:cNvSpPr>
          <p:nvPr/>
        </p:nvSpPr>
        <p:spPr>
          <a:xfrm>
            <a:off x="8995093" y="3330855"/>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cxnSp>
        <p:nvCxnSpPr>
          <p:cNvPr id="281" name="直接箭头连接符 115">
            <a:extLst>
              <a:ext uri="{FF2B5EF4-FFF2-40B4-BE49-F238E27FC236}">
                <a16:creationId xmlns:a16="http://schemas.microsoft.com/office/drawing/2014/main" xmlns="" id="{F33FD02C-E872-8147-AF1D-300757723067}"/>
              </a:ext>
            </a:extLst>
          </p:cNvPr>
          <p:cNvCxnSpPr>
            <a:cxnSpLocks noChangeAspect="1"/>
            <a:stCxn id="257" idx="2"/>
          </p:cNvCxnSpPr>
          <p:nvPr/>
        </p:nvCxnSpPr>
        <p:spPr>
          <a:xfrm>
            <a:off x="8527459" y="2854775"/>
            <a:ext cx="567760" cy="499798"/>
          </a:xfrm>
          <a:prstGeom prst="straightConnector1">
            <a:avLst/>
          </a:prstGeom>
          <a:noFill/>
          <a:ln w="25400" cap="flat" cmpd="sng" algn="ctr">
            <a:solidFill>
              <a:sysClr val="windowText" lastClr="000000"/>
            </a:solidFill>
            <a:prstDash val="solid"/>
            <a:miter lim="800000"/>
            <a:tailEnd type="triangle" w="lg" len="med"/>
          </a:ln>
          <a:effectLst/>
        </p:spPr>
      </p:cxnSp>
      <p:cxnSp>
        <p:nvCxnSpPr>
          <p:cNvPr id="282" name="直接箭头连接符 73">
            <a:extLst>
              <a:ext uri="{FF2B5EF4-FFF2-40B4-BE49-F238E27FC236}">
                <a16:creationId xmlns:a16="http://schemas.microsoft.com/office/drawing/2014/main" xmlns="" id="{730A4095-771C-4A4C-8F59-A23036332A0F}"/>
              </a:ext>
            </a:extLst>
          </p:cNvPr>
          <p:cNvCxnSpPr>
            <a:cxnSpLocks noChangeAspect="1"/>
            <a:stCxn id="256" idx="2"/>
            <a:endCxn id="267" idx="0"/>
          </p:cNvCxnSpPr>
          <p:nvPr/>
        </p:nvCxnSpPr>
        <p:spPr>
          <a:xfrm>
            <a:off x="7864829" y="2854776"/>
            <a:ext cx="2682266" cy="480761"/>
          </a:xfrm>
          <a:prstGeom prst="straightConnector1">
            <a:avLst/>
          </a:prstGeom>
          <a:noFill/>
          <a:ln w="25400" cap="flat" cmpd="sng" algn="ctr">
            <a:solidFill>
              <a:schemeClr val="tx1"/>
            </a:solidFill>
            <a:prstDash val="solid"/>
            <a:miter lim="800000"/>
            <a:tailEnd type="triangle" w="lg" len="med"/>
          </a:ln>
          <a:effectLst/>
        </p:spPr>
      </p:cxnSp>
      <p:cxnSp>
        <p:nvCxnSpPr>
          <p:cNvPr id="283" name="直接箭头连接符 76">
            <a:extLst>
              <a:ext uri="{FF2B5EF4-FFF2-40B4-BE49-F238E27FC236}">
                <a16:creationId xmlns:a16="http://schemas.microsoft.com/office/drawing/2014/main" xmlns="" id="{FD151E57-BD17-CA40-A3C9-BF0AC6B38321}"/>
              </a:ext>
            </a:extLst>
          </p:cNvPr>
          <p:cNvCxnSpPr>
            <a:cxnSpLocks noChangeAspect="1"/>
          </p:cNvCxnSpPr>
          <p:nvPr/>
        </p:nvCxnSpPr>
        <p:spPr>
          <a:xfrm flipH="1">
            <a:off x="9313335" y="2844074"/>
            <a:ext cx="634149" cy="520438"/>
          </a:xfrm>
          <a:prstGeom prst="straightConnector1">
            <a:avLst/>
          </a:prstGeom>
          <a:noFill/>
          <a:ln w="25400" cap="flat" cmpd="sng" algn="ctr">
            <a:solidFill>
              <a:schemeClr val="tx1"/>
            </a:solidFill>
            <a:prstDash val="solid"/>
            <a:miter lim="800000"/>
            <a:tailEnd type="triangle" w="lg" len="med"/>
          </a:ln>
          <a:effectLst/>
        </p:spPr>
      </p:cxnSp>
      <p:cxnSp>
        <p:nvCxnSpPr>
          <p:cNvPr id="284" name="直接箭头连接符 79">
            <a:extLst>
              <a:ext uri="{FF2B5EF4-FFF2-40B4-BE49-F238E27FC236}">
                <a16:creationId xmlns:a16="http://schemas.microsoft.com/office/drawing/2014/main" xmlns="" id="{57A02483-3D4F-CE4F-ABF1-69B930309273}"/>
              </a:ext>
            </a:extLst>
          </p:cNvPr>
          <p:cNvCxnSpPr>
            <a:cxnSpLocks noChangeAspect="1"/>
            <a:stCxn id="276" idx="4"/>
            <a:endCxn id="256" idx="0"/>
          </p:cNvCxnSpPr>
          <p:nvPr/>
        </p:nvCxnSpPr>
        <p:spPr>
          <a:xfrm flipH="1">
            <a:off x="7864829" y="2325463"/>
            <a:ext cx="1325259" cy="258205"/>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85" name="直接箭头连接符 106">
            <a:extLst>
              <a:ext uri="{FF2B5EF4-FFF2-40B4-BE49-F238E27FC236}">
                <a16:creationId xmlns:a16="http://schemas.microsoft.com/office/drawing/2014/main" xmlns="" id="{675C7440-5C89-1545-A3DD-4AACB74F3010}"/>
              </a:ext>
            </a:extLst>
          </p:cNvPr>
          <p:cNvCxnSpPr>
            <a:cxnSpLocks noChangeAspect="1"/>
            <a:stCxn id="276" idx="4"/>
            <a:endCxn id="257" idx="0"/>
          </p:cNvCxnSpPr>
          <p:nvPr/>
        </p:nvCxnSpPr>
        <p:spPr>
          <a:xfrm flipH="1">
            <a:off x="8527459" y="2325463"/>
            <a:ext cx="662630" cy="258205"/>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86" name="直接箭头连接符 107">
            <a:extLst>
              <a:ext uri="{FF2B5EF4-FFF2-40B4-BE49-F238E27FC236}">
                <a16:creationId xmlns:a16="http://schemas.microsoft.com/office/drawing/2014/main" xmlns="" id="{B72B3DF2-76B1-694C-88CB-B13E41370F29}"/>
              </a:ext>
            </a:extLst>
          </p:cNvPr>
          <p:cNvCxnSpPr>
            <a:cxnSpLocks noChangeAspect="1"/>
            <a:stCxn id="276" idx="4"/>
            <a:endCxn id="258" idx="0"/>
          </p:cNvCxnSpPr>
          <p:nvPr/>
        </p:nvCxnSpPr>
        <p:spPr>
          <a:xfrm>
            <a:off x="9190089" y="2325463"/>
            <a:ext cx="0"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87" name="直接箭头连接符 108">
            <a:extLst>
              <a:ext uri="{FF2B5EF4-FFF2-40B4-BE49-F238E27FC236}">
                <a16:creationId xmlns:a16="http://schemas.microsoft.com/office/drawing/2014/main" xmlns="" id="{41CC7868-B55C-D941-9389-8229717F9F0A}"/>
              </a:ext>
            </a:extLst>
          </p:cNvPr>
          <p:cNvCxnSpPr>
            <a:cxnSpLocks noChangeAspect="1"/>
            <a:stCxn id="276" idx="4"/>
            <a:endCxn id="259" idx="0"/>
          </p:cNvCxnSpPr>
          <p:nvPr/>
        </p:nvCxnSpPr>
        <p:spPr>
          <a:xfrm>
            <a:off x="9190089" y="2325463"/>
            <a:ext cx="662630"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88" name="直接箭头连接符 109">
            <a:extLst>
              <a:ext uri="{FF2B5EF4-FFF2-40B4-BE49-F238E27FC236}">
                <a16:creationId xmlns:a16="http://schemas.microsoft.com/office/drawing/2014/main" xmlns="" id="{1B73224A-D650-C345-90C2-CA948B44B6CD}"/>
              </a:ext>
            </a:extLst>
          </p:cNvPr>
          <p:cNvCxnSpPr>
            <a:cxnSpLocks noChangeAspect="1"/>
            <a:stCxn id="276" idx="4"/>
            <a:endCxn id="260" idx="0"/>
          </p:cNvCxnSpPr>
          <p:nvPr/>
        </p:nvCxnSpPr>
        <p:spPr>
          <a:xfrm>
            <a:off x="9190089" y="2325463"/>
            <a:ext cx="1325259"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89" name="直接箭头连接符 116">
            <a:extLst>
              <a:ext uri="{FF2B5EF4-FFF2-40B4-BE49-F238E27FC236}">
                <a16:creationId xmlns:a16="http://schemas.microsoft.com/office/drawing/2014/main" xmlns="" id="{41B5F5AB-B325-F946-A660-AFEFEF78A865}"/>
              </a:ext>
            </a:extLst>
          </p:cNvPr>
          <p:cNvCxnSpPr>
            <a:cxnSpLocks noChangeAspect="1"/>
            <a:endCxn id="277" idx="0"/>
          </p:cNvCxnSpPr>
          <p:nvPr/>
        </p:nvCxnSpPr>
        <p:spPr>
          <a:xfrm>
            <a:off x="9216558" y="3637142"/>
            <a:ext cx="0" cy="294407"/>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90" name="直接箭头连接符 120">
            <a:extLst>
              <a:ext uri="{FF2B5EF4-FFF2-40B4-BE49-F238E27FC236}">
                <a16:creationId xmlns:a16="http://schemas.microsoft.com/office/drawing/2014/main" xmlns="" id="{16FE61EE-AE8A-644E-BAD6-63707FD85C12}"/>
              </a:ext>
            </a:extLst>
          </p:cNvPr>
          <p:cNvCxnSpPr>
            <a:cxnSpLocks noChangeAspect="1"/>
            <a:stCxn id="265" idx="2"/>
            <a:endCxn id="277" idx="0"/>
          </p:cNvCxnSpPr>
          <p:nvPr/>
        </p:nvCxnSpPr>
        <p:spPr>
          <a:xfrm>
            <a:off x="7864829" y="3658201"/>
            <a:ext cx="1351729" cy="27334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91" name="直接箭头连接符 121">
            <a:extLst>
              <a:ext uri="{FF2B5EF4-FFF2-40B4-BE49-F238E27FC236}">
                <a16:creationId xmlns:a16="http://schemas.microsoft.com/office/drawing/2014/main" xmlns="" id="{175CB89D-0D2F-3F48-A493-0967F120F957}"/>
              </a:ext>
            </a:extLst>
          </p:cNvPr>
          <p:cNvCxnSpPr>
            <a:cxnSpLocks noChangeAspect="1"/>
            <a:stCxn id="262" idx="2"/>
            <a:endCxn id="277" idx="0"/>
          </p:cNvCxnSpPr>
          <p:nvPr/>
        </p:nvCxnSpPr>
        <p:spPr>
          <a:xfrm>
            <a:off x="8527459" y="3658201"/>
            <a:ext cx="689099" cy="27334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92" name="直接箭头连接符 124">
            <a:extLst>
              <a:ext uri="{FF2B5EF4-FFF2-40B4-BE49-F238E27FC236}">
                <a16:creationId xmlns:a16="http://schemas.microsoft.com/office/drawing/2014/main" xmlns="" id="{4AB6D4FF-94F2-E64F-AEE8-01AAABFB328D}"/>
              </a:ext>
            </a:extLst>
          </p:cNvPr>
          <p:cNvCxnSpPr>
            <a:cxnSpLocks noChangeAspect="1"/>
            <a:stCxn id="264" idx="2"/>
            <a:endCxn id="277" idx="0"/>
          </p:cNvCxnSpPr>
          <p:nvPr/>
        </p:nvCxnSpPr>
        <p:spPr>
          <a:xfrm flipH="1">
            <a:off x="9216558" y="3654689"/>
            <a:ext cx="636160" cy="27686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293" name="直接箭头连接符 128">
            <a:extLst>
              <a:ext uri="{FF2B5EF4-FFF2-40B4-BE49-F238E27FC236}">
                <a16:creationId xmlns:a16="http://schemas.microsoft.com/office/drawing/2014/main" xmlns="" id="{83F58758-7D5B-BB4B-826C-702A78E8CF28}"/>
              </a:ext>
            </a:extLst>
          </p:cNvPr>
          <p:cNvCxnSpPr>
            <a:cxnSpLocks noChangeAspect="1"/>
            <a:stCxn id="263" idx="2"/>
            <a:endCxn id="277" idx="0"/>
          </p:cNvCxnSpPr>
          <p:nvPr/>
        </p:nvCxnSpPr>
        <p:spPr>
          <a:xfrm flipH="1">
            <a:off x="9216558" y="3654689"/>
            <a:ext cx="1298790" cy="27686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sp>
        <p:nvSpPr>
          <p:cNvPr id="294" name="矩形 293">
            <a:extLst>
              <a:ext uri="{FF2B5EF4-FFF2-40B4-BE49-F238E27FC236}">
                <a16:creationId xmlns:a16="http://schemas.microsoft.com/office/drawing/2014/main" xmlns="" id="{2094DFF0-5D9E-0B45-B545-DADAAEACBE33}"/>
              </a:ext>
            </a:extLst>
          </p:cNvPr>
          <p:cNvSpPr>
            <a:spLocks noChangeAspect="1"/>
          </p:cNvSpPr>
          <p:nvPr/>
        </p:nvSpPr>
        <p:spPr>
          <a:xfrm>
            <a:off x="6833739" y="2609007"/>
            <a:ext cx="491294" cy="565018"/>
          </a:xfrm>
          <a:prstGeom prst="rect">
            <a:avLst/>
          </a:prstGeom>
        </p:spPr>
        <p:txBody>
          <a:bodyPr wrap="none">
            <a:spAutoFit/>
          </a:bodyPr>
          <a:lstStyle/>
          <a:p>
            <a:pPr eaLnBrk="1" fontAlgn="auto" hangingPunct="1">
              <a:spcBef>
                <a:spcPts val="0"/>
              </a:spcBef>
              <a:spcAft>
                <a:spcPts val="0"/>
              </a:spcAft>
            </a:pPr>
            <a:r>
              <a:rPr lang="en-US" altLang="zh-CN" sz="3200" dirty="0">
                <a:solidFill>
                  <a:prstClr val="black"/>
                </a:solidFill>
                <a:latin typeface="Arial" panose="020B0604020202020204" pitchFamily="34" charset="0"/>
                <a:ea typeface="Arial Unicode MS" pitchFamily="34" charset="-128"/>
                <a:cs typeface="Arial" panose="020B0604020202020204" pitchFamily="34" charset="0"/>
              </a:rPr>
              <a:t>❶</a:t>
            </a:r>
            <a:endParaRPr lang="zh-CN" altLang="en-US" sz="3200" dirty="0">
              <a:solidFill>
                <a:prstClr val="black"/>
              </a:solidFill>
              <a:latin typeface="Arial" panose="020B0604020202020204" pitchFamily="34" charset="0"/>
              <a:ea typeface="Arial Unicode MS" pitchFamily="34" charset="-128"/>
              <a:cs typeface="Arial" panose="020B0604020202020204" pitchFamily="34" charset="0"/>
            </a:endParaRPr>
          </a:p>
        </p:txBody>
      </p:sp>
      <p:sp>
        <p:nvSpPr>
          <p:cNvPr id="295" name="文本框 294">
            <a:extLst>
              <a:ext uri="{FF2B5EF4-FFF2-40B4-BE49-F238E27FC236}">
                <a16:creationId xmlns:a16="http://schemas.microsoft.com/office/drawing/2014/main" xmlns="" id="{AC29EB70-75DF-5849-9C56-C36898A06F08}"/>
              </a:ext>
            </a:extLst>
          </p:cNvPr>
          <p:cNvSpPr txBox="1">
            <a:spLocks noChangeAspect="1"/>
          </p:cNvSpPr>
          <p:nvPr/>
        </p:nvSpPr>
        <p:spPr>
          <a:xfrm>
            <a:off x="10722420" y="2563407"/>
            <a:ext cx="918619"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Sender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96" name="文本框 295">
            <a:extLst>
              <a:ext uri="{FF2B5EF4-FFF2-40B4-BE49-F238E27FC236}">
                <a16:creationId xmlns:a16="http://schemas.microsoft.com/office/drawing/2014/main" xmlns="" id="{21C68BAA-BD8F-FD48-98FC-8AE81958433A}"/>
              </a:ext>
            </a:extLst>
          </p:cNvPr>
          <p:cNvSpPr txBox="1">
            <a:spLocks noChangeAspect="1"/>
          </p:cNvSpPr>
          <p:nvPr/>
        </p:nvSpPr>
        <p:spPr>
          <a:xfrm>
            <a:off x="10722420" y="3364433"/>
            <a:ext cx="1078924"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Receiver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46" name="圆角矩形 345">
            <a:extLst>
              <a:ext uri="{FF2B5EF4-FFF2-40B4-BE49-F238E27FC236}">
                <a16:creationId xmlns:a16="http://schemas.microsoft.com/office/drawing/2014/main" xmlns="" id="{FC300421-3642-2C44-9A17-025AFA11188C}"/>
              </a:ext>
            </a:extLst>
          </p:cNvPr>
          <p:cNvSpPr>
            <a:spLocks noChangeAspect="1"/>
          </p:cNvSpPr>
          <p:nvPr/>
        </p:nvSpPr>
        <p:spPr>
          <a:xfrm>
            <a:off x="7661372" y="2590957"/>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47" name="圆角矩形 346">
            <a:extLst>
              <a:ext uri="{FF2B5EF4-FFF2-40B4-BE49-F238E27FC236}">
                <a16:creationId xmlns:a16="http://schemas.microsoft.com/office/drawing/2014/main" xmlns="" id="{B8C3C3F4-2827-FE43-A76E-437C77F21638}"/>
              </a:ext>
            </a:extLst>
          </p:cNvPr>
          <p:cNvSpPr>
            <a:spLocks noChangeAspect="1"/>
          </p:cNvSpPr>
          <p:nvPr/>
        </p:nvSpPr>
        <p:spPr>
          <a:xfrm>
            <a:off x="8324002" y="2590957"/>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48" name="圆角矩形 347">
            <a:extLst>
              <a:ext uri="{FF2B5EF4-FFF2-40B4-BE49-F238E27FC236}">
                <a16:creationId xmlns:a16="http://schemas.microsoft.com/office/drawing/2014/main" xmlns="" id="{59A49A0F-DAC6-BE43-BCC3-59A7AFA1B22D}"/>
              </a:ext>
            </a:extLst>
          </p:cNvPr>
          <p:cNvSpPr>
            <a:spLocks noChangeAspect="1"/>
          </p:cNvSpPr>
          <p:nvPr/>
        </p:nvSpPr>
        <p:spPr>
          <a:xfrm>
            <a:off x="8986631" y="2587445"/>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49" name="圆角矩形 348">
            <a:extLst>
              <a:ext uri="{FF2B5EF4-FFF2-40B4-BE49-F238E27FC236}">
                <a16:creationId xmlns:a16="http://schemas.microsoft.com/office/drawing/2014/main" xmlns="" id="{FBF1CDE8-B690-B144-841A-FFC1A9DC813C}"/>
              </a:ext>
            </a:extLst>
          </p:cNvPr>
          <p:cNvSpPr>
            <a:spLocks noChangeAspect="1"/>
          </p:cNvSpPr>
          <p:nvPr/>
        </p:nvSpPr>
        <p:spPr>
          <a:xfrm>
            <a:off x="9649261" y="2587445"/>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0" name="圆角矩形 349">
            <a:extLst>
              <a:ext uri="{FF2B5EF4-FFF2-40B4-BE49-F238E27FC236}">
                <a16:creationId xmlns:a16="http://schemas.microsoft.com/office/drawing/2014/main" xmlns="" id="{6D9F703F-FD2D-5C4F-B16E-063594CB9D4C}"/>
              </a:ext>
            </a:extLst>
          </p:cNvPr>
          <p:cNvSpPr>
            <a:spLocks noChangeAspect="1"/>
          </p:cNvSpPr>
          <p:nvPr/>
        </p:nvSpPr>
        <p:spPr>
          <a:xfrm>
            <a:off x="10311890" y="2587445"/>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1" name="圆角矩形 350">
            <a:extLst>
              <a:ext uri="{FF2B5EF4-FFF2-40B4-BE49-F238E27FC236}">
                <a16:creationId xmlns:a16="http://schemas.microsoft.com/office/drawing/2014/main" xmlns="" id="{45DB1F6E-DFB2-2540-ADC6-96F62F361E35}"/>
              </a:ext>
            </a:extLst>
          </p:cNvPr>
          <p:cNvSpPr>
            <a:spLocks noChangeAspect="1"/>
          </p:cNvSpPr>
          <p:nvPr/>
        </p:nvSpPr>
        <p:spPr>
          <a:xfrm>
            <a:off x="8324002" y="3394384"/>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3" name="圆角矩形 352">
            <a:extLst>
              <a:ext uri="{FF2B5EF4-FFF2-40B4-BE49-F238E27FC236}">
                <a16:creationId xmlns:a16="http://schemas.microsoft.com/office/drawing/2014/main" xmlns="" id="{DAF269AC-47B5-184B-A54A-B7F312F9B64A}"/>
              </a:ext>
            </a:extLst>
          </p:cNvPr>
          <p:cNvSpPr>
            <a:spLocks noChangeAspect="1"/>
          </p:cNvSpPr>
          <p:nvPr/>
        </p:nvSpPr>
        <p:spPr>
          <a:xfrm>
            <a:off x="10311890" y="3390872"/>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4" name="圆角矩形 353">
            <a:extLst>
              <a:ext uri="{FF2B5EF4-FFF2-40B4-BE49-F238E27FC236}">
                <a16:creationId xmlns:a16="http://schemas.microsoft.com/office/drawing/2014/main" xmlns="" id="{D3FCE92B-19C4-CD49-B72D-5868FA5FD8F6}"/>
              </a:ext>
            </a:extLst>
          </p:cNvPr>
          <p:cNvSpPr>
            <a:spLocks noChangeAspect="1"/>
          </p:cNvSpPr>
          <p:nvPr/>
        </p:nvSpPr>
        <p:spPr>
          <a:xfrm>
            <a:off x="9649261" y="3390872"/>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6" name="圆角矩形 355">
            <a:extLst>
              <a:ext uri="{FF2B5EF4-FFF2-40B4-BE49-F238E27FC236}">
                <a16:creationId xmlns:a16="http://schemas.microsoft.com/office/drawing/2014/main" xmlns="" id="{FB4D689A-D388-FD45-95D7-D6BD9275E979}"/>
              </a:ext>
            </a:extLst>
          </p:cNvPr>
          <p:cNvSpPr>
            <a:spLocks noChangeAspect="1"/>
          </p:cNvSpPr>
          <p:nvPr/>
        </p:nvSpPr>
        <p:spPr>
          <a:xfrm>
            <a:off x="7661372" y="3394384"/>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57" name="文本框 68">
            <a:extLst>
              <a:ext uri="{FF2B5EF4-FFF2-40B4-BE49-F238E27FC236}">
                <a16:creationId xmlns:a16="http://schemas.microsoft.com/office/drawing/2014/main" xmlns="" id="{3205CD0D-99EC-9C44-8201-565C625BDE62}"/>
              </a:ext>
            </a:extLst>
          </p:cNvPr>
          <p:cNvSpPr txBox="1">
            <a:spLocks noChangeAspect="1"/>
          </p:cNvSpPr>
          <p:nvPr/>
        </p:nvSpPr>
        <p:spPr>
          <a:xfrm>
            <a:off x="10325630" y="3342826"/>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359" name="文本框 68">
            <a:extLst>
              <a:ext uri="{FF2B5EF4-FFF2-40B4-BE49-F238E27FC236}">
                <a16:creationId xmlns:a16="http://schemas.microsoft.com/office/drawing/2014/main" xmlns="" id="{2A2F9487-B55E-0941-8A52-8386E4117C5E}"/>
              </a:ext>
            </a:extLst>
          </p:cNvPr>
          <p:cNvSpPr txBox="1">
            <a:spLocks noChangeAspect="1"/>
          </p:cNvSpPr>
          <p:nvPr/>
        </p:nvSpPr>
        <p:spPr>
          <a:xfrm>
            <a:off x="9665660" y="3335028"/>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360" name="文本框 359">
            <a:extLst>
              <a:ext uri="{FF2B5EF4-FFF2-40B4-BE49-F238E27FC236}">
                <a16:creationId xmlns:a16="http://schemas.microsoft.com/office/drawing/2014/main" xmlns="" id="{E692409F-5476-2949-94CE-5592B4C98E08}"/>
              </a:ext>
            </a:extLst>
          </p:cNvPr>
          <p:cNvSpPr txBox="1">
            <a:spLocks noChangeAspect="1"/>
          </p:cNvSpPr>
          <p:nvPr/>
        </p:nvSpPr>
        <p:spPr>
          <a:xfrm>
            <a:off x="8333531" y="3338683"/>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62" name="文本框 361">
            <a:extLst>
              <a:ext uri="{FF2B5EF4-FFF2-40B4-BE49-F238E27FC236}">
                <a16:creationId xmlns:a16="http://schemas.microsoft.com/office/drawing/2014/main" xmlns="" id="{9C632DB5-65DF-3E46-8A08-08824EFC4BA3}"/>
              </a:ext>
            </a:extLst>
          </p:cNvPr>
          <p:cNvSpPr txBox="1">
            <a:spLocks noChangeAspect="1"/>
          </p:cNvSpPr>
          <p:nvPr/>
        </p:nvSpPr>
        <p:spPr>
          <a:xfrm>
            <a:off x="7675112" y="3337013"/>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63" name="文本框 68">
            <a:extLst>
              <a:ext uri="{FF2B5EF4-FFF2-40B4-BE49-F238E27FC236}">
                <a16:creationId xmlns:a16="http://schemas.microsoft.com/office/drawing/2014/main" xmlns="" id="{7EC2263E-980B-F142-BCBE-A268A6B6D4A1}"/>
              </a:ext>
            </a:extLst>
          </p:cNvPr>
          <p:cNvSpPr txBox="1">
            <a:spLocks noChangeAspect="1"/>
          </p:cNvSpPr>
          <p:nvPr/>
        </p:nvSpPr>
        <p:spPr>
          <a:xfrm>
            <a:off x="10325630" y="2525137"/>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364" name="文本框 68">
            <a:extLst>
              <a:ext uri="{FF2B5EF4-FFF2-40B4-BE49-F238E27FC236}">
                <a16:creationId xmlns:a16="http://schemas.microsoft.com/office/drawing/2014/main" xmlns="" id="{4490C6B3-90FA-604F-9B7E-0E8E6A4ACC08}"/>
              </a:ext>
            </a:extLst>
          </p:cNvPr>
          <p:cNvSpPr txBox="1">
            <a:spLocks noChangeAspect="1"/>
          </p:cNvSpPr>
          <p:nvPr/>
        </p:nvSpPr>
        <p:spPr>
          <a:xfrm>
            <a:off x="9663000" y="2525137"/>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365" name="文本框 68">
            <a:extLst>
              <a:ext uri="{FF2B5EF4-FFF2-40B4-BE49-F238E27FC236}">
                <a16:creationId xmlns:a16="http://schemas.microsoft.com/office/drawing/2014/main" xmlns="" id="{CF5F7AF6-2A9B-4446-9CC6-64D1D3A29C91}"/>
              </a:ext>
            </a:extLst>
          </p:cNvPr>
          <p:cNvSpPr txBox="1">
            <a:spLocks noChangeAspect="1"/>
          </p:cNvSpPr>
          <p:nvPr/>
        </p:nvSpPr>
        <p:spPr>
          <a:xfrm>
            <a:off x="9000371" y="2529281"/>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366" name="文本框 365">
            <a:extLst>
              <a:ext uri="{FF2B5EF4-FFF2-40B4-BE49-F238E27FC236}">
                <a16:creationId xmlns:a16="http://schemas.microsoft.com/office/drawing/2014/main" xmlns="" id="{044886F2-7B20-6442-996E-43F00213745B}"/>
              </a:ext>
            </a:extLst>
          </p:cNvPr>
          <p:cNvSpPr txBox="1">
            <a:spLocks noChangeAspect="1"/>
          </p:cNvSpPr>
          <p:nvPr/>
        </p:nvSpPr>
        <p:spPr>
          <a:xfrm>
            <a:off x="8337741" y="2532043"/>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67" name="文本框 366">
            <a:extLst>
              <a:ext uri="{FF2B5EF4-FFF2-40B4-BE49-F238E27FC236}">
                <a16:creationId xmlns:a16="http://schemas.microsoft.com/office/drawing/2014/main" xmlns="" id="{D58C71EE-6E14-E040-BACB-8C28D8C4B1BA}"/>
              </a:ext>
            </a:extLst>
          </p:cNvPr>
          <p:cNvSpPr txBox="1">
            <a:spLocks noChangeAspect="1"/>
          </p:cNvSpPr>
          <p:nvPr/>
        </p:nvSpPr>
        <p:spPr>
          <a:xfrm>
            <a:off x="7675112" y="2526521"/>
            <a:ext cx="442931"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68" name="椭圆 367">
            <a:extLst>
              <a:ext uri="{FF2B5EF4-FFF2-40B4-BE49-F238E27FC236}">
                <a16:creationId xmlns:a16="http://schemas.microsoft.com/office/drawing/2014/main" xmlns="" id="{EFA76AAE-D208-A643-9FA1-6C6D26923B51}"/>
              </a:ext>
            </a:extLst>
          </p:cNvPr>
          <p:cNvSpPr>
            <a:spLocks noChangeAspect="1"/>
          </p:cNvSpPr>
          <p:nvPr/>
        </p:nvSpPr>
        <p:spPr>
          <a:xfrm>
            <a:off x="8875340" y="1926891"/>
            <a:ext cx="629498" cy="405861"/>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s</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369" name="椭圆 368">
            <a:extLst>
              <a:ext uri="{FF2B5EF4-FFF2-40B4-BE49-F238E27FC236}">
                <a16:creationId xmlns:a16="http://schemas.microsoft.com/office/drawing/2014/main" xmlns="" id="{2CB96E4B-CA0C-CE4F-AFB7-EFA2E8FBCAC9}"/>
              </a:ext>
            </a:extLst>
          </p:cNvPr>
          <p:cNvSpPr>
            <a:spLocks noChangeAspect="1"/>
          </p:cNvSpPr>
          <p:nvPr/>
        </p:nvSpPr>
        <p:spPr>
          <a:xfrm>
            <a:off x="8901809" y="3938839"/>
            <a:ext cx="629498" cy="405861"/>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t</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370" name="直接箭头连接符 75">
            <a:extLst>
              <a:ext uri="{FF2B5EF4-FFF2-40B4-BE49-F238E27FC236}">
                <a16:creationId xmlns:a16="http://schemas.microsoft.com/office/drawing/2014/main" xmlns="" id="{1A78C2EB-2E7C-1C40-8FD3-399B4877AA1C}"/>
              </a:ext>
            </a:extLst>
          </p:cNvPr>
          <p:cNvCxnSpPr>
            <a:cxnSpLocks noChangeAspect="1"/>
            <a:stCxn id="347" idx="2"/>
            <a:endCxn id="362" idx="0"/>
          </p:cNvCxnSpPr>
          <p:nvPr/>
        </p:nvCxnSpPr>
        <p:spPr>
          <a:xfrm flipH="1">
            <a:off x="7896578" y="2862065"/>
            <a:ext cx="630882" cy="474949"/>
          </a:xfrm>
          <a:prstGeom prst="straightConnector1">
            <a:avLst/>
          </a:prstGeom>
          <a:noFill/>
          <a:ln w="25400" cap="flat" cmpd="sng" algn="ctr">
            <a:solidFill>
              <a:srgbClr val="C00000"/>
            </a:solidFill>
            <a:prstDash val="solid"/>
            <a:miter lim="800000"/>
            <a:tailEnd type="triangle" w="lg" len="med"/>
          </a:ln>
          <a:effectLst/>
        </p:spPr>
      </p:cxnSp>
      <p:sp>
        <p:nvSpPr>
          <p:cNvPr id="371" name="圆角矩形 370">
            <a:extLst>
              <a:ext uri="{FF2B5EF4-FFF2-40B4-BE49-F238E27FC236}">
                <a16:creationId xmlns:a16="http://schemas.microsoft.com/office/drawing/2014/main" xmlns="" id="{EE3181DC-9DD1-0142-AE4F-E86029149BF4}"/>
              </a:ext>
            </a:extLst>
          </p:cNvPr>
          <p:cNvSpPr>
            <a:spLocks noChangeAspect="1"/>
          </p:cNvSpPr>
          <p:nvPr/>
        </p:nvSpPr>
        <p:spPr>
          <a:xfrm>
            <a:off x="8986631" y="3390872"/>
            <a:ext cx="406915" cy="271106"/>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72" name="文本框 68">
            <a:extLst>
              <a:ext uri="{FF2B5EF4-FFF2-40B4-BE49-F238E27FC236}">
                <a16:creationId xmlns:a16="http://schemas.microsoft.com/office/drawing/2014/main" xmlns="" id="{C3536B6B-8209-B448-BA21-EF1054F13807}"/>
              </a:ext>
            </a:extLst>
          </p:cNvPr>
          <p:cNvSpPr txBox="1">
            <a:spLocks noChangeAspect="1"/>
          </p:cNvSpPr>
          <p:nvPr/>
        </p:nvSpPr>
        <p:spPr>
          <a:xfrm>
            <a:off x="8995093" y="3338144"/>
            <a:ext cx="442931" cy="36800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cxnSp>
        <p:nvCxnSpPr>
          <p:cNvPr id="373" name="直接箭头连接符 115">
            <a:extLst>
              <a:ext uri="{FF2B5EF4-FFF2-40B4-BE49-F238E27FC236}">
                <a16:creationId xmlns:a16="http://schemas.microsoft.com/office/drawing/2014/main" xmlns="" id="{FD759A12-2E09-3A46-B09A-2DDCF4BF150A}"/>
              </a:ext>
            </a:extLst>
          </p:cNvPr>
          <p:cNvCxnSpPr>
            <a:cxnSpLocks noChangeAspect="1"/>
            <a:stCxn id="347" idx="2"/>
          </p:cNvCxnSpPr>
          <p:nvPr/>
        </p:nvCxnSpPr>
        <p:spPr>
          <a:xfrm>
            <a:off x="8527459" y="2862064"/>
            <a:ext cx="567760" cy="499798"/>
          </a:xfrm>
          <a:prstGeom prst="straightConnector1">
            <a:avLst/>
          </a:prstGeom>
          <a:noFill/>
          <a:ln w="25400" cap="flat" cmpd="sng" algn="ctr">
            <a:solidFill>
              <a:sysClr val="windowText" lastClr="000000"/>
            </a:solidFill>
            <a:prstDash val="solid"/>
            <a:miter lim="800000"/>
            <a:tailEnd type="triangle" w="lg" len="med"/>
          </a:ln>
          <a:effectLst/>
        </p:spPr>
      </p:cxnSp>
      <p:cxnSp>
        <p:nvCxnSpPr>
          <p:cNvPr id="374" name="直接箭头连接符 73">
            <a:extLst>
              <a:ext uri="{FF2B5EF4-FFF2-40B4-BE49-F238E27FC236}">
                <a16:creationId xmlns:a16="http://schemas.microsoft.com/office/drawing/2014/main" xmlns="" id="{EE25087C-D5CD-0B4B-97BF-188164FD049A}"/>
              </a:ext>
            </a:extLst>
          </p:cNvPr>
          <p:cNvCxnSpPr>
            <a:cxnSpLocks noChangeAspect="1"/>
            <a:stCxn id="346" idx="2"/>
            <a:endCxn id="357" idx="0"/>
          </p:cNvCxnSpPr>
          <p:nvPr/>
        </p:nvCxnSpPr>
        <p:spPr>
          <a:xfrm>
            <a:off x="7864830" y="2862065"/>
            <a:ext cx="2682266" cy="480761"/>
          </a:xfrm>
          <a:prstGeom prst="straightConnector1">
            <a:avLst/>
          </a:prstGeom>
          <a:noFill/>
          <a:ln w="25400" cap="flat" cmpd="sng" algn="ctr">
            <a:solidFill>
              <a:srgbClr val="C00000"/>
            </a:solidFill>
            <a:prstDash val="solid"/>
            <a:miter lim="800000"/>
            <a:tailEnd type="triangle" w="lg" len="med"/>
          </a:ln>
          <a:effectLst/>
        </p:spPr>
      </p:cxnSp>
      <p:cxnSp>
        <p:nvCxnSpPr>
          <p:cNvPr id="375" name="直接箭头连接符 76">
            <a:extLst>
              <a:ext uri="{FF2B5EF4-FFF2-40B4-BE49-F238E27FC236}">
                <a16:creationId xmlns:a16="http://schemas.microsoft.com/office/drawing/2014/main" xmlns="" id="{B3A31F14-B0FF-2F49-A9BF-2FB8337D510F}"/>
              </a:ext>
            </a:extLst>
          </p:cNvPr>
          <p:cNvCxnSpPr>
            <a:cxnSpLocks noChangeAspect="1"/>
          </p:cNvCxnSpPr>
          <p:nvPr/>
        </p:nvCxnSpPr>
        <p:spPr>
          <a:xfrm flipH="1">
            <a:off x="9313334" y="2842138"/>
            <a:ext cx="633281" cy="519724"/>
          </a:xfrm>
          <a:prstGeom prst="straightConnector1">
            <a:avLst/>
          </a:prstGeom>
          <a:noFill/>
          <a:ln w="25400" cap="flat" cmpd="sng" algn="ctr">
            <a:solidFill>
              <a:srgbClr val="C00000"/>
            </a:solidFill>
            <a:prstDash val="solid"/>
            <a:miter lim="800000"/>
            <a:tailEnd type="triangle" w="lg" len="med"/>
          </a:ln>
          <a:effectLst/>
        </p:spPr>
      </p:cxnSp>
      <p:cxnSp>
        <p:nvCxnSpPr>
          <p:cNvPr id="376" name="直接箭头连接符 79">
            <a:extLst>
              <a:ext uri="{FF2B5EF4-FFF2-40B4-BE49-F238E27FC236}">
                <a16:creationId xmlns:a16="http://schemas.microsoft.com/office/drawing/2014/main" xmlns="" id="{610E0B6B-5693-8A4D-96F2-9A685760E5C9}"/>
              </a:ext>
            </a:extLst>
          </p:cNvPr>
          <p:cNvCxnSpPr>
            <a:cxnSpLocks noChangeAspect="1"/>
            <a:stCxn id="368" idx="4"/>
            <a:endCxn id="346" idx="0"/>
          </p:cNvCxnSpPr>
          <p:nvPr/>
        </p:nvCxnSpPr>
        <p:spPr>
          <a:xfrm flipH="1">
            <a:off x="7864830" y="2332752"/>
            <a:ext cx="1325259" cy="258205"/>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77" name="直接箭头连接符 106">
            <a:extLst>
              <a:ext uri="{FF2B5EF4-FFF2-40B4-BE49-F238E27FC236}">
                <a16:creationId xmlns:a16="http://schemas.microsoft.com/office/drawing/2014/main" xmlns="" id="{098FFEDF-0A5E-764D-8D5B-65BE2137EA7D}"/>
              </a:ext>
            </a:extLst>
          </p:cNvPr>
          <p:cNvCxnSpPr>
            <a:cxnSpLocks noChangeAspect="1"/>
            <a:stCxn id="368" idx="4"/>
            <a:endCxn id="347" idx="0"/>
          </p:cNvCxnSpPr>
          <p:nvPr/>
        </p:nvCxnSpPr>
        <p:spPr>
          <a:xfrm flipH="1">
            <a:off x="8527459" y="2332752"/>
            <a:ext cx="662630" cy="258205"/>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78" name="直接箭头连接符 107">
            <a:extLst>
              <a:ext uri="{FF2B5EF4-FFF2-40B4-BE49-F238E27FC236}">
                <a16:creationId xmlns:a16="http://schemas.microsoft.com/office/drawing/2014/main" xmlns="" id="{8F01EEE7-ACD9-3344-8755-C0F2DB84E08B}"/>
              </a:ext>
            </a:extLst>
          </p:cNvPr>
          <p:cNvCxnSpPr>
            <a:cxnSpLocks noChangeAspect="1"/>
            <a:stCxn id="368" idx="4"/>
            <a:endCxn id="348" idx="0"/>
          </p:cNvCxnSpPr>
          <p:nvPr/>
        </p:nvCxnSpPr>
        <p:spPr>
          <a:xfrm>
            <a:off x="9190089" y="2332752"/>
            <a:ext cx="0"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79" name="直接箭头连接符 108">
            <a:extLst>
              <a:ext uri="{FF2B5EF4-FFF2-40B4-BE49-F238E27FC236}">
                <a16:creationId xmlns:a16="http://schemas.microsoft.com/office/drawing/2014/main" xmlns="" id="{876EBE7D-D5F0-7948-B698-6CD994211DEB}"/>
              </a:ext>
            </a:extLst>
          </p:cNvPr>
          <p:cNvCxnSpPr>
            <a:cxnSpLocks noChangeAspect="1"/>
            <a:stCxn id="368" idx="4"/>
            <a:endCxn id="349" idx="0"/>
          </p:cNvCxnSpPr>
          <p:nvPr/>
        </p:nvCxnSpPr>
        <p:spPr>
          <a:xfrm>
            <a:off x="9190089" y="2332752"/>
            <a:ext cx="662630"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0" name="直接箭头连接符 109">
            <a:extLst>
              <a:ext uri="{FF2B5EF4-FFF2-40B4-BE49-F238E27FC236}">
                <a16:creationId xmlns:a16="http://schemas.microsoft.com/office/drawing/2014/main" xmlns="" id="{F15686B8-E219-3E4E-8CCA-493E0F07F789}"/>
              </a:ext>
            </a:extLst>
          </p:cNvPr>
          <p:cNvCxnSpPr>
            <a:cxnSpLocks noChangeAspect="1"/>
            <a:stCxn id="368" idx="4"/>
            <a:endCxn id="350" idx="0"/>
          </p:cNvCxnSpPr>
          <p:nvPr/>
        </p:nvCxnSpPr>
        <p:spPr>
          <a:xfrm>
            <a:off x="9190089" y="2332752"/>
            <a:ext cx="1325259" cy="254693"/>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1" name="直接箭头连接符 116">
            <a:extLst>
              <a:ext uri="{FF2B5EF4-FFF2-40B4-BE49-F238E27FC236}">
                <a16:creationId xmlns:a16="http://schemas.microsoft.com/office/drawing/2014/main" xmlns="" id="{0553BD76-9C37-644E-BB76-85559346C33B}"/>
              </a:ext>
            </a:extLst>
          </p:cNvPr>
          <p:cNvCxnSpPr>
            <a:cxnSpLocks noChangeAspect="1"/>
            <a:endCxn id="369" idx="0"/>
          </p:cNvCxnSpPr>
          <p:nvPr/>
        </p:nvCxnSpPr>
        <p:spPr>
          <a:xfrm>
            <a:off x="9216558" y="3644431"/>
            <a:ext cx="0" cy="294407"/>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2" name="直接箭头连接符 120">
            <a:extLst>
              <a:ext uri="{FF2B5EF4-FFF2-40B4-BE49-F238E27FC236}">
                <a16:creationId xmlns:a16="http://schemas.microsoft.com/office/drawing/2014/main" xmlns="" id="{7BF0BE75-BE88-9D42-872F-DE148E9CA0C8}"/>
              </a:ext>
            </a:extLst>
          </p:cNvPr>
          <p:cNvCxnSpPr>
            <a:cxnSpLocks noChangeAspect="1"/>
            <a:stCxn id="356" idx="2"/>
            <a:endCxn id="369" idx="0"/>
          </p:cNvCxnSpPr>
          <p:nvPr/>
        </p:nvCxnSpPr>
        <p:spPr>
          <a:xfrm>
            <a:off x="7864830" y="3665490"/>
            <a:ext cx="1351729" cy="27334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3" name="直接箭头连接符 121">
            <a:extLst>
              <a:ext uri="{FF2B5EF4-FFF2-40B4-BE49-F238E27FC236}">
                <a16:creationId xmlns:a16="http://schemas.microsoft.com/office/drawing/2014/main" xmlns="" id="{9530BC08-7327-2F41-BDD7-7029CE5A91C7}"/>
              </a:ext>
            </a:extLst>
          </p:cNvPr>
          <p:cNvCxnSpPr>
            <a:cxnSpLocks noChangeAspect="1"/>
            <a:stCxn id="351" idx="2"/>
            <a:endCxn id="369" idx="0"/>
          </p:cNvCxnSpPr>
          <p:nvPr/>
        </p:nvCxnSpPr>
        <p:spPr>
          <a:xfrm>
            <a:off x="8527459" y="3665490"/>
            <a:ext cx="689099" cy="273349"/>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4" name="直接箭头连接符 124">
            <a:extLst>
              <a:ext uri="{FF2B5EF4-FFF2-40B4-BE49-F238E27FC236}">
                <a16:creationId xmlns:a16="http://schemas.microsoft.com/office/drawing/2014/main" xmlns="" id="{D7E38A9C-1AF8-404E-9083-74225D97F5E7}"/>
              </a:ext>
            </a:extLst>
          </p:cNvPr>
          <p:cNvCxnSpPr>
            <a:cxnSpLocks noChangeAspect="1"/>
            <a:stCxn id="354" idx="2"/>
            <a:endCxn id="369" idx="0"/>
          </p:cNvCxnSpPr>
          <p:nvPr/>
        </p:nvCxnSpPr>
        <p:spPr>
          <a:xfrm flipH="1">
            <a:off x="9216558" y="3661978"/>
            <a:ext cx="636160" cy="27686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385" name="直接箭头连接符 128">
            <a:extLst>
              <a:ext uri="{FF2B5EF4-FFF2-40B4-BE49-F238E27FC236}">
                <a16:creationId xmlns:a16="http://schemas.microsoft.com/office/drawing/2014/main" xmlns="" id="{0BEF2106-D398-E340-B3E2-07EE75093D47}"/>
              </a:ext>
            </a:extLst>
          </p:cNvPr>
          <p:cNvCxnSpPr>
            <a:cxnSpLocks noChangeAspect="1"/>
            <a:stCxn id="353" idx="2"/>
            <a:endCxn id="369" idx="0"/>
          </p:cNvCxnSpPr>
          <p:nvPr/>
        </p:nvCxnSpPr>
        <p:spPr>
          <a:xfrm flipH="1">
            <a:off x="9216558" y="3661978"/>
            <a:ext cx="1298790" cy="27686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sp>
        <p:nvSpPr>
          <p:cNvPr id="386" name="文本框 385">
            <a:extLst>
              <a:ext uri="{FF2B5EF4-FFF2-40B4-BE49-F238E27FC236}">
                <a16:creationId xmlns:a16="http://schemas.microsoft.com/office/drawing/2014/main" xmlns="" id="{1F94299B-F518-3343-878B-8C71D023A807}"/>
              </a:ext>
            </a:extLst>
          </p:cNvPr>
          <p:cNvSpPr txBox="1">
            <a:spLocks noChangeAspect="1"/>
          </p:cNvSpPr>
          <p:nvPr/>
        </p:nvSpPr>
        <p:spPr>
          <a:xfrm>
            <a:off x="10722420" y="2570696"/>
            <a:ext cx="918619"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Sender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87" name="文本框 386">
            <a:extLst>
              <a:ext uri="{FF2B5EF4-FFF2-40B4-BE49-F238E27FC236}">
                <a16:creationId xmlns:a16="http://schemas.microsoft.com/office/drawing/2014/main" xmlns="" id="{6CC63AEA-1C18-EC47-B373-C7239968B964}"/>
              </a:ext>
            </a:extLst>
          </p:cNvPr>
          <p:cNvSpPr txBox="1">
            <a:spLocks noChangeAspect="1"/>
          </p:cNvSpPr>
          <p:nvPr/>
        </p:nvSpPr>
        <p:spPr>
          <a:xfrm>
            <a:off x="10722420" y="3371722"/>
            <a:ext cx="1078924" cy="368006"/>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Receiver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88" name="矩形 387">
            <a:extLst>
              <a:ext uri="{FF2B5EF4-FFF2-40B4-BE49-F238E27FC236}">
                <a16:creationId xmlns:a16="http://schemas.microsoft.com/office/drawing/2014/main" xmlns="" id="{F937AE13-41AE-3743-A4FB-D5B268FA909A}"/>
              </a:ext>
            </a:extLst>
          </p:cNvPr>
          <p:cNvSpPr/>
          <p:nvPr/>
        </p:nvSpPr>
        <p:spPr>
          <a:xfrm>
            <a:off x="9873991" y="2796844"/>
            <a:ext cx="491294" cy="565018"/>
          </a:xfrm>
          <a:prstGeom prst="rect">
            <a:avLst/>
          </a:prstGeom>
        </p:spPr>
        <p:txBody>
          <a:bodyPr wrap="none">
            <a:spAutoFit/>
          </a:bodyPr>
          <a:lstStyle/>
          <a:p>
            <a:pPr eaLnBrk="1" fontAlgn="auto" hangingPunct="1">
              <a:spcBef>
                <a:spcPts val="0"/>
              </a:spcBef>
              <a:spcAft>
                <a:spcPts val="0"/>
              </a:spcAft>
            </a:pPr>
            <a:r>
              <a:rPr lang="en-US" altLang="zh-CN" sz="3200" dirty="0">
                <a:solidFill>
                  <a:prstClr val="black"/>
                </a:solidFill>
                <a:latin typeface="Arial" panose="020B0604020202020204" pitchFamily="34" charset="0"/>
                <a:ea typeface="Arial Unicode MS" pitchFamily="34" charset="-128"/>
                <a:cs typeface="Arial" panose="020B0604020202020204" pitchFamily="34" charset="0"/>
              </a:rPr>
              <a:t>❷</a:t>
            </a:r>
            <a:endParaRPr lang="zh-CN" altLang="en-US" sz="3200" dirty="0">
              <a:solidFill>
                <a:prstClr val="black"/>
              </a:solidFill>
              <a:latin typeface="Arial" panose="020B0604020202020204" pitchFamily="34" charset="0"/>
              <a:ea typeface="Arial Unicode MS" pitchFamily="34" charset="-128"/>
              <a:cs typeface="Arial" panose="020B0604020202020204" pitchFamily="34" charset="0"/>
            </a:endParaRPr>
          </a:p>
        </p:txBody>
      </p:sp>
      <p:sp>
        <p:nvSpPr>
          <p:cNvPr id="392" name="圆角矩形 391">
            <a:extLst>
              <a:ext uri="{FF2B5EF4-FFF2-40B4-BE49-F238E27FC236}">
                <a16:creationId xmlns:a16="http://schemas.microsoft.com/office/drawing/2014/main" xmlns="" id="{24F22C05-37C9-C84E-9F49-821B937BDE4C}"/>
              </a:ext>
            </a:extLst>
          </p:cNvPr>
          <p:cNvSpPr/>
          <p:nvPr/>
        </p:nvSpPr>
        <p:spPr>
          <a:xfrm>
            <a:off x="5513915" y="4536087"/>
            <a:ext cx="1250558" cy="1435878"/>
          </a:xfrm>
          <a:prstGeom prst="roundRect">
            <a:avLst/>
          </a:prstGeom>
          <a:solidFill>
            <a:srgbClr val="FFFBEF"/>
          </a:solid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Arial" panose="020B0604020202020204" pitchFamily="34" charset="0"/>
              <a:ea typeface="等线"/>
              <a:cs typeface="Arial" panose="020B0604020202020204" pitchFamily="34" charset="0"/>
            </a:endParaRPr>
          </a:p>
        </p:txBody>
      </p:sp>
      <p:sp>
        <p:nvSpPr>
          <p:cNvPr id="393" name="圆角矩形 392">
            <a:extLst>
              <a:ext uri="{FF2B5EF4-FFF2-40B4-BE49-F238E27FC236}">
                <a16:creationId xmlns:a16="http://schemas.microsoft.com/office/drawing/2014/main" xmlns="" id="{F510475F-A65D-A247-95A0-4F28959987F5}"/>
              </a:ext>
            </a:extLst>
          </p:cNvPr>
          <p:cNvSpPr/>
          <p:nvPr/>
        </p:nvSpPr>
        <p:spPr>
          <a:xfrm>
            <a:off x="4049189" y="4524017"/>
            <a:ext cx="1250558" cy="1435878"/>
          </a:xfrm>
          <a:prstGeom prst="roundRect">
            <a:avLst/>
          </a:prstGeom>
          <a:solidFill>
            <a:srgbClr val="FFFBEF"/>
          </a:solid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Arial" panose="020B0604020202020204" pitchFamily="34" charset="0"/>
              <a:ea typeface="等线"/>
              <a:cs typeface="Arial" panose="020B0604020202020204" pitchFamily="34" charset="0"/>
            </a:endParaRPr>
          </a:p>
        </p:txBody>
      </p:sp>
      <p:sp>
        <p:nvSpPr>
          <p:cNvPr id="394" name="圆角矩形 393">
            <a:extLst>
              <a:ext uri="{FF2B5EF4-FFF2-40B4-BE49-F238E27FC236}">
                <a16:creationId xmlns:a16="http://schemas.microsoft.com/office/drawing/2014/main" xmlns="" id="{7E6DF146-B309-9140-960B-F9CD6A1D747F}"/>
              </a:ext>
            </a:extLst>
          </p:cNvPr>
          <p:cNvSpPr/>
          <p:nvPr/>
        </p:nvSpPr>
        <p:spPr>
          <a:xfrm>
            <a:off x="4155100" y="4594821"/>
            <a:ext cx="334913" cy="319171"/>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95" name="文本框 394">
            <a:extLst>
              <a:ext uri="{FF2B5EF4-FFF2-40B4-BE49-F238E27FC236}">
                <a16:creationId xmlns:a16="http://schemas.microsoft.com/office/drawing/2014/main" xmlns="" id="{4DC89919-637B-C749-9F1B-124CD9D8EF2A}"/>
              </a:ext>
            </a:extLst>
          </p:cNvPr>
          <p:cNvSpPr txBox="1"/>
          <p:nvPr/>
        </p:nvSpPr>
        <p:spPr>
          <a:xfrm>
            <a:off x="4155100" y="4606337"/>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96" name="圆角矩形 395">
            <a:extLst>
              <a:ext uri="{FF2B5EF4-FFF2-40B4-BE49-F238E27FC236}">
                <a16:creationId xmlns:a16="http://schemas.microsoft.com/office/drawing/2014/main" xmlns="" id="{4D23D024-FA70-3042-95E8-5160259AF0BC}"/>
              </a:ext>
            </a:extLst>
          </p:cNvPr>
          <p:cNvSpPr/>
          <p:nvPr/>
        </p:nvSpPr>
        <p:spPr>
          <a:xfrm>
            <a:off x="4155100" y="5086809"/>
            <a:ext cx="334913" cy="319171"/>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97" name="文本框 396">
            <a:extLst>
              <a:ext uri="{FF2B5EF4-FFF2-40B4-BE49-F238E27FC236}">
                <a16:creationId xmlns:a16="http://schemas.microsoft.com/office/drawing/2014/main" xmlns="" id="{03C3AF45-1EBB-404E-A03D-1FB17432FC1A}"/>
              </a:ext>
            </a:extLst>
          </p:cNvPr>
          <p:cNvSpPr txBox="1"/>
          <p:nvPr/>
        </p:nvSpPr>
        <p:spPr>
          <a:xfrm>
            <a:off x="4155100" y="5098325"/>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398" name="圆角矩形 397">
            <a:extLst>
              <a:ext uri="{FF2B5EF4-FFF2-40B4-BE49-F238E27FC236}">
                <a16:creationId xmlns:a16="http://schemas.microsoft.com/office/drawing/2014/main" xmlns="" id="{D5AB671A-541F-1848-8065-05C436144D51}"/>
              </a:ext>
            </a:extLst>
          </p:cNvPr>
          <p:cNvSpPr/>
          <p:nvPr/>
        </p:nvSpPr>
        <p:spPr>
          <a:xfrm>
            <a:off x="4798877" y="5086292"/>
            <a:ext cx="334913" cy="319171"/>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399" name="文本框 398">
            <a:extLst>
              <a:ext uri="{FF2B5EF4-FFF2-40B4-BE49-F238E27FC236}">
                <a16:creationId xmlns:a16="http://schemas.microsoft.com/office/drawing/2014/main" xmlns="" id="{52C451BD-C6DF-974C-8454-6D441E1B30D3}"/>
              </a:ext>
            </a:extLst>
          </p:cNvPr>
          <p:cNvSpPr txBox="1"/>
          <p:nvPr/>
        </p:nvSpPr>
        <p:spPr>
          <a:xfrm>
            <a:off x="4798877" y="5097809"/>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400" name="直接箭头连接符 143">
            <a:extLst>
              <a:ext uri="{FF2B5EF4-FFF2-40B4-BE49-F238E27FC236}">
                <a16:creationId xmlns:a16="http://schemas.microsoft.com/office/drawing/2014/main" xmlns="" id="{DCB12EF5-199F-D146-9D96-F85EB188A40F}"/>
              </a:ext>
            </a:extLst>
          </p:cNvPr>
          <p:cNvCxnSpPr>
            <a:stCxn id="394" idx="2"/>
            <a:endCxn id="396" idx="0"/>
          </p:cNvCxnSpPr>
          <p:nvPr/>
        </p:nvCxnSpPr>
        <p:spPr>
          <a:xfrm>
            <a:off x="4322556" y="4913992"/>
            <a:ext cx="0" cy="172816"/>
          </a:xfrm>
          <a:prstGeom prst="straightConnector1">
            <a:avLst/>
          </a:prstGeom>
          <a:noFill/>
          <a:ln w="28575" cap="flat" cmpd="sng" algn="ctr">
            <a:solidFill>
              <a:sysClr val="windowText" lastClr="000000"/>
            </a:solidFill>
            <a:prstDash val="solid"/>
            <a:miter lim="800000"/>
            <a:tailEnd type="triangle" w="lg" len="med"/>
          </a:ln>
          <a:effectLst/>
        </p:spPr>
      </p:cxnSp>
      <p:sp>
        <p:nvSpPr>
          <p:cNvPr id="401" name="任意多边形 145">
            <a:extLst>
              <a:ext uri="{FF2B5EF4-FFF2-40B4-BE49-F238E27FC236}">
                <a16:creationId xmlns:a16="http://schemas.microsoft.com/office/drawing/2014/main" xmlns="" id="{C2B3B688-4CBC-7146-9DF2-BE61DBC1E029}"/>
              </a:ext>
            </a:extLst>
          </p:cNvPr>
          <p:cNvSpPr/>
          <p:nvPr/>
        </p:nvSpPr>
        <p:spPr>
          <a:xfrm>
            <a:off x="4379454" y="5405464"/>
            <a:ext cx="450306" cy="99525"/>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402" name="圆角矩形 401">
            <a:extLst>
              <a:ext uri="{FF2B5EF4-FFF2-40B4-BE49-F238E27FC236}">
                <a16:creationId xmlns:a16="http://schemas.microsoft.com/office/drawing/2014/main" xmlns="" id="{C868D797-303E-934D-A6D0-4176F9693600}"/>
              </a:ext>
            </a:extLst>
          </p:cNvPr>
          <p:cNvSpPr/>
          <p:nvPr/>
        </p:nvSpPr>
        <p:spPr>
          <a:xfrm>
            <a:off x="4798877" y="5592605"/>
            <a:ext cx="334913" cy="319171"/>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03" name="文本框 402">
            <a:extLst>
              <a:ext uri="{FF2B5EF4-FFF2-40B4-BE49-F238E27FC236}">
                <a16:creationId xmlns:a16="http://schemas.microsoft.com/office/drawing/2014/main" xmlns="" id="{63167C01-B065-7A4E-ADCB-F593F10E82A0}"/>
              </a:ext>
            </a:extLst>
          </p:cNvPr>
          <p:cNvSpPr txBox="1"/>
          <p:nvPr/>
        </p:nvSpPr>
        <p:spPr>
          <a:xfrm>
            <a:off x="4798877" y="5604121"/>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404" name="直接箭头连接符 148">
            <a:extLst>
              <a:ext uri="{FF2B5EF4-FFF2-40B4-BE49-F238E27FC236}">
                <a16:creationId xmlns:a16="http://schemas.microsoft.com/office/drawing/2014/main" xmlns="" id="{39D168CE-097F-604B-90E9-E1F826C58698}"/>
              </a:ext>
            </a:extLst>
          </p:cNvPr>
          <p:cNvCxnSpPr>
            <a:stCxn id="398" idx="2"/>
            <a:endCxn id="402" idx="0"/>
          </p:cNvCxnSpPr>
          <p:nvPr/>
        </p:nvCxnSpPr>
        <p:spPr>
          <a:xfrm>
            <a:off x="4966333" y="5405464"/>
            <a:ext cx="0" cy="187142"/>
          </a:xfrm>
          <a:prstGeom prst="straightConnector1">
            <a:avLst/>
          </a:prstGeom>
          <a:noFill/>
          <a:ln w="28575" cap="flat" cmpd="sng" algn="ctr">
            <a:solidFill>
              <a:sysClr val="windowText" lastClr="000000"/>
            </a:solidFill>
            <a:prstDash val="solid"/>
            <a:miter lim="800000"/>
            <a:tailEnd type="triangle" w="lg" len="med"/>
          </a:ln>
          <a:effectLst/>
        </p:spPr>
      </p:cxnSp>
      <p:sp>
        <p:nvSpPr>
          <p:cNvPr id="405" name="圆角矩形 404">
            <a:extLst>
              <a:ext uri="{FF2B5EF4-FFF2-40B4-BE49-F238E27FC236}">
                <a16:creationId xmlns:a16="http://schemas.microsoft.com/office/drawing/2014/main" xmlns="" id="{3B4A059C-832D-5440-91BD-482325F8EFD1}"/>
              </a:ext>
            </a:extLst>
          </p:cNvPr>
          <p:cNvSpPr/>
          <p:nvPr/>
        </p:nvSpPr>
        <p:spPr>
          <a:xfrm>
            <a:off x="5638039" y="5098325"/>
            <a:ext cx="334913" cy="319171"/>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06" name="文本框 405">
            <a:extLst>
              <a:ext uri="{FF2B5EF4-FFF2-40B4-BE49-F238E27FC236}">
                <a16:creationId xmlns:a16="http://schemas.microsoft.com/office/drawing/2014/main" xmlns="" id="{F8A8FD3D-B354-BF48-A4C9-57D8EAA67216}"/>
              </a:ext>
            </a:extLst>
          </p:cNvPr>
          <p:cNvSpPr txBox="1"/>
          <p:nvPr/>
        </p:nvSpPr>
        <p:spPr>
          <a:xfrm>
            <a:off x="5638039" y="5109841"/>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07" name="圆角矩形 406">
            <a:extLst>
              <a:ext uri="{FF2B5EF4-FFF2-40B4-BE49-F238E27FC236}">
                <a16:creationId xmlns:a16="http://schemas.microsoft.com/office/drawing/2014/main" xmlns="" id="{B4D7491E-804E-F24F-8FD4-55A180162D9F}"/>
              </a:ext>
            </a:extLst>
          </p:cNvPr>
          <p:cNvSpPr/>
          <p:nvPr/>
        </p:nvSpPr>
        <p:spPr>
          <a:xfrm>
            <a:off x="6281817" y="5097809"/>
            <a:ext cx="334913" cy="319171"/>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08" name="文本框 407">
            <a:extLst>
              <a:ext uri="{FF2B5EF4-FFF2-40B4-BE49-F238E27FC236}">
                <a16:creationId xmlns:a16="http://schemas.microsoft.com/office/drawing/2014/main" xmlns="" id="{2C587823-8ECB-FE4F-8CFB-6077E431B0CE}"/>
              </a:ext>
            </a:extLst>
          </p:cNvPr>
          <p:cNvSpPr txBox="1"/>
          <p:nvPr/>
        </p:nvSpPr>
        <p:spPr>
          <a:xfrm>
            <a:off x="6281817" y="5109325"/>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09" name="任意多边形 159">
            <a:extLst>
              <a:ext uri="{FF2B5EF4-FFF2-40B4-BE49-F238E27FC236}">
                <a16:creationId xmlns:a16="http://schemas.microsoft.com/office/drawing/2014/main" xmlns="" id="{A80E9611-4EEE-344F-AB0F-1B2B6E96F070}"/>
              </a:ext>
            </a:extLst>
          </p:cNvPr>
          <p:cNvSpPr/>
          <p:nvPr/>
        </p:nvSpPr>
        <p:spPr>
          <a:xfrm>
            <a:off x="5862394" y="5416980"/>
            <a:ext cx="450306" cy="99525"/>
          </a:xfrm>
          <a:custGeom>
            <a:avLst/>
            <a:gdLst>
              <a:gd name="connsiteX0" fmla="*/ 0 w 847725"/>
              <a:gd name="connsiteY0" fmla="*/ 0 h 127013"/>
              <a:gd name="connsiteX1" fmla="*/ 441325 w 847725"/>
              <a:gd name="connsiteY1" fmla="*/ 127000 h 127013"/>
              <a:gd name="connsiteX2" fmla="*/ 847725 w 847725"/>
              <a:gd name="connsiteY2" fmla="*/ 6350 h 127013"/>
            </a:gdLst>
            <a:ahLst/>
            <a:cxnLst>
              <a:cxn ang="0">
                <a:pos x="connsiteX0" y="connsiteY0"/>
              </a:cxn>
              <a:cxn ang="0">
                <a:pos x="connsiteX1" y="connsiteY1"/>
              </a:cxn>
              <a:cxn ang="0">
                <a:pos x="connsiteX2" y="connsiteY2"/>
              </a:cxn>
            </a:cxnLst>
            <a:rect l="l" t="t" r="r" b="b"/>
            <a:pathLst>
              <a:path w="847725" h="127013">
                <a:moveTo>
                  <a:pt x="0" y="0"/>
                </a:moveTo>
                <a:cubicBezTo>
                  <a:pt x="150019" y="62971"/>
                  <a:pt x="300038" y="125942"/>
                  <a:pt x="441325" y="127000"/>
                </a:cubicBezTo>
                <a:cubicBezTo>
                  <a:pt x="582613" y="128058"/>
                  <a:pt x="715169" y="67204"/>
                  <a:pt x="847725" y="6350"/>
                </a:cubicBezTo>
              </a:path>
            </a:pathLst>
          </a:custGeom>
          <a:noFill/>
          <a:ln w="28575" cap="flat" cmpd="sng" algn="ctr">
            <a:solidFill>
              <a:sysClr val="windowText" lastClr="00000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410" name="圆角矩形 409">
            <a:extLst>
              <a:ext uri="{FF2B5EF4-FFF2-40B4-BE49-F238E27FC236}">
                <a16:creationId xmlns:a16="http://schemas.microsoft.com/office/drawing/2014/main" xmlns="" id="{CBDC91E5-FED2-C341-86B6-2AD3E79F33AC}"/>
              </a:ext>
            </a:extLst>
          </p:cNvPr>
          <p:cNvSpPr/>
          <p:nvPr/>
        </p:nvSpPr>
        <p:spPr>
          <a:xfrm>
            <a:off x="6281817" y="5604121"/>
            <a:ext cx="334913" cy="319171"/>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11" name="文本框 410">
            <a:extLst>
              <a:ext uri="{FF2B5EF4-FFF2-40B4-BE49-F238E27FC236}">
                <a16:creationId xmlns:a16="http://schemas.microsoft.com/office/drawing/2014/main" xmlns="" id="{9C5FD5B5-5E8C-4545-AB29-6659A4D5CAAE}"/>
              </a:ext>
            </a:extLst>
          </p:cNvPr>
          <p:cNvSpPr txBox="1"/>
          <p:nvPr/>
        </p:nvSpPr>
        <p:spPr>
          <a:xfrm>
            <a:off x="6281817" y="5615638"/>
            <a:ext cx="381836" cy="307777"/>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1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412" name="直接箭头连接符 162">
            <a:extLst>
              <a:ext uri="{FF2B5EF4-FFF2-40B4-BE49-F238E27FC236}">
                <a16:creationId xmlns:a16="http://schemas.microsoft.com/office/drawing/2014/main" xmlns="" id="{AC590BFF-8F30-9D47-B168-E5E30C8AE9D1}"/>
              </a:ext>
            </a:extLst>
          </p:cNvPr>
          <p:cNvCxnSpPr>
            <a:stCxn id="407" idx="2"/>
            <a:endCxn id="410" idx="0"/>
          </p:cNvCxnSpPr>
          <p:nvPr/>
        </p:nvCxnSpPr>
        <p:spPr>
          <a:xfrm>
            <a:off x="6449273" y="5416980"/>
            <a:ext cx="0" cy="187142"/>
          </a:xfrm>
          <a:prstGeom prst="straightConnector1">
            <a:avLst/>
          </a:prstGeom>
          <a:noFill/>
          <a:ln w="28575" cap="flat" cmpd="sng" algn="ctr">
            <a:solidFill>
              <a:sysClr val="windowText" lastClr="000000"/>
            </a:solidFill>
            <a:prstDash val="solid"/>
            <a:miter lim="800000"/>
            <a:tailEnd type="triangle" w="lg" len="med"/>
          </a:ln>
          <a:effectLst/>
        </p:spPr>
      </p:cxnSp>
      <p:sp>
        <p:nvSpPr>
          <p:cNvPr id="413" name="右箭头 412">
            <a:extLst>
              <a:ext uri="{FF2B5EF4-FFF2-40B4-BE49-F238E27FC236}">
                <a16:creationId xmlns:a16="http://schemas.microsoft.com/office/drawing/2014/main" xmlns="" id="{8E010101-C3FC-F141-8F37-511D66A43C36}"/>
              </a:ext>
            </a:extLst>
          </p:cNvPr>
          <p:cNvSpPr/>
          <p:nvPr/>
        </p:nvSpPr>
        <p:spPr>
          <a:xfrm rot="5400000">
            <a:off x="5151658" y="4082834"/>
            <a:ext cx="404765" cy="197787"/>
          </a:xfrm>
          <a:prstGeom prst="rightArrow">
            <a:avLst/>
          </a:prstGeom>
          <a:noFill/>
          <a:ln w="28575" cap="flat" cmpd="sng" algn="ctr">
            <a:solidFill>
              <a:srgbClr val="008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14" name="矩形 413">
            <a:extLst>
              <a:ext uri="{FF2B5EF4-FFF2-40B4-BE49-F238E27FC236}">
                <a16:creationId xmlns:a16="http://schemas.microsoft.com/office/drawing/2014/main" xmlns="" id="{AD40C3E5-E904-1F47-8041-DABA6C3128A0}"/>
              </a:ext>
            </a:extLst>
          </p:cNvPr>
          <p:cNvSpPr/>
          <p:nvPr/>
        </p:nvSpPr>
        <p:spPr>
          <a:xfrm>
            <a:off x="5348264" y="3852179"/>
            <a:ext cx="508473" cy="584775"/>
          </a:xfrm>
          <a:prstGeom prst="rect">
            <a:avLst/>
          </a:prstGeom>
        </p:spPr>
        <p:txBody>
          <a:bodyPr wrap="none">
            <a:spAutoFit/>
          </a:bodyPr>
          <a:lstStyle/>
          <a:p>
            <a:pPr eaLnBrk="1" fontAlgn="auto" hangingPunct="1">
              <a:spcBef>
                <a:spcPts val="0"/>
              </a:spcBef>
              <a:spcAft>
                <a:spcPts val="0"/>
              </a:spcAft>
            </a:pPr>
            <a:r>
              <a:rPr lang="en-US" altLang="zh-CN" sz="3200" dirty="0">
                <a:solidFill>
                  <a:prstClr val="black"/>
                </a:solidFill>
                <a:latin typeface="Arial" panose="020B0604020202020204" pitchFamily="34" charset="0"/>
                <a:ea typeface="Arial Unicode MS" pitchFamily="34" charset="-128"/>
                <a:cs typeface="Arial" panose="020B0604020202020204" pitchFamily="34" charset="0"/>
              </a:rPr>
              <a:t>❸</a:t>
            </a:r>
            <a:endParaRPr lang="zh-CN" altLang="en-US" sz="3200" dirty="0">
              <a:solidFill>
                <a:prstClr val="black"/>
              </a:solidFill>
              <a:latin typeface="Arial" panose="020B0604020202020204" pitchFamily="34" charset="0"/>
              <a:ea typeface="Arial Unicode MS" pitchFamily="34" charset="-128"/>
              <a:cs typeface="Arial" panose="020B0604020202020204" pitchFamily="34" charset="0"/>
            </a:endParaRPr>
          </a:p>
        </p:txBody>
      </p:sp>
      <p:sp>
        <p:nvSpPr>
          <p:cNvPr id="416" name="文本框 415">
            <a:extLst>
              <a:ext uri="{FF2B5EF4-FFF2-40B4-BE49-F238E27FC236}">
                <a16:creationId xmlns:a16="http://schemas.microsoft.com/office/drawing/2014/main" xmlns="" id="{D4DBF815-14EC-9441-A403-348A98E748BF}"/>
              </a:ext>
            </a:extLst>
          </p:cNvPr>
          <p:cNvSpPr txBox="1"/>
          <p:nvPr/>
        </p:nvSpPr>
        <p:spPr>
          <a:xfrm>
            <a:off x="4265612" y="6014106"/>
            <a:ext cx="952504" cy="523220"/>
          </a:xfrm>
          <a:prstGeom prst="rect">
            <a:avLst/>
          </a:prstGeom>
          <a:noFill/>
        </p:spPr>
        <p:txBody>
          <a:bodyPr wrap="none" rtlCol="0">
            <a:spAutoFit/>
          </a:bodyPr>
          <a:lstStyle/>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RDAG of </a:t>
            </a:r>
          </a:p>
          <a:p>
            <a:pPr algn="ct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Chunk 1</a:t>
            </a:r>
            <a:endParaRPr lang="zh-CN" altLang="en-US" sz="1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17" name="文本框 416">
            <a:extLst>
              <a:ext uri="{FF2B5EF4-FFF2-40B4-BE49-F238E27FC236}">
                <a16:creationId xmlns:a16="http://schemas.microsoft.com/office/drawing/2014/main" xmlns="" id="{D94E8DA7-C720-C64A-B472-A57EB4F98A11}"/>
              </a:ext>
            </a:extLst>
          </p:cNvPr>
          <p:cNvSpPr txBox="1"/>
          <p:nvPr/>
        </p:nvSpPr>
        <p:spPr>
          <a:xfrm>
            <a:off x="5713412" y="6014106"/>
            <a:ext cx="952505" cy="523220"/>
          </a:xfrm>
          <a:prstGeom prst="rect">
            <a:avLst/>
          </a:prstGeom>
          <a:noFill/>
        </p:spPr>
        <p:txBody>
          <a:bodyPr wrap="none" rtlCol="0">
            <a:spAutoFit/>
          </a:bodyPr>
          <a:lstStyle/>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RDAG of </a:t>
            </a:r>
          </a:p>
          <a:p>
            <a:pPr eaLnBrk="1" fontAlgn="auto" hangingPunct="1">
              <a:spcBef>
                <a:spcPts val="0"/>
              </a:spcBef>
              <a:spcAft>
                <a:spcPts val="0"/>
              </a:spcAft>
            </a:pPr>
            <a:r>
              <a:rPr lang="en-US" altLang="zh-CN" sz="1400" dirty="0">
                <a:solidFill>
                  <a:prstClr val="black"/>
                </a:solidFill>
                <a:latin typeface="Arial" panose="020B0604020202020204" pitchFamily="34" charset="0"/>
                <a:ea typeface="等线" panose="02010600030101010101" pitchFamily="2" charset="-122"/>
                <a:cs typeface="Arial" panose="020B0604020202020204" pitchFamily="34" charset="0"/>
              </a:rPr>
              <a:t>Chunk 2</a:t>
            </a:r>
            <a:endParaRPr lang="zh-CN" altLang="en-US" sz="1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56" name="圆角矩形 455">
            <a:extLst>
              <a:ext uri="{FF2B5EF4-FFF2-40B4-BE49-F238E27FC236}">
                <a16:creationId xmlns:a16="http://schemas.microsoft.com/office/drawing/2014/main" xmlns="" id="{EBB698B4-1F35-7D45-AE40-3FC35502C0B8}"/>
              </a:ext>
            </a:extLst>
          </p:cNvPr>
          <p:cNvSpPr/>
          <p:nvPr/>
        </p:nvSpPr>
        <p:spPr>
          <a:xfrm>
            <a:off x="10345684" y="5097256"/>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57" name="圆角矩形 456">
            <a:extLst>
              <a:ext uri="{FF2B5EF4-FFF2-40B4-BE49-F238E27FC236}">
                <a16:creationId xmlns:a16="http://schemas.microsoft.com/office/drawing/2014/main" xmlns="" id="{E93D0229-5F9D-8240-AB7B-BC2C6B0C3424}"/>
              </a:ext>
            </a:extLst>
          </p:cNvPr>
          <p:cNvSpPr/>
          <p:nvPr/>
        </p:nvSpPr>
        <p:spPr>
          <a:xfrm>
            <a:off x="10359140" y="5874199"/>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58" name="圆角矩形 457">
            <a:extLst>
              <a:ext uri="{FF2B5EF4-FFF2-40B4-BE49-F238E27FC236}">
                <a16:creationId xmlns:a16="http://schemas.microsoft.com/office/drawing/2014/main" xmlns="" id="{BA9E9DD4-9C9E-CC4D-B29E-382C12F26EDC}"/>
              </a:ext>
            </a:extLst>
          </p:cNvPr>
          <p:cNvSpPr/>
          <p:nvPr/>
        </p:nvSpPr>
        <p:spPr>
          <a:xfrm>
            <a:off x="9710177" y="5874199"/>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59" name="圆角矩形 458">
            <a:extLst>
              <a:ext uri="{FF2B5EF4-FFF2-40B4-BE49-F238E27FC236}">
                <a16:creationId xmlns:a16="http://schemas.microsoft.com/office/drawing/2014/main" xmlns="" id="{F705003D-8428-CE41-9124-F7312CDDC805}"/>
              </a:ext>
            </a:extLst>
          </p:cNvPr>
          <p:cNvSpPr/>
          <p:nvPr/>
        </p:nvSpPr>
        <p:spPr>
          <a:xfrm>
            <a:off x="9061214" y="5874199"/>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0" name="圆角矩形 459">
            <a:extLst>
              <a:ext uri="{FF2B5EF4-FFF2-40B4-BE49-F238E27FC236}">
                <a16:creationId xmlns:a16="http://schemas.microsoft.com/office/drawing/2014/main" xmlns="" id="{7276F535-81DA-1242-B5D5-DE48F6A9C4B7}"/>
              </a:ext>
            </a:extLst>
          </p:cNvPr>
          <p:cNvSpPr/>
          <p:nvPr/>
        </p:nvSpPr>
        <p:spPr>
          <a:xfrm>
            <a:off x="8412251" y="5877639"/>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1" name="圆角矩形 460">
            <a:extLst>
              <a:ext uri="{FF2B5EF4-FFF2-40B4-BE49-F238E27FC236}">
                <a16:creationId xmlns:a16="http://schemas.microsoft.com/office/drawing/2014/main" xmlns="" id="{0D456277-EF75-0B4D-8F0A-51DDFC0315F7}"/>
              </a:ext>
            </a:extLst>
          </p:cNvPr>
          <p:cNvSpPr/>
          <p:nvPr/>
        </p:nvSpPr>
        <p:spPr>
          <a:xfrm>
            <a:off x="7763288" y="5877639"/>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2" name="圆角矩形 461">
            <a:extLst>
              <a:ext uri="{FF2B5EF4-FFF2-40B4-BE49-F238E27FC236}">
                <a16:creationId xmlns:a16="http://schemas.microsoft.com/office/drawing/2014/main" xmlns="" id="{AA3EB74C-882F-E740-8EBE-792299E36315}"/>
              </a:ext>
            </a:extLst>
          </p:cNvPr>
          <p:cNvSpPr/>
          <p:nvPr/>
        </p:nvSpPr>
        <p:spPr>
          <a:xfrm>
            <a:off x="9696720" y="5097256"/>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3" name="圆角矩形 462">
            <a:extLst>
              <a:ext uri="{FF2B5EF4-FFF2-40B4-BE49-F238E27FC236}">
                <a16:creationId xmlns:a16="http://schemas.microsoft.com/office/drawing/2014/main" xmlns="" id="{5DC61878-E71D-0549-95C9-44B3F66E534D}"/>
              </a:ext>
            </a:extLst>
          </p:cNvPr>
          <p:cNvSpPr/>
          <p:nvPr/>
        </p:nvSpPr>
        <p:spPr>
          <a:xfrm>
            <a:off x="9047757" y="5097256"/>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4" name="圆角矩形 463">
            <a:extLst>
              <a:ext uri="{FF2B5EF4-FFF2-40B4-BE49-F238E27FC236}">
                <a16:creationId xmlns:a16="http://schemas.microsoft.com/office/drawing/2014/main" xmlns="" id="{987EF7AD-1473-6E4E-8E21-C8A7E889F194}"/>
              </a:ext>
            </a:extLst>
          </p:cNvPr>
          <p:cNvSpPr/>
          <p:nvPr/>
        </p:nvSpPr>
        <p:spPr>
          <a:xfrm>
            <a:off x="8398794" y="5100696"/>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5" name="圆角矩形 464">
            <a:extLst>
              <a:ext uri="{FF2B5EF4-FFF2-40B4-BE49-F238E27FC236}">
                <a16:creationId xmlns:a16="http://schemas.microsoft.com/office/drawing/2014/main" xmlns="" id="{718D5DFB-6727-554A-A192-0E31BFA062D0}"/>
              </a:ext>
            </a:extLst>
          </p:cNvPr>
          <p:cNvSpPr/>
          <p:nvPr/>
        </p:nvSpPr>
        <p:spPr>
          <a:xfrm>
            <a:off x="7749831" y="5100696"/>
            <a:ext cx="398523" cy="265515"/>
          </a:xfrm>
          <a:prstGeom prst="roundRect">
            <a:avLst/>
          </a:prstGeom>
          <a:solidFill>
            <a:srgbClr val="4472C4">
              <a:lumMod val="20000"/>
              <a:lumOff val="80000"/>
            </a:srgb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6" name="右箭头 465">
            <a:extLst>
              <a:ext uri="{FF2B5EF4-FFF2-40B4-BE49-F238E27FC236}">
                <a16:creationId xmlns:a16="http://schemas.microsoft.com/office/drawing/2014/main" xmlns="" id="{8B7955BE-E3A4-D84D-8DC3-A36779650FFD}"/>
              </a:ext>
            </a:extLst>
          </p:cNvPr>
          <p:cNvSpPr/>
          <p:nvPr/>
        </p:nvSpPr>
        <p:spPr>
          <a:xfrm>
            <a:off x="6987285" y="5520757"/>
            <a:ext cx="439930" cy="214970"/>
          </a:xfrm>
          <a:prstGeom prst="rightArrow">
            <a:avLst/>
          </a:prstGeom>
          <a:noFill/>
          <a:ln w="28575" cap="flat" cmpd="sng" algn="ctr">
            <a:solidFill>
              <a:srgbClr val="008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67" name="文本框 68">
            <a:extLst>
              <a:ext uri="{FF2B5EF4-FFF2-40B4-BE49-F238E27FC236}">
                <a16:creationId xmlns:a16="http://schemas.microsoft.com/office/drawing/2014/main" xmlns="" id="{0724CF62-FD65-7E49-A799-DEFC86BB05B7}"/>
              </a:ext>
            </a:extLst>
          </p:cNvPr>
          <p:cNvSpPr txBox="1"/>
          <p:nvPr/>
        </p:nvSpPr>
        <p:spPr>
          <a:xfrm>
            <a:off x="9069501" y="5810121"/>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68" name="文本框 68">
            <a:extLst>
              <a:ext uri="{FF2B5EF4-FFF2-40B4-BE49-F238E27FC236}">
                <a16:creationId xmlns:a16="http://schemas.microsoft.com/office/drawing/2014/main" xmlns="" id="{D6CE42D7-43B2-E742-A985-15AEA4749B6C}"/>
              </a:ext>
            </a:extLst>
          </p:cNvPr>
          <p:cNvSpPr txBox="1"/>
          <p:nvPr/>
        </p:nvSpPr>
        <p:spPr>
          <a:xfrm>
            <a:off x="10359140" y="5046783"/>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69" name="文本框 68">
            <a:extLst>
              <a:ext uri="{FF2B5EF4-FFF2-40B4-BE49-F238E27FC236}">
                <a16:creationId xmlns:a16="http://schemas.microsoft.com/office/drawing/2014/main" xmlns="" id="{463E5E15-F48C-0145-85E1-473830ADC7EA}"/>
              </a:ext>
            </a:extLst>
          </p:cNvPr>
          <p:cNvSpPr txBox="1"/>
          <p:nvPr/>
        </p:nvSpPr>
        <p:spPr>
          <a:xfrm>
            <a:off x="9710177" y="5046783"/>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70" name="文本框 68">
            <a:extLst>
              <a:ext uri="{FF2B5EF4-FFF2-40B4-BE49-F238E27FC236}">
                <a16:creationId xmlns:a16="http://schemas.microsoft.com/office/drawing/2014/main" xmlns="" id="{9A11DEFE-BA11-2D46-85B8-4205242AA93B}"/>
              </a:ext>
            </a:extLst>
          </p:cNvPr>
          <p:cNvSpPr txBox="1"/>
          <p:nvPr/>
        </p:nvSpPr>
        <p:spPr>
          <a:xfrm>
            <a:off x="9061214" y="5046783"/>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3</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71" name="文本框 470">
            <a:extLst>
              <a:ext uri="{FF2B5EF4-FFF2-40B4-BE49-F238E27FC236}">
                <a16:creationId xmlns:a16="http://schemas.microsoft.com/office/drawing/2014/main" xmlns="" id="{BAD7F4A9-864C-9047-A1A2-65E0B416288E}"/>
              </a:ext>
            </a:extLst>
          </p:cNvPr>
          <p:cNvSpPr txBox="1"/>
          <p:nvPr/>
        </p:nvSpPr>
        <p:spPr>
          <a:xfrm>
            <a:off x="8412251" y="5046783"/>
            <a:ext cx="397480"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72" name="文本框 471">
            <a:extLst>
              <a:ext uri="{FF2B5EF4-FFF2-40B4-BE49-F238E27FC236}">
                <a16:creationId xmlns:a16="http://schemas.microsoft.com/office/drawing/2014/main" xmlns="" id="{C9A1E60D-93E9-DA48-AEC6-DA10C2360677}"/>
              </a:ext>
            </a:extLst>
          </p:cNvPr>
          <p:cNvSpPr txBox="1"/>
          <p:nvPr/>
        </p:nvSpPr>
        <p:spPr>
          <a:xfrm>
            <a:off x="7763288" y="5046783"/>
            <a:ext cx="397480"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73" name="椭圆 472">
            <a:extLst>
              <a:ext uri="{FF2B5EF4-FFF2-40B4-BE49-F238E27FC236}">
                <a16:creationId xmlns:a16="http://schemas.microsoft.com/office/drawing/2014/main" xmlns="" id="{4EF42CD5-7869-BE41-B8F7-09BA5A133612}"/>
              </a:ext>
            </a:extLst>
          </p:cNvPr>
          <p:cNvSpPr/>
          <p:nvPr/>
        </p:nvSpPr>
        <p:spPr>
          <a:xfrm>
            <a:off x="8938761" y="4450326"/>
            <a:ext cx="616515" cy="397490"/>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s</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sp>
        <p:nvSpPr>
          <p:cNvPr id="474" name="椭圆 473">
            <a:extLst>
              <a:ext uri="{FF2B5EF4-FFF2-40B4-BE49-F238E27FC236}">
                <a16:creationId xmlns:a16="http://schemas.microsoft.com/office/drawing/2014/main" xmlns="" id="{AE36EE0A-C669-6744-98F8-04B6BA27F913}"/>
              </a:ext>
            </a:extLst>
          </p:cNvPr>
          <p:cNvSpPr/>
          <p:nvPr/>
        </p:nvSpPr>
        <p:spPr>
          <a:xfrm>
            <a:off x="8938761" y="6397784"/>
            <a:ext cx="616515" cy="397490"/>
          </a:xfrm>
          <a:prstGeom prst="ellipse">
            <a:avLst/>
          </a:prstGeom>
          <a:noFill/>
          <a:ln w="28575"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rPr>
              <a:t>t</a:t>
            </a:r>
            <a:endParaRPr kumimoji="0" lang="zh-CN" altLang="en-US" sz="2200" b="0" i="0" u="none" strike="noStrike" kern="0" cap="none" spc="0" normalizeH="0" baseline="0" noProof="0" dirty="0">
              <a:ln>
                <a:noFill/>
              </a:ln>
              <a:solidFill>
                <a:prstClr val="black"/>
              </a:solidFill>
              <a:effectLst/>
              <a:uLnTx/>
              <a:uFillTx/>
              <a:latin typeface="等线"/>
              <a:ea typeface="等线" panose="02010600030101010101" pitchFamily="2" charset="-122"/>
              <a:cs typeface="Arial" panose="020B0604020202020204" pitchFamily="34" charset="0"/>
            </a:endParaRPr>
          </a:p>
        </p:txBody>
      </p:sp>
      <p:cxnSp>
        <p:nvCxnSpPr>
          <p:cNvPr id="475" name="直接箭头连接符 189">
            <a:extLst>
              <a:ext uri="{FF2B5EF4-FFF2-40B4-BE49-F238E27FC236}">
                <a16:creationId xmlns:a16="http://schemas.microsoft.com/office/drawing/2014/main" xmlns="" id="{D31D8434-477B-F144-B4FF-95A0E996CEB3}"/>
              </a:ext>
            </a:extLst>
          </p:cNvPr>
          <p:cNvCxnSpPr>
            <a:stCxn id="464" idx="2"/>
            <a:endCxn id="467" idx="0"/>
          </p:cNvCxnSpPr>
          <p:nvPr/>
        </p:nvCxnSpPr>
        <p:spPr>
          <a:xfrm>
            <a:off x="8598057" y="5366211"/>
            <a:ext cx="670185" cy="443910"/>
          </a:xfrm>
          <a:prstGeom prst="straightConnector1">
            <a:avLst/>
          </a:prstGeom>
          <a:noFill/>
          <a:ln w="25400" cap="flat" cmpd="sng" algn="ctr">
            <a:solidFill>
              <a:srgbClr val="C00000"/>
            </a:solidFill>
            <a:prstDash val="solid"/>
            <a:miter lim="800000"/>
            <a:tailEnd type="triangle" w="lg" len="med"/>
          </a:ln>
          <a:effectLst/>
        </p:spPr>
      </p:cxnSp>
      <p:cxnSp>
        <p:nvCxnSpPr>
          <p:cNvPr id="476" name="直接箭头连接符 193">
            <a:extLst>
              <a:ext uri="{FF2B5EF4-FFF2-40B4-BE49-F238E27FC236}">
                <a16:creationId xmlns:a16="http://schemas.microsoft.com/office/drawing/2014/main" xmlns="" id="{7A5C54FE-E12D-C546-A18E-3489E63BFB4E}"/>
              </a:ext>
            </a:extLst>
          </p:cNvPr>
          <p:cNvCxnSpPr>
            <a:stCxn id="473" idx="4"/>
            <a:endCxn id="465" idx="0"/>
          </p:cNvCxnSpPr>
          <p:nvPr/>
        </p:nvCxnSpPr>
        <p:spPr>
          <a:xfrm flipH="1">
            <a:off x="7949093" y="4847816"/>
            <a:ext cx="1297926" cy="25288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77" name="直接箭头连接符 194">
            <a:extLst>
              <a:ext uri="{FF2B5EF4-FFF2-40B4-BE49-F238E27FC236}">
                <a16:creationId xmlns:a16="http://schemas.microsoft.com/office/drawing/2014/main" xmlns="" id="{43558C74-D7D7-E840-8149-C14185A0655E}"/>
              </a:ext>
            </a:extLst>
          </p:cNvPr>
          <p:cNvCxnSpPr>
            <a:stCxn id="473" idx="4"/>
            <a:endCxn id="464" idx="0"/>
          </p:cNvCxnSpPr>
          <p:nvPr/>
        </p:nvCxnSpPr>
        <p:spPr>
          <a:xfrm flipH="1">
            <a:off x="8598056" y="4847816"/>
            <a:ext cx="648963" cy="25288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78" name="直接箭头连接符 195">
            <a:extLst>
              <a:ext uri="{FF2B5EF4-FFF2-40B4-BE49-F238E27FC236}">
                <a16:creationId xmlns:a16="http://schemas.microsoft.com/office/drawing/2014/main" xmlns="" id="{7260E7DD-C81F-2C4E-BC41-0D674E1B9023}"/>
              </a:ext>
            </a:extLst>
          </p:cNvPr>
          <p:cNvCxnSpPr>
            <a:stCxn id="473" idx="4"/>
            <a:endCxn id="463" idx="0"/>
          </p:cNvCxnSpPr>
          <p:nvPr/>
        </p:nvCxnSpPr>
        <p:spPr>
          <a:xfrm>
            <a:off x="9247019" y="4847816"/>
            <a:ext cx="0" cy="24944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79" name="直接箭头连接符 196">
            <a:extLst>
              <a:ext uri="{FF2B5EF4-FFF2-40B4-BE49-F238E27FC236}">
                <a16:creationId xmlns:a16="http://schemas.microsoft.com/office/drawing/2014/main" xmlns="" id="{C09D4969-4E65-624D-9838-C706451A1B49}"/>
              </a:ext>
            </a:extLst>
          </p:cNvPr>
          <p:cNvCxnSpPr>
            <a:stCxn id="473" idx="4"/>
            <a:endCxn id="462" idx="0"/>
          </p:cNvCxnSpPr>
          <p:nvPr/>
        </p:nvCxnSpPr>
        <p:spPr>
          <a:xfrm>
            <a:off x="9247019" y="4847816"/>
            <a:ext cx="648963" cy="24944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0" name="直接箭头连接符 197">
            <a:extLst>
              <a:ext uri="{FF2B5EF4-FFF2-40B4-BE49-F238E27FC236}">
                <a16:creationId xmlns:a16="http://schemas.microsoft.com/office/drawing/2014/main" xmlns="" id="{52640ACC-1D1A-2D49-9CE0-06EFD300CE43}"/>
              </a:ext>
            </a:extLst>
          </p:cNvPr>
          <p:cNvCxnSpPr>
            <a:stCxn id="473" idx="4"/>
            <a:endCxn id="456" idx="0"/>
          </p:cNvCxnSpPr>
          <p:nvPr/>
        </p:nvCxnSpPr>
        <p:spPr>
          <a:xfrm>
            <a:off x="9247019" y="4847816"/>
            <a:ext cx="1297926" cy="24944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1" name="直接箭头连接符 198">
            <a:extLst>
              <a:ext uri="{FF2B5EF4-FFF2-40B4-BE49-F238E27FC236}">
                <a16:creationId xmlns:a16="http://schemas.microsoft.com/office/drawing/2014/main" xmlns="" id="{CA5ED23A-CFE0-D744-BE48-70B6E87F04D6}"/>
              </a:ext>
            </a:extLst>
          </p:cNvPr>
          <p:cNvCxnSpPr>
            <a:stCxn id="467" idx="2"/>
            <a:endCxn id="474" idx="0"/>
          </p:cNvCxnSpPr>
          <p:nvPr/>
        </p:nvCxnSpPr>
        <p:spPr>
          <a:xfrm flipH="1">
            <a:off x="9247019" y="6140364"/>
            <a:ext cx="21222" cy="257420"/>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2" name="直接箭头连接符 199">
            <a:extLst>
              <a:ext uri="{FF2B5EF4-FFF2-40B4-BE49-F238E27FC236}">
                <a16:creationId xmlns:a16="http://schemas.microsoft.com/office/drawing/2014/main" xmlns="" id="{951153EF-6AAE-A143-BAB9-A1E629494863}"/>
              </a:ext>
            </a:extLst>
          </p:cNvPr>
          <p:cNvCxnSpPr>
            <a:endCxn id="474" idx="0"/>
          </p:cNvCxnSpPr>
          <p:nvPr/>
        </p:nvCxnSpPr>
        <p:spPr>
          <a:xfrm>
            <a:off x="7949092" y="6142184"/>
            <a:ext cx="1297926" cy="25560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3" name="直接箭头连接符 200">
            <a:extLst>
              <a:ext uri="{FF2B5EF4-FFF2-40B4-BE49-F238E27FC236}">
                <a16:creationId xmlns:a16="http://schemas.microsoft.com/office/drawing/2014/main" xmlns="" id="{5FC19E8E-C144-B842-86D4-49D2691050D8}"/>
              </a:ext>
            </a:extLst>
          </p:cNvPr>
          <p:cNvCxnSpPr>
            <a:endCxn id="474" idx="0"/>
          </p:cNvCxnSpPr>
          <p:nvPr/>
        </p:nvCxnSpPr>
        <p:spPr>
          <a:xfrm>
            <a:off x="8598054" y="6142184"/>
            <a:ext cx="648964" cy="25560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4" name="直接箭头连接符 201">
            <a:extLst>
              <a:ext uri="{FF2B5EF4-FFF2-40B4-BE49-F238E27FC236}">
                <a16:creationId xmlns:a16="http://schemas.microsoft.com/office/drawing/2014/main" xmlns="" id="{41DC546E-8795-6943-9B6B-9087E78BEFD2}"/>
              </a:ext>
            </a:extLst>
          </p:cNvPr>
          <p:cNvCxnSpPr>
            <a:endCxn id="474" idx="0"/>
          </p:cNvCxnSpPr>
          <p:nvPr/>
        </p:nvCxnSpPr>
        <p:spPr>
          <a:xfrm flipH="1">
            <a:off x="9247018" y="6138743"/>
            <a:ext cx="648964" cy="25904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cxnSp>
        <p:nvCxnSpPr>
          <p:cNvPr id="485" name="直接箭头连接符 202">
            <a:extLst>
              <a:ext uri="{FF2B5EF4-FFF2-40B4-BE49-F238E27FC236}">
                <a16:creationId xmlns:a16="http://schemas.microsoft.com/office/drawing/2014/main" xmlns="" id="{5C31A6C8-52DC-2D4C-9A3B-2932DABBE157}"/>
              </a:ext>
            </a:extLst>
          </p:cNvPr>
          <p:cNvCxnSpPr>
            <a:endCxn id="474" idx="0"/>
          </p:cNvCxnSpPr>
          <p:nvPr/>
        </p:nvCxnSpPr>
        <p:spPr>
          <a:xfrm flipH="1">
            <a:off x="9247018" y="6138743"/>
            <a:ext cx="1297926" cy="259041"/>
          </a:xfrm>
          <a:prstGeom prst="straightConnector1">
            <a:avLst/>
          </a:prstGeom>
          <a:noFill/>
          <a:ln w="19050" cap="flat" cmpd="sng" algn="ctr">
            <a:solidFill>
              <a:sysClr val="windowText" lastClr="000000">
                <a:lumMod val="65000"/>
                <a:lumOff val="35000"/>
              </a:sysClr>
            </a:solidFill>
            <a:prstDash val="sysDash"/>
            <a:miter lim="800000"/>
            <a:tailEnd type="none"/>
          </a:ln>
          <a:effectLst/>
        </p:spPr>
      </p:cxnSp>
      <p:sp>
        <p:nvSpPr>
          <p:cNvPr id="486" name="文本框 68">
            <a:extLst>
              <a:ext uri="{FF2B5EF4-FFF2-40B4-BE49-F238E27FC236}">
                <a16:creationId xmlns:a16="http://schemas.microsoft.com/office/drawing/2014/main" xmlns="" id="{9730942E-DCCD-494F-BB30-C21E6CA591B8}"/>
              </a:ext>
            </a:extLst>
          </p:cNvPr>
          <p:cNvSpPr txBox="1"/>
          <p:nvPr/>
        </p:nvSpPr>
        <p:spPr>
          <a:xfrm>
            <a:off x="10372597" y="5812001"/>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5</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87" name="文本框 68">
            <a:extLst>
              <a:ext uri="{FF2B5EF4-FFF2-40B4-BE49-F238E27FC236}">
                <a16:creationId xmlns:a16="http://schemas.microsoft.com/office/drawing/2014/main" xmlns="" id="{A9EB6B02-FA14-D44E-9961-552ECF7F5CF4}"/>
              </a:ext>
            </a:extLst>
          </p:cNvPr>
          <p:cNvSpPr txBox="1"/>
          <p:nvPr/>
        </p:nvSpPr>
        <p:spPr>
          <a:xfrm>
            <a:off x="9726238" y="5815181"/>
            <a:ext cx="397480" cy="330243"/>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sz="1600" dirty="0">
                <a:solidFill>
                  <a:prstClr val="black"/>
                </a:solidFill>
                <a:ea typeface="等线" panose="02010600030101010101" pitchFamily="2" charset="-122"/>
                <a:cs typeface="Arial" panose="020B0604020202020204" pitchFamily="34" charset="0"/>
              </a:rPr>
              <a:t>N</a:t>
            </a:r>
            <a:r>
              <a:rPr lang="en-US" altLang="zh-CN" sz="1600" baseline="-25000" dirty="0">
                <a:solidFill>
                  <a:prstClr val="black"/>
                </a:solidFill>
                <a:ea typeface="等线" panose="02010600030101010101" pitchFamily="2" charset="-122"/>
                <a:cs typeface="Arial" panose="020B0604020202020204" pitchFamily="34" charset="0"/>
              </a:rPr>
              <a:t>4</a:t>
            </a:r>
            <a:endParaRPr lang="zh-CN" altLang="en-US" sz="1600" baseline="-25000" dirty="0">
              <a:solidFill>
                <a:prstClr val="black"/>
              </a:solidFill>
              <a:ea typeface="等线" panose="02010600030101010101" pitchFamily="2" charset="-122"/>
              <a:cs typeface="Arial" panose="020B0604020202020204" pitchFamily="34" charset="0"/>
            </a:endParaRPr>
          </a:p>
        </p:txBody>
      </p:sp>
      <p:sp>
        <p:nvSpPr>
          <p:cNvPr id="488" name="文本框 487">
            <a:extLst>
              <a:ext uri="{FF2B5EF4-FFF2-40B4-BE49-F238E27FC236}">
                <a16:creationId xmlns:a16="http://schemas.microsoft.com/office/drawing/2014/main" xmlns="" id="{20D18E43-03D5-484F-A5D9-ACDFA0AD7E5C}"/>
              </a:ext>
            </a:extLst>
          </p:cNvPr>
          <p:cNvSpPr txBox="1"/>
          <p:nvPr/>
        </p:nvSpPr>
        <p:spPr>
          <a:xfrm>
            <a:off x="8421584" y="5821465"/>
            <a:ext cx="397480"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89" name="文本框 488">
            <a:extLst>
              <a:ext uri="{FF2B5EF4-FFF2-40B4-BE49-F238E27FC236}">
                <a16:creationId xmlns:a16="http://schemas.microsoft.com/office/drawing/2014/main" xmlns="" id="{1F268E6D-6F87-7841-AAC0-087FAD6425CB}"/>
              </a:ext>
            </a:extLst>
          </p:cNvPr>
          <p:cNvSpPr txBox="1"/>
          <p:nvPr/>
        </p:nvSpPr>
        <p:spPr>
          <a:xfrm>
            <a:off x="7776744" y="5819829"/>
            <a:ext cx="397480"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sz="16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16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490" name="直接箭头连接符 182">
            <a:extLst>
              <a:ext uri="{FF2B5EF4-FFF2-40B4-BE49-F238E27FC236}">
                <a16:creationId xmlns:a16="http://schemas.microsoft.com/office/drawing/2014/main" xmlns="" id="{27C244DB-2F89-DB4F-96F6-CE75862BF26A}"/>
              </a:ext>
            </a:extLst>
          </p:cNvPr>
          <p:cNvCxnSpPr>
            <a:stCxn id="463" idx="2"/>
            <a:endCxn id="489" idx="0"/>
          </p:cNvCxnSpPr>
          <p:nvPr/>
        </p:nvCxnSpPr>
        <p:spPr>
          <a:xfrm flipH="1">
            <a:off x="7975484" y="5362772"/>
            <a:ext cx="1271536" cy="457058"/>
          </a:xfrm>
          <a:prstGeom prst="straightConnector1">
            <a:avLst/>
          </a:prstGeom>
          <a:noFill/>
          <a:ln w="25400" cap="flat" cmpd="sng" algn="ctr">
            <a:solidFill>
              <a:srgbClr val="C00000"/>
            </a:solidFill>
            <a:prstDash val="solid"/>
            <a:miter lim="800000"/>
            <a:tailEnd type="triangle" w="lg" len="med"/>
          </a:ln>
          <a:effectLst/>
        </p:spPr>
      </p:cxnSp>
      <p:sp>
        <p:nvSpPr>
          <p:cNvPr id="491" name="文本框 490">
            <a:extLst>
              <a:ext uri="{FF2B5EF4-FFF2-40B4-BE49-F238E27FC236}">
                <a16:creationId xmlns:a16="http://schemas.microsoft.com/office/drawing/2014/main" xmlns="" id="{EEF54326-151C-E847-9ED8-BD9A7D32C5EC}"/>
              </a:ext>
            </a:extLst>
          </p:cNvPr>
          <p:cNvSpPr txBox="1"/>
          <p:nvPr/>
        </p:nvSpPr>
        <p:spPr>
          <a:xfrm>
            <a:off x="10747745" y="5080853"/>
            <a:ext cx="824356"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Sender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92" name="文本框 491">
            <a:extLst>
              <a:ext uri="{FF2B5EF4-FFF2-40B4-BE49-F238E27FC236}">
                <a16:creationId xmlns:a16="http://schemas.microsoft.com/office/drawing/2014/main" xmlns="" id="{7CF61F77-A5CA-1E48-BC7A-6C53282C58DB}"/>
              </a:ext>
            </a:extLst>
          </p:cNvPr>
          <p:cNvSpPr txBox="1"/>
          <p:nvPr/>
        </p:nvSpPr>
        <p:spPr>
          <a:xfrm>
            <a:off x="10747745" y="5843195"/>
            <a:ext cx="968212" cy="330243"/>
          </a:xfrm>
          <a:prstGeom prst="rect">
            <a:avLst/>
          </a:prstGeom>
          <a:noFill/>
        </p:spPr>
        <p:txBody>
          <a:bodyPr wrap="none" rtlCol="0">
            <a:spAutoFit/>
          </a:bodyPr>
          <a:lstStyle/>
          <a:p>
            <a:pPr eaLnBrk="1" fontAlgn="auto" hangingPunct="1">
              <a:spcBef>
                <a:spcPts val="0"/>
              </a:spcBef>
              <a:spcAft>
                <a:spcPts val="0"/>
              </a:spcAft>
            </a:pPr>
            <a:r>
              <a:rPr lang="en-US" altLang="zh-CN" sz="1600" dirty="0">
                <a:solidFill>
                  <a:prstClr val="black"/>
                </a:solidFill>
                <a:latin typeface="Arial" panose="020B0604020202020204" pitchFamily="34" charset="0"/>
                <a:ea typeface="等线" panose="02010600030101010101" pitchFamily="2" charset="-122"/>
                <a:cs typeface="Arial" panose="020B0604020202020204" pitchFamily="34" charset="0"/>
              </a:rPr>
              <a:t>Receiver</a:t>
            </a:r>
            <a:endParaRPr lang="zh-CN" altLang="en-US" sz="16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493" name="矩形 492">
            <a:extLst>
              <a:ext uri="{FF2B5EF4-FFF2-40B4-BE49-F238E27FC236}">
                <a16:creationId xmlns:a16="http://schemas.microsoft.com/office/drawing/2014/main" xmlns="" id="{1CF1D83C-2118-B549-A5BB-ED85A410FA2B}"/>
              </a:ext>
            </a:extLst>
          </p:cNvPr>
          <p:cNvSpPr/>
          <p:nvPr/>
        </p:nvSpPr>
        <p:spPr>
          <a:xfrm>
            <a:off x="6936691" y="5078557"/>
            <a:ext cx="536646" cy="570419"/>
          </a:xfrm>
          <a:prstGeom prst="rect">
            <a:avLst/>
          </a:prstGeom>
        </p:spPr>
        <p:txBody>
          <a:bodyPr wrap="none">
            <a:spAutoFit/>
          </a:bodyPr>
          <a:lstStyle/>
          <a:p>
            <a:pPr algn="just" eaLnBrk="1" fontAlgn="auto" hangingPunct="1">
              <a:spcBef>
                <a:spcPts val="0"/>
              </a:spcBef>
              <a:spcAft>
                <a:spcPts val="0"/>
              </a:spcAft>
            </a:pPr>
            <a:r>
              <a:rPr lang="en-US" altLang="zh-CN" sz="3200" kern="100" dirty="0">
                <a:solidFill>
                  <a:prstClr val="black"/>
                </a:solidFill>
                <a:latin typeface="Arial" panose="020B0604020202020204" pitchFamily="34" charset="0"/>
                <a:ea typeface="等线" panose="02010600030101010101" pitchFamily="2" charset="-122"/>
                <a:cs typeface="Arial" panose="020B0604020202020204" pitchFamily="34" charset="0"/>
                <a:sym typeface="Wingdings 2" panose="05020102010507070707" pitchFamily="18" charset="2"/>
              </a:rPr>
              <a:t></a:t>
            </a:r>
            <a:endParaRPr lang="zh-CN" altLang="zh-CN" sz="3200" kern="1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Tree>
    <p:extLst>
      <p:ext uri="{BB962C8B-B14F-4D97-AF65-F5344CB8AC3E}">
        <p14:creationId xmlns:p14="http://schemas.microsoft.com/office/powerpoint/2010/main" val="2406560388"/>
      </p:ext>
    </p:extLst>
  </p:cSld>
  <p:clrMapOvr>
    <a:masterClrMapping/>
  </p:clrMapOvr>
  <mc:AlternateContent xmlns:mc="http://schemas.openxmlformats.org/markup-compatibility/2006" xmlns:p14="http://schemas.microsoft.com/office/powerpoint/2010/main">
    <mc:Choice Requires="p14">
      <p:transition spd="slow" p14:dur="2000" advTm="99273"/>
    </mc:Choice>
    <mc:Fallback xmlns="">
      <p:transition spd="slow" advTm="99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8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8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8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8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8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87"/>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8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28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9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9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9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9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9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9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96"/>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1" nodeType="clickEffect">
                                  <p:stCondLst>
                                    <p:cond delay="0"/>
                                  </p:stCondLst>
                                  <p:childTnLst>
                                    <p:set>
                                      <p:cBhvr>
                                        <p:cTn id="90" dur="1" fill="hold">
                                          <p:stCondLst>
                                            <p:cond delay="0"/>
                                          </p:stCondLst>
                                        </p:cTn>
                                        <p:tgtEl>
                                          <p:spTgt spid="266"/>
                                        </p:tgtEl>
                                        <p:attrNameLst>
                                          <p:attrName>style.visibility</p:attrName>
                                        </p:attrNameLst>
                                      </p:cBhvr>
                                      <p:to>
                                        <p:strVal val="visible"/>
                                      </p:to>
                                    </p:set>
                                  </p:childTnLst>
                                </p:cTn>
                              </p:par>
                              <p:par>
                                <p:cTn id="91" presetID="1" presetClass="exit" presetSubtype="0" fill="hold" grpId="1" nodeType="withEffect">
                                  <p:stCondLst>
                                    <p:cond delay="0"/>
                                  </p:stCondLst>
                                  <p:childTnLst>
                                    <p:set>
                                      <p:cBhvr>
                                        <p:cTn id="92" dur="1" fill="hold">
                                          <p:stCondLst>
                                            <p:cond delay="0"/>
                                          </p:stCondLst>
                                        </p:cTn>
                                        <p:tgtEl>
                                          <p:spTgt spid="256"/>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257"/>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258"/>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259"/>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260"/>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262"/>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263"/>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264"/>
                                        </p:tgtEl>
                                        <p:attrNameLst>
                                          <p:attrName>style.visibility</p:attrName>
                                        </p:attrNameLst>
                                      </p:cBhvr>
                                      <p:to>
                                        <p:strVal val="hidden"/>
                                      </p:to>
                                    </p:set>
                                  </p:childTnLst>
                                </p:cTn>
                              </p:par>
                              <p:par>
                                <p:cTn id="107" presetID="1" presetClass="exit" presetSubtype="0" fill="hold" grpId="1" nodeType="withEffect">
                                  <p:stCondLst>
                                    <p:cond delay="0"/>
                                  </p:stCondLst>
                                  <p:childTnLst>
                                    <p:set>
                                      <p:cBhvr>
                                        <p:cTn id="108" dur="1" fill="hold">
                                          <p:stCondLst>
                                            <p:cond delay="0"/>
                                          </p:stCondLst>
                                        </p:cTn>
                                        <p:tgtEl>
                                          <p:spTgt spid="265"/>
                                        </p:tgtEl>
                                        <p:attrNameLst>
                                          <p:attrName>style.visibility</p:attrName>
                                        </p:attrNameLst>
                                      </p:cBhvr>
                                      <p:to>
                                        <p:strVal val="hidden"/>
                                      </p:to>
                                    </p:set>
                                  </p:childTnLst>
                                </p:cTn>
                              </p:par>
                              <p:par>
                                <p:cTn id="109" presetID="1" presetClass="exit" presetSubtype="0" fill="hold" grpId="1" nodeType="withEffect">
                                  <p:stCondLst>
                                    <p:cond delay="0"/>
                                  </p:stCondLst>
                                  <p:childTnLst>
                                    <p:set>
                                      <p:cBhvr>
                                        <p:cTn id="110" dur="1" fill="hold">
                                          <p:stCondLst>
                                            <p:cond delay="0"/>
                                          </p:stCondLst>
                                        </p:cTn>
                                        <p:tgtEl>
                                          <p:spTgt spid="267"/>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268"/>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69"/>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270"/>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271"/>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272"/>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273"/>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274"/>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275"/>
                                        </p:tgtEl>
                                        <p:attrNameLst>
                                          <p:attrName>style.visibility</p:attrName>
                                        </p:attrNameLst>
                                      </p:cBhvr>
                                      <p:to>
                                        <p:strVal val="hidden"/>
                                      </p:to>
                                    </p:set>
                                  </p:childTnLst>
                                </p:cTn>
                              </p:par>
                              <p:par>
                                <p:cTn id="127" presetID="1" presetClass="exit" presetSubtype="0" fill="hold" grpId="1" nodeType="withEffect">
                                  <p:stCondLst>
                                    <p:cond delay="0"/>
                                  </p:stCondLst>
                                  <p:childTnLst>
                                    <p:set>
                                      <p:cBhvr>
                                        <p:cTn id="128" dur="1" fill="hold">
                                          <p:stCondLst>
                                            <p:cond delay="0"/>
                                          </p:stCondLst>
                                        </p:cTn>
                                        <p:tgtEl>
                                          <p:spTgt spid="276"/>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277"/>
                                        </p:tgtEl>
                                        <p:attrNameLst>
                                          <p:attrName>style.visibility</p:attrName>
                                        </p:attrNameLst>
                                      </p:cBhvr>
                                      <p:to>
                                        <p:strVal val="hidden"/>
                                      </p:to>
                                    </p:set>
                                  </p:childTnLst>
                                </p:cTn>
                              </p:par>
                              <p:par>
                                <p:cTn id="131" presetID="1" presetClass="exit" presetSubtype="0" fill="hold" nodeType="withEffect">
                                  <p:stCondLst>
                                    <p:cond delay="0"/>
                                  </p:stCondLst>
                                  <p:childTnLst>
                                    <p:set>
                                      <p:cBhvr>
                                        <p:cTn id="132" dur="1" fill="hold">
                                          <p:stCondLst>
                                            <p:cond delay="0"/>
                                          </p:stCondLst>
                                        </p:cTn>
                                        <p:tgtEl>
                                          <p:spTgt spid="278"/>
                                        </p:tgtEl>
                                        <p:attrNameLst>
                                          <p:attrName>style.visibility</p:attrName>
                                        </p:attrNameLst>
                                      </p:cBhvr>
                                      <p:to>
                                        <p:strVal val="hidden"/>
                                      </p:to>
                                    </p:set>
                                  </p:childTnLst>
                                </p:cTn>
                              </p:par>
                              <p:par>
                                <p:cTn id="133" presetID="1" presetClass="exit" presetSubtype="0" fill="hold" grpId="1" nodeType="withEffect">
                                  <p:stCondLst>
                                    <p:cond delay="0"/>
                                  </p:stCondLst>
                                  <p:childTnLst>
                                    <p:set>
                                      <p:cBhvr>
                                        <p:cTn id="134" dur="1" fill="hold">
                                          <p:stCondLst>
                                            <p:cond delay="0"/>
                                          </p:stCondLst>
                                        </p:cTn>
                                        <p:tgtEl>
                                          <p:spTgt spid="279"/>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280"/>
                                        </p:tgtEl>
                                        <p:attrNameLst>
                                          <p:attrName>style.visibility</p:attrName>
                                        </p:attrNameLst>
                                      </p:cBhvr>
                                      <p:to>
                                        <p:strVal val="hidden"/>
                                      </p:to>
                                    </p:set>
                                  </p:childTnLst>
                                </p:cTn>
                              </p:par>
                              <p:par>
                                <p:cTn id="137" presetID="1" presetClass="exit" presetSubtype="0" fill="hold" nodeType="withEffect">
                                  <p:stCondLst>
                                    <p:cond delay="0"/>
                                  </p:stCondLst>
                                  <p:childTnLst>
                                    <p:set>
                                      <p:cBhvr>
                                        <p:cTn id="138" dur="1" fill="hold">
                                          <p:stCondLst>
                                            <p:cond delay="0"/>
                                          </p:stCondLst>
                                        </p:cTn>
                                        <p:tgtEl>
                                          <p:spTgt spid="281"/>
                                        </p:tgtEl>
                                        <p:attrNameLst>
                                          <p:attrName>style.visibility</p:attrName>
                                        </p:attrNameLst>
                                      </p:cBhvr>
                                      <p:to>
                                        <p:strVal val="hidden"/>
                                      </p:to>
                                    </p:set>
                                  </p:childTnLst>
                                </p:cTn>
                              </p:par>
                              <p:par>
                                <p:cTn id="139" presetID="1" presetClass="exit" presetSubtype="0" fill="hold" nodeType="withEffect">
                                  <p:stCondLst>
                                    <p:cond delay="0"/>
                                  </p:stCondLst>
                                  <p:childTnLst>
                                    <p:set>
                                      <p:cBhvr>
                                        <p:cTn id="140" dur="1" fill="hold">
                                          <p:stCondLst>
                                            <p:cond delay="0"/>
                                          </p:stCondLst>
                                        </p:cTn>
                                        <p:tgtEl>
                                          <p:spTgt spid="282"/>
                                        </p:tgtEl>
                                        <p:attrNameLst>
                                          <p:attrName>style.visibility</p:attrName>
                                        </p:attrNameLst>
                                      </p:cBhvr>
                                      <p:to>
                                        <p:strVal val="hidden"/>
                                      </p:to>
                                    </p:set>
                                  </p:childTnLst>
                                </p:cTn>
                              </p:par>
                              <p:par>
                                <p:cTn id="141" presetID="1" presetClass="exit" presetSubtype="0" fill="hold" nodeType="withEffect">
                                  <p:stCondLst>
                                    <p:cond delay="0"/>
                                  </p:stCondLst>
                                  <p:childTnLst>
                                    <p:set>
                                      <p:cBhvr>
                                        <p:cTn id="142" dur="1" fill="hold">
                                          <p:stCondLst>
                                            <p:cond delay="0"/>
                                          </p:stCondLst>
                                        </p:cTn>
                                        <p:tgtEl>
                                          <p:spTgt spid="283"/>
                                        </p:tgtEl>
                                        <p:attrNameLst>
                                          <p:attrName>style.visibility</p:attrName>
                                        </p:attrNameLst>
                                      </p:cBhvr>
                                      <p:to>
                                        <p:strVal val="hidden"/>
                                      </p:to>
                                    </p:set>
                                  </p:childTnLst>
                                </p:cTn>
                              </p:par>
                              <p:par>
                                <p:cTn id="143" presetID="1" presetClass="exit" presetSubtype="0" fill="hold" nodeType="withEffect">
                                  <p:stCondLst>
                                    <p:cond delay="0"/>
                                  </p:stCondLst>
                                  <p:childTnLst>
                                    <p:set>
                                      <p:cBhvr>
                                        <p:cTn id="144" dur="1" fill="hold">
                                          <p:stCondLst>
                                            <p:cond delay="0"/>
                                          </p:stCondLst>
                                        </p:cTn>
                                        <p:tgtEl>
                                          <p:spTgt spid="284"/>
                                        </p:tgtEl>
                                        <p:attrNameLst>
                                          <p:attrName>style.visibility</p:attrName>
                                        </p:attrNameLst>
                                      </p:cBhvr>
                                      <p:to>
                                        <p:strVal val="hidden"/>
                                      </p:to>
                                    </p:set>
                                  </p:childTnLst>
                                </p:cTn>
                              </p:par>
                              <p:par>
                                <p:cTn id="145" presetID="1" presetClass="exit" presetSubtype="0" fill="hold" nodeType="withEffect">
                                  <p:stCondLst>
                                    <p:cond delay="0"/>
                                  </p:stCondLst>
                                  <p:childTnLst>
                                    <p:set>
                                      <p:cBhvr>
                                        <p:cTn id="146" dur="1" fill="hold">
                                          <p:stCondLst>
                                            <p:cond delay="0"/>
                                          </p:stCondLst>
                                        </p:cTn>
                                        <p:tgtEl>
                                          <p:spTgt spid="285"/>
                                        </p:tgtEl>
                                        <p:attrNameLst>
                                          <p:attrName>style.visibility</p:attrName>
                                        </p:attrNameLst>
                                      </p:cBhvr>
                                      <p:to>
                                        <p:strVal val="hidden"/>
                                      </p:to>
                                    </p:set>
                                  </p:childTnLst>
                                </p:cTn>
                              </p:par>
                              <p:par>
                                <p:cTn id="147" presetID="1" presetClass="exit" presetSubtype="0" fill="hold" nodeType="withEffect">
                                  <p:stCondLst>
                                    <p:cond delay="0"/>
                                  </p:stCondLst>
                                  <p:childTnLst>
                                    <p:set>
                                      <p:cBhvr>
                                        <p:cTn id="148" dur="1" fill="hold">
                                          <p:stCondLst>
                                            <p:cond delay="0"/>
                                          </p:stCondLst>
                                        </p:cTn>
                                        <p:tgtEl>
                                          <p:spTgt spid="286"/>
                                        </p:tgtEl>
                                        <p:attrNameLst>
                                          <p:attrName>style.visibility</p:attrName>
                                        </p:attrNameLst>
                                      </p:cBhvr>
                                      <p:to>
                                        <p:strVal val="hidden"/>
                                      </p:to>
                                    </p:set>
                                  </p:childTnLst>
                                </p:cTn>
                              </p:par>
                              <p:par>
                                <p:cTn id="149" presetID="1" presetClass="exit" presetSubtype="0" fill="hold" nodeType="withEffect">
                                  <p:stCondLst>
                                    <p:cond delay="0"/>
                                  </p:stCondLst>
                                  <p:childTnLst>
                                    <p:set>
                                      <p:cBhvr>
                                        <p:cTn id="150" dur="1" fill="hold">
                                          <p:stCondLst>
                                            <p:cond delay="0"/>
                                          </p:stCondLst>
                                        </p:cTn>
                                        <p:tgtEl>
                                          <p:spTgt spid="287"/>
                                        </p:tgtEl>
                                        <p:attrNameLst>
                                          <p:attrName>style.visibility</p:attrName>
                                        </p:attrNameLst>
                                      </p:cBhvr>
                                      <p:to>
                                        <p:strVal val="hidden"/>
                                      </p:to>
                                    </p:set>
                                  </p:childTnLst>
                                </p:cTn>
                              </p:par>
                              <p:par>
                                <p:cTn id="151" presetID="1" presetClass="exit" presetSubtype="0" fill="hold" nodeType="withEffect">
                                  <p:stCondLst>
                                    <p:cond delay="0"/>
                                  </p:stCondLst>
                                  <p:childTnLst>
                                    <p:set>
                                      <p:cBhvr>
                                        <p:cTn id="152" dur="1" fill="hold">
                                          <p:stCondLst>
                                            <p:cond delay="0"/>
                                          </p:stCondLst>
                                        </p:cTn>
                                        <p:tgtEl>
                                          <p:spTgt spid="288"/>
                                        </p:tgtEl>
                                        <p:attrNameLst>
                                          <p:attrName>style.visibility</p:attrName>
                                        </p:attrNameLst>
                                      </p:cBhvr>
                                      <p:to>
                                        <p:strVal val="hidden"/>
                                      </p:to>
                                    </p:set>
                                  </p:childTnLst>
                                </p:cTn>
                              </p:par>
                              <p:par>
                                <p:cTn id="153" presetID="1" presetClass="exit" presetSubtype="0" fill="hold" nodeType="withEffect">
                                  <p:stCondLst>
                                    <p:cond delay="0"/>
                                  </p:stCondLst>
                                  <p:childTnLst>
                                    <p:set>
                                      <p:cBhvr>
                                        <p:cTn id="154" dur="1" fill="hold">
                                          <p:stCondLst>
                                            <p:cond delay="0"/>
                                          </p:stCondLst>
                                        </p:cTn>
                                        <p:tgtEl>
                                          <p:spTgt spid="289"/>
                                        </p:tgtEl>
                                        <p:attrNameLst>
                                          <p:attrName>style.visibility</p:attrName>
                                        </p:attrNameLst>
                                      </p:cBhvr>
                                      <p:to>
                                        <p:strVal val="hidden"/>
                                      </p:to>
                                    </p:set>
                                  </p:childTnLst>
                                </p:cTn>
                              </p:par>
                              <p:par>
                                <p:cTn id="155" presetID="1" presetClass="exit" presetSubtype="0" fill="hold" nodeType="withEffect">
                                  <p:stCondLst>
                                    <p:cond delay="0"/>
                                  </p:stCondLst>
                                  <p:childTnLst>
                                    <p:set>
                                      <p:cBhvr>
                                        <p:cTn id="156" dur="1" fill="hold">
                                          <p:stCondLst>
                                            <p:cond delay="0"/>
                                          </p:stCondLst>
                                        </p:cTn>
                                        <p:tgtEl>
                                          <p:spTgt spid="290"/>
                                        </p:tgtEl>
                                        <p:attrNameLst>
                                          <p:attrName>style.visibility</p:attrName>
                                        </p:attrNameLst>
                                      </p:cBhvr>
                                      <p:to>
                                        <p:strVal val="hidden"/>
                                      </p:to>
                                    </p:set>
                                  </p:childTnLst>
                                </p:cTn>
                              </p:par>
                              <p:par>
                                <p:cTn id="157" presetID="1" presetClass="exit" presetSubtype="0" fill="hold" nodeType="withEffect">
                                  <p:stCondLst>
                                    <p:cond delay="0"/>
                                  </p:stCondLst>
                                  <p:childTnLst>
                                    <p:set>
                                      <p:cBhvr>
                                        <p:cTn id="158" dur="1" fill="hold">
                                          <p:stCondLst>
                                            <p:cond delay="0"/>
                                          </p:stCondLst>
                                        </p:cTn>
                                        <p:tgtEl>
                                          <p:spTgt spid="291"/>
                                        </p:tgtEl>
                                        <p:attrNameLst>
                                          <p:attrName>style.visibility</p:attrName>
                                        </p:attrNameLst>
                                      </p:cBhvr>
                                      <p:to>
                                        <p:strVal val="hidden"/>
                                      </p:to>
                                    </p:set>
                                  </p:childTnLst>
                                </p:cTn>
                              </p:par>
                              <p:par>
                                <p:cTn id="159" presetID="1" presetClass="exit" presetSubtype="0" fill="hold" nodeType="withEffect">
                                  <p:stCondLst>
                                    <p:cond delay="0"/>
                                  </p:stCondLst>
                                  <p:childTnLst>
                                    <p:set>
                                      <p:cBhvr>
                                        <p:cTn id="160" dur="1" fill="hold">
                                          <p:stCondLst>
                                            <p:cond delay="0"/>
                                          </p:stCondLst>
                                        </p:cTn>
                                        <p:tgtEl>
                                          <p:spTgt spid="292"/>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293"/>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295"/>
                                        </p:tgtEl>
                                        <p:attrNameLst>
                                          <p:attrName>style.visibility</p:attrName>
                                        </p:attrNameLst>
                                      </p:cBhvr>
                                      <p:to>
                                        <p:strVal val="hidden"/>
                                      </p:to>
                                    </p:set>
                                  </p:childTnLst>
                                </p:cTn>
                              </p:par>
                              <p:par>
                                <p:cTn id="165" presetID="1" presetClass="exit" presetSubtype="0" fill="hold" grpId="1" nodeType="withEffect">
                                  <p:stCondLst>
                                    <p:cond delay="0"/>
                                  </p:stCondLst>
                                  <p:childTnLst>
                                    <p:set>
                                      <p:cBhvr>
                                        <p:cTn id="166" dur="1" fill="hold">
                                          <p:stCondLst>
                                            <p:cond delay="0"/>
                                          </p:stCondLst>
                                        </p:cTn>
                                        <p:tgtEl>
                                          <p:spTgt spid="296"/>
                                        </p:tgtEl>
                                        <p:attrNameLst>
                                          <p:attrName>style.visibility</p:attrName>
                                        </p:attrNameLst>
                                      </p:cBhvr>
                                      <p:to>
                                        <p:strVal val="hidden"/>
                                      </p:to>
                                    </p:set>
                                  </p:childTnLst>
                                </p:cTn>
                              </p:par>
                              <p:par>
                                <p:cTn id="167" presetID="1" presetClass="entr" presetSubtype="0" fill="hold" grpId="0" nodeType="withEffect">
                                  <p:stCondLst>
                                    <p:cond delay="0"/>
                                  </p:stCondLst>
                                  <p:childTnLst>
                                    <p:set>
                                      <p:cBhvr>
                                        <p:cTn id="168" dur="1" fill="hold">
                                          <p:stCondLst>
                                            <p:cond delay="0"/>
                                          </p:stCondLst>
                                        </p:cTn>
                                        <p:tgtEl>
                                          <p:spTgt spid="346"/>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347"/>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348"/>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349"/>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350"/>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351"/>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353"/>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354"/>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356"/>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357"/>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359"/>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360"/>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362"/>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363"/>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364"/>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365"/>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366"/>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367"/>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368"/>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369"/>
                                        </p:tgtEl>
                                        <p:attrNameLst>
                                          <p:attrName>style.visibility</p:attrName>
                                        </p:attrNameLst>
                                      </p:cBhvr>
                                      <p:to>
                                        <p:strVal val="visible"/>
                                      </p:to>
                                    </p:set>
                                  </p:childTnLst>
                                </p:cTn>
                              </p:par>
                              <p:par>
                                <p:cTn id="207" presetID="1" presetClass="entr" presetSubtype="0" fill="hold" nodeType="withEffect">
                                  <p:stCondLst>
                                    <p:cond delay="0"/>
                                  </p:stCondLst>
                                  <p:childTnLst>
                                    <p:set>
                                      <p:cBhvr>
                                        <p:cTn id="208" dur="1" fill="hold">
                                          <p:stCondLst>
                                            <p:cond delay="0"/>
                                          </p:stCondLst>
                                        </p:cTn>
                                        <p:tgtEl>
                                          <p:spTgt spid="370"/>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371"/>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372"/>
                                        </p:tgtEl>
                                        <p:attrNameLst>
                                          <p:attrName>style.visibility</p:attrName>
                                        </p:attrNameLst>
                                      </p:cBhvr>
                                      <p:to>
                                        <p:strVal val="visible"/>
                                      </p:to>
                                    </p:set>
                                  </p:childTnLst>
                                </p:cTn>
                              </p:par>
                              <p:par>
                                <p:cTn id="213" presetID="1" presetClass="entr" presetSubtype="0" fill="hold" nodeType="withEffect">
                                  <p:stCondLst>
                                    <p:cond delay="0"/>
                                  </p:stCondLst>
                                  <p:childTnLst>
                                    <p:set>
                                      <p:cBhvr>
                                        <p:cTn id="214" dur="1" fill="hold">
                                          <p:stCondLst>
                                            <p:cond delay="0"/>
                                          </p:stCondLst>
                                        </p:cTn>
                                        <p:tgtEl>
                                          <p:spTgt spid="373"/>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374"/>
                                        </p:tgtEl>
                                        <p:attrNameLst>
                                          <p:attrName>style.visibility</p:attrName>
                                        </p:attrNameLst>
                                      </p:cBhvr>
                                      <p:to>
                                        <p:strVal val="visible"/>
                                      </p:to>
                                    </p:set>
                                  </p:childTnLst>
                                </p:cTn>
                              </p:par>
                              <p:par>
                                <p:cTn id="217" presetID="1" presetClass="entr" presetSubtype="0" fill="hold" nodeType="withEffect">
                                  <p:stCondLst>
                                    <p:cond delay="0"/>
                                  </p:stCondLst>
                                  <p:childTnLst>
                                    <p:set>
                                      <p:cBhvr>
                                        <p:cTn id="218" dur="1" fill="hold">
                                          <p:stCondLst>
                                            <p:cond delay="0"/>
                                          </p:stCondLst>
                                        </p:cTn>
                                        <p:tgtEl>
                                          <p:spTgt spid="375"/>
                                        </p:tgtEl>
                                        <p:attrNameLst>
                                          <p:attrName>style.visibility</p:attrName>
                                        </p:attrNameLst>
                                      </p:cBhvr>
                                      <p:to>
                                        <p:strVal val="visible"/>
                                      </p:to>
                                    </p:set>
                                  </p:childTnLst>
                                </p:cTn>
                              </p:par>
                              <p:par>
                                <p:cTn id="219" presetID="1" presetClass="entr" presetSubtype="0" fill="hold" nodeType="withEffect">
                                  <p:stCondLst>
                                    <p:cond delay="0"/>
                                  </p:stCondLst>
                                  <p:childTnLst>
                                    <p:set>
                                      <p:cBhvr>
                                        <p:cTn id="220" dur="1" fill="hold">
                                          <p:stCondLst>
                                            <p:cond delay="0"/>
                                          </p:stCondLst>
                                        </p:cTn>
                                        <p:tgtEl>
                                          <p:spTgt spid="376"/>
                                        </p:tgtEl>
                                        <p:attrNameLst>
                                          <p:attrName>style.visibility</p:attrName>
                                        </p:attrNameLst>
                                      </p:cBhvr>
                                      <p:to>
                                        <p:strVal val="visible"/>
                                      </p:to>
                                    </p:set>
                                  </p:childTnLst>
                                </p:cTn>
                              </p:par>
                              <p:par>
                                <p:cTn id="221" presetID="1" presetClass="entr" presetSubtype="0" fill="hold" nodeType="withEffect">
                                  <p:stCondLst>
                                    <p:cond delay="0"/>
                                  </p:stCondLst>
                                  <p:childTnLst>
                                    <p:set>
                                      <p:cBhvr>
                                        <p:cTn id="222" dur="1" fill="hold">
                                          <p:stCondLst>
                                            <p:cond delay="0"/>
                                          </p:stCondLst>
                                        </p:cTn>
                                        <p:tgtEl>
                                          <p:spTgt spid="377"/>
                                        </p:tgtEl>
                                        <p:attrNameLst>
                                          <p:attrName>style.visibility</p:attrName>
                                        </p:attrNameLst>
                                      </p:cBhvr>
                                      <p:to>
                                        <p:strVal val="visible"/>
                                      </p:to>
                                    </p:set>
                                  </p:childTnLst>
                                </p:cTn>
                              </p:par>
                              <p:par>
                                <p:cTn id="223" presetID="1" presetClass="entr" presetSubtype="0" fill="hold" nodeType="withEffect">
                                  <p:stCondLst>
                                    <p:cond delay="0"/>
                                  </p:stCondLst>
                                  <p:childTnLst>
                                    <p:set>
                                      <p:cBhvr>
                                        <p:cTn id="224" dur="1" fill="hold">
                                          <p:stCondLst>
                                            <p:cond delay="0"/>
                                          </p:stCondLst>
                                        </p:cTn>
                                        <p:tgtEl>
                                          <p:spTgt spid="378"/>
                                        </p:tgtEl>
                                        <p:attrNameLst>
                                          <p:attrName>style.visibility</p:attrName>
                                        </p:attrNameLst>
                                      </p:cBhvr>
                                      <p:to>
                                        <p:strVal val="visible"/>
                                      </p:to>
                                    </p:set>
                                  </p:childTnLst>
                                </p:cTn>
                              </p:par>
                              <p:par>
                                <p:cTn id="225" presetID="1" presetClass="entr" presetSubtype="0" fill="hold" nodeType="withEffect">
                                  <p:stCondLst>
                                    <p:cond delay="0"/>
                                  </p:stCondLst>
                                  <p:childTnLst>
                                    <p:set>
                                      <p:cBhvr>
                                        <p:cTn id="226" dur="1" fill="hold">
                                          <p:stCondLst>
                                            <p:cond delay="0"/>
                                          </p:stCondLst>
                                        </p:cTn>
                                        <p:tgtEl>
                                          <p:spTgt spid="379"/>
                                        </p:tgtEl>
                                        <p:attrNameLst>
                                          <p:attrName>style.visibility</p:attrName>
                                        </p:attrNameLst>
                                      </p:cBhvr>
                                      <p:to>
                                        <p:strVal val="visible"/>
                                      </p:to>
                                    </p:set>
                                  </p:childTnLst>
                                </p:cTn>
                              </p:par>
                              <p:par>
                                <p:cTn id="227" presetID="1" presetClass="entr" presetSubtype="0" fill="hold" nodeType="withEffect">
                                  <p:stCondLst>
                                    <p:cond delay="0"/>
                                  </p:stCondLst>
                                  <p:childTnLst>
                                    <p:set>
                                      <p:cBhvr>
                                        <p:cTn id="228" dur="1" fill="hold">
                                          <p:stCondLst>
                                            <p:cond delay="0"/>
                                          </p:stCondLst>
                                        </p:cTn>
                                        <p:tgtEl>
                                          <p:spTgt spid="380"/>
                                        </p:tgtEl>
                                        <p:attrNameLst>
                                          <p:attrName>style.visibility</p:attrName>
                                        </p:attrNameLst>
                                      </p:cBhvr>
                                      <p:to>
                                        <p:strVal val="visible"/>
                                      </p:to>
                                    </p:set>
                                  </p:childTnLst>
                                </p:cTn>
                              </p:par>
                              <p:par>
                                <p:cTn id="229" presetID="1" presetClass="entr" presetSubtype="0" fill="hold" nodeType="withEffect">
                                  <p:stCondLst>
                                    <p:cond delay="0"/>
                                  </p:stCondLst>
                                  <p:childTnLst>
                                    <p:set>
                                      <p:cBhvr>
                                        <p:cTn id="230" dur="1" fill="hold">
                                          <p:stCondLst>
                                            <p:cond delay="0"/>
                                          </p:stCondLst>
                                        </p:cTn>
                                        <p:tgtEl>
                                          <p:spTgt spid="381"/>
                                        </p:tgtEl>
                                        <p:attrNameLst>
                                          <p:attrName>style.visibility</p:attrName>
                                        </p:attrNameLst>
                                      </p:cBhvr>
                                      <p:to>
                                        <p:strVal val="visible"/>
                                      </p:to>
                                    </p:set>
                                  </p:childTnLst>
                                </p:cTn>
                              </p:par>
                              <p:par>
                                <p:cTn id="231" presetID="1" presetClass="entr" presetSubtype="0" fill="hold" nodeType="withEffect">
                                  <p:stCondLst>
                                    <p:cond delay="0"/>
                                  </p:stCondLst>
                                  <p:childTnLst>
                                    <p:set>
                                      <p:cBhvr>
                                        <p:cTn id="232" dur="1" fill="hold">
                                          <p:stCondLst>
                                            <p:cond delay="0"/>
                                          </p:stCondLst>
                                        </p:cTn>
                                        <p:tgtEl>
                                          <p:spTgt spid="382"/>
                                        </p:tgtEl>
                                        <p:attrNameLst>
                                          <p:attrName>style.visibility</p:attrName>
                                        </p:attrNameLst>
                                      </p:cBhvr>
                                      <p:to>
                                        <p:strVal val="visible"/>
                                      </p:to>
                                    </p:set>
                                  </p:childTnLst>
                                </p:cTn>
                              </p:par>
                              <p:par>
                                <p:cTn id="233" presetID="1" presetClass="entr" presetSubtype="0" fill="hold" nodeType="withEffect">
                                  <p:stCondLst>
                                    <p:cond delay="0"/>
                                  </p:stCondLst>
                                  <p:childTnLst>
                                    <p:set>
                                      <p:cBhvr>
                                        <p:cTn id="234" dur="1" fill="hold">
                                          <p:stCondLst>
                                            <p:cond delay="0"/>
                                          </p:stCondLst>
                                        </p:cTn>
                                        <p:tgtEl>
                                          <p:spTgt spid="383"/>
                                        </p:tgtEl>
                                        <p:attrNameLst>
                                          <p:attrName>style.visibility</p:attrName>
                                        </p:attrNameLst>
                                      </p:cBhvr>
                                      <p:to>
                                        <p:strVal val="visible"/>
                                      </p:to>
                                    </p:set>
                                  </p:childTnLst>
                                </p:cTn>
                              </p:par>
                              <p:par>
                                <p:cTn id="235" presetID="1" presetClass="entr" presetSubtype="0" fill="hold" nodeType="withEffect">
                                  <p:stCondLst>
                                    <p:cond delay="0"/>
                                  </p:stCondLst>
                                  <p:childTnLst>
                                    <p:set>
                                      <p:cBhvr>
                                        <p:cTn id="236" dur="1" fill="hold">
                                          <p:stCondLst>
                                            <p:cond delay="0"/>
                                          </p:stCondLst>
                                        </p:cTn>
                                        <p:tgtEl>
                                          <p:spTgt spid="384"/>
                                        </p:tgtEl>
                                        <p:attrNameLst>
                                          <p:attrName>style.visibility</p:attrName>
                                        </p:attrNameLst>
                                      </p:cBhvr>
                                      <p:to>
                                        <p:strVal val="visible"/>
                                      </p:to>
                                    </p:set>
                                  </p:childTnLst>
                                </p:cTn>
                              </p:par>
                              <p:par>
                                <p:cTn id="237" presetID="1" presetClass="entr" presetSubtype="0" fill="hold" nodeType="withEffect">
                                  <p:stCondLst>
                                    <p:cond delay="0"/>
                                  </p:stCondLst>
                                  <p:childTnLst>
                                    <p:set>
                                      <p:cBhvr>
                                        <p:cTn id="238" dur="1" fill="hold">
                                          <p:stCondLst>
                                            <p:cond delay="0"/>
                                          </p:stCondLst>
                                        </p:cTn>
                                        <p:tgtEl>
                                          <p:spTgt spid="385"/>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386"/>
                                        </p:tgtEl>
                                        <p:attrNameLst>
                                          <p:attrName>style.visibility</p:attrName>
                                        </p:attrNameLst>
                                      </p:cBhvr>
                                      <p:to>
                                        <p:strVal val="visible"/>
                                      </p:to>
                                    </p:set>
                                  </p:childTnLst>
                                </p:cTn>
                              </p:par>
                              <p:par>
                                <p:cTn id="241" presetID="1" presetClass="entr" presetSubtype="0" fill="hold" grpId="0" nodeType="withEffect">
                                  <p:stCondLst>
                                    <p:cond delay="0"/>
                                  </p:stCondLst>
                                  <p:childTnLst>
                                    <p:set>
                                      <p:cBhvr>
                                        <p:cTn id="242" dur="1" fill="hold">
                                          <p:stCondLst>
                                            <p:cond delay="0"/>
                                          </p:stCondLst>
                                        </p:cTn>
                                        <p:tgtEl>
                                          <p:spTgt spid="387"/>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388"/>
                                        </p:tgtEl>
                                        <p:attrNameLst>
                                          <p:attrName>style.visibility</p:attrName>
                                        </p:attrNameLst>
                                      </p:cBhvr>
                                      <p:to>
                                        <p:strVal val="visible"/>
                                      </p:to>
                                    </p:set>
                                  </p:childTnLst>
                                </p:cTn>
                              </p:par>
                              <p:par>
                                <p:cTn id="245" presetID="1" presetClass="entr" presetSubtype="0" fill="hold" nodeType="withEffect">
                                  <p:stCondLst>
                                    <p:cond delay="0"/>
                                  </p:stCondLst>
                                  <p:childTnLst>
                                    <p:set>
                                      <p:cBhvr>
                                        <p:cTn id="246" dur="1" fill="hold">
                                          <p:stCondLst>
                                            <p:cond delay="0"/>
                                          </p:stCondLst>
                                        </p:cTn>
                                        <p:tgtEl>
                                          <p:spTgt spid="355"/>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392"/>
                                        </p:tgtEl>
                                        <p:attrNameLst>
                                          <p:attrName>style.visibility</p:attrName>
                                        </p:attrNameLst>
                                      </p:cBhvr>
                                      <p:to>
                                        <p:strVal val="visible"/>
                                      </p:to>
                                    </p:set>
                                  </p:childTnLst>
                                </p:cTn>
                              </p:par>
                              <p:par>
                                <p:cTn id="251" presetID="1" presetClass="entr" presetSubtype="0" fill="hold" grpId="0" nodeType="withEffect">
                                  <p:stCondLst>
                                    <p:cond delay="0"/>
                                  </p:stCondLst>
                                  <p:childTnLst>
                                    <p:set>
                                      <p:cBhvr>
                                        <p:cTn id="252" dur="1" fill="hold">
                                          <p:stCondLst>
                                            <p:cond delay="0"/>
                                          </p:stCondLst>
                                        </p:cTn>
                                        <p:tgtEl>
                                          <p:spTgt spid="393"/>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394"/>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395"/>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396"/>
                                        </p:tgtEl>
                                        <p:attrNameLst>
                                          <p:attrName>style.visibility</p:attrName>
                                        </p:attrNameLst>
                                      </p:cBhvr>
                                      <p:to>
                                        <p:strVal val="visible"/>
                                      </p:to>
                                    </p:set>
                                  </p:childTnLst>
                                </p:cTn>
                              </p:par>
                              <p:par>
                                <p:cTn id="259" presetID="1" presetClass="entr" presetSubtype="0" fill="hold" grpId="0" nodeType="withEffect">
                                  <p:stCondLst>
                                    <p:cond delay="0"/>
                                  </p:stCondLst>
                                  <p:childTnLst>
                                    <p:set>
                                      <p:cBhvr>
                                        <p:cTn id="260" dur="1" fill="hold">
                                          <p:stCondLst>
                                            <p:cond delay="0"/>
                                          </p:stCondLst>
                                        </p:cTn>
                                        <p:tgtEl>
                                          <p:spTgt spid="397"/>
                                        </p:tgtEl>
                                        <p:attrNameLst>
                                          <p:attrName>style.visibility</p:attrName>
                                        </p:attrNameLst>
                                      </p:cBhvr>
                                      <p:to>
                                        <p:strVal val="visible"/>
                                      </p:to>
                                    </p:set>
                                  </p:childTnLst>
                                </p:cTn>
                              </p:par>
                              <p:par>
                                <p:cTn id="261" presetID="1" presetClass="entr" presetSubtype="0" fill="hold" grpId="0" nodeType="withEffect">
                                  <p:stCondLst>
                                    <p:cond delay="0"/>
                                  </p:stCondLst>
                                  <p:childTnLst>
                                    <p:set>
                                      <p:cBhvr>
                                        <p:cTn id="262" dur="1" fill="hold">
                                          <p:stCondLst>
                                            <p:cond delay="0"/>
                                          </p:stCondLst>
                                        </p:cTn>
                                        <p:tgtEl>
                                          <p:spTgt spid="398"/>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399"/>
                                        </p:tgtEl>
                                        <p:attrNameLst>
                                          <p:attrName>style.visibility</p:attrName>
                                        </p:attrNameLst>
                                      </p:cBhvr>
                                      <p:to>
                                        <p:strVal val="visible"/>
                                      </p:to>
                                    </p:set>
                                  </p:childTnLst>
                                </p:cTn>
                              </p:par>
                              <p:par>
                                <p:cTn id="265" presetID="1" presetClass="entr" presetSubtype="0" fill="hold" nodeType="withEffect">
                                  <p:stCondLst>
                                    <p:cond delay="0"/>
                                  </p:stCondLst>
                                  <p:childTnLst>
                                    <p:set>
                                      <p:cBhvr>
                                        <p:cTn id="266" dur="1" fill="hold">
                                          <p:stCondLst>
                                            <p:cond delay="0"/>
                                          </p:stCondLst>
                                        </p:cTn>
                                        <p:tgtEl>
                                          <p:spTgt spid="400"/>
                                        </p:tgtEl>
                                        <p:attrNameLst>
                                          <p:attrName>style.visibility</p:attrName>
                                        </p:attrNameLst>
                                      </p:cBhvr>
                                      <p:to>
                                        <p:strVal val="visible"/>
                                      </p:to>
                                    </p:set>
                                  </p:childTnLst>
                                </p:cTn>
                              </p:par>
                              <p:par>
                                <p:cTn id="267" presetID="1" presetClass="entr" presetSubtype="0" fill="hold" grpId="0" nodeType="withEffect">
                                  <p:stCondLst>
                                    <p:cond delay="0"/>
                                  </p:stCondLst>
                                  <p:childTnLst>
                                    <p:set>
                                      <p:cBhvr>
                                        <p:cTn id="268" dur="1" fill="hold">
                                          <p:stCondLst>
                                            <p:cond delay="0"/>
                                          </p:stCondLst>
                                        </p:cTn>
                                        <p:tgtEl>
                                          <p:spTgt spid="401"/>
                                        </p:tgtEl>
                                        <p:attrNameLst>
                                          <p:attrName>style.visibility</p:attrName>
                                        </p:attrNameLst>
                                      </p:cBhvr>
                                      <p:to>
                                        <p:strVal val="visible"/>
                                      </p:to>
                                    </p:set>
                                  </p:childTnLst>
                                </p:cTn>
                              </p:par>
                              <p:par>
                                <p:cTn id="269" presetID="1" presetClass="entr" presetSubtype="0" fill="hold" grpId="0" nodeType="withEffect">
                                  <p:stCondLst>
                                    <p:cond delay="0"/>
                                  </p:stCondLst>
                                  <p:childTnLst>
                                    <p:set>
                                      <p:cBhvr>
                                        <p:cTn id="270" dur="1" fill="hold">
                                          <p:stCondLst>
                                            <p:cond delay="0"/>
                                          </p:stCondLst>
                                        </p:cTn>
                                        <p:tgtEl>
                                          <p:spTgt spid="402"/>
                                        </p:tgtEl>
                                        <p:attrNameLst>
                                          <p:attrName>style.visibility</p:attrName>
                                        </p:attrNameLst>
                                      </p:cBhvr>
                                      <p:to>
                                        <p:strVal val="visible"/>
                                      </p:to>
                                    </p:set>
                                  </p:childTnLst>
                                </p:cTn>
                              </p:par>
                              <p:par>
                                <p:cTn id="271" presetID="1" presetClass="entr" presetSubtype="0" fill="hold" grpId="0" nodeType="withEffect">
                                  <p:stCondLst>
                                    <p:cond delay="0"/>
                                  </p:stCondLst>
                                  <p:childTnLst>
                                    <p:set>
                                      <p:cBhvr>
                                        <p:cTn id="272" dur="1" fill="hold">
                                          <p:stCondLst>
                                            <p:cond delay="0"/>
                                          </p:stCondLst>
                                        </p:cTn>
                                        <p:tgtEl>
                                          <p:spTgt spid="403"/>
                                        </p:tgtEl>
                                        <p:attrNameLst>
                                          <p:attrName>style.visibility</p:attrName>
                                        </p:attrNameLst>
                                      </p:cBhvr>
                                      <p:to>
                                        <p:strVal val="visible"/>
                                      </p:to>
                                    </p:set>
                                  </p:childTnLst>
                                </p:cTn>
                              </p:par>
                              <p:par>
                                <p:cTn id="273" presetID="1" presetClass="entr" presetSubtype="0" fill="hold" nodeType="withEffect">
                                  <p:stCondLst>
                                    <p:cond delay="0"/>
                                  </p:stCondLst>
                                  <p:childTnLst>
                                    <p:set>
                                      <p:cBhvr>
                                        <p:cTn id="274" dur="1" fill="hold">
                                          <p:stCondLst>
                                            <p:cond delay="0"/>
                                          </p:stCondLst>
                                        </p:cTn>
                                        <p:tgtEl>
                                          <p:spTgt spid="404"/>
                                        </p:tgtEl>
                                        <p:attrNameLst>
                                          <p:attrName>style.visibility</p:attrName>
                                        </p:attrNameLst>
                                      </p:cBhvr>
                                      <p:to>
                                        <p:strVal val="visible"/>
                                      </p:to>
                                    </p:set>
                                  </p:childTnLst>
                                </p:cTn>
                              </p:par>
                              <p:par>
                                <p:cTn id="275" presetID="1" presetClass="entr" presetSubtype="0" fill="hold" grpId="0" nodeType="withEffect">
                                  <p:stCondLst>
                                    <p:cond delay="0"/>
                                  </p:stCondLst>
                                  <p:childTnLst>
                                    <p:set>
                                      <p:cBhvr>
                                        <p:cTn id="276" dur="1" fill="hold">
                                          <p:stCondLst>
                                            <p:cond delay="0"/>
                                          </p:stCondLst>
                                        </p:cTn>
                                        <p:tgtEl>
                                          <p:spTgt spid="405"/>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406"/>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407"/>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408"/>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409"/>
                                        </p:tgtEl>
                                        <p:attrNameLst>
                                          <p:attrName>style.visibility</p:attrName>
                                        </p:attrNameLst>
                                      </p:cBhvr>
                                      <p:to>
                                        <p:strVal val="visible"/>
                                      </p:to>
                                    </p:set>
                                  </p:childTnLst>
                                </p:cTn>
                              </p:par>
                              <p:par>
                                <p:cTn id="285" presetID="1" presetClass="entr" presetSubtype="0" fill="hold" grpId="0" nodeType="withEffect">
                                  <p:stCondLst>
                                    <p:cond delay="0"/>
                                  </p:stCondLst>
                                  <p:childTnLst>
                                    <p:set>
                                      <p:cBhvr>
                                        <p:cTn id="286" dur="1" fill="hold">
                                          <p:stCondLst>
                                            <p:cond delay="0"/>
                                          </p:stCondLst>
                                        </p:cTn>
                                        <p:tgtEl>
                                          <p:spTgt spid="410"/>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411"/>
                                        </p:tgtEl>
                                        <p:attrNameLst>
                                          <p:attrName>style.visibility</p:attrName>
                                        </p:attrNameLst>
                                      </p:cBhvr>
                                      <p:to>
                                        <p:strVal val="visible"/>
                                      </p:to>
                                    </p:set>
                                  </p:childTnLst>
                                </p:cTn>
                              </p:par>
                              <p:par>
                                <p:cTn id="289" presetID="1" presetClass="entr" presetSubtype="0" fill="hold" nodeType="withEffect">
                                  <p:stCondLst>
                                    <p:cond delay="0"/>
                                  </p:stCondLst>
                                  <p:childTnLst>
                                    <p:set>
                                      <p:cBhvr>
                                        <p:cTn id="290" dur="1" fill="hold">
                                          <p:stCondLst>
                                            <p:cond delay="0"/>
                                          </p:stCondLst>
                                        </p:cTn>
                                        <p:tgtEl>
                                          <p:spTgt spid="412"/>
                                        </p:tgtEl>
                                        <p:attrNameLst>
                                          <p:attrName>style.visibility</p:attrName>
                                        </p:attrNameLst>
                                      </p:cBhvr>
                                      <p:to>
                                        <p:strVal val="visible"/>
                                      </p:to>
                                    </p:set>
                                  </p:childTnLst>
                                </p:cTn>
                              </p:par>
                              <p:par>
                                <p:cTn id="291" presetID="1" presetClass="entr" presetSubtype="0" fill="hold" grpId="0" nodeType="withEffect">
                                  <p:stCondLst>
                                    <p:cond delay="0"/>
                                  </p:stCondLst>
                                  <p:childTnLst>
                                    <p:set>
                                      <p:cBhvr>
                                        <p:cTn id="292" dur="1" fill="hold">
                                          <p:stCondLst>
                                            <p:cond delay="0"/>
                                          </p:stCondLst>
                                        </p:cTn>
                                        <p:tgtEl>
                                          <p:spTgt spid="413"/>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414"/>
                                        </p:tgtEl>
                                        <p:attrNameLst>
                                          <p:attrName>style.visibility</p:attrName>
                                        </p:attrNameLst>
                                      </p:cBhvr>
                                      <p:to>
                                        <p:strVal val="visible"/>
                                      </p:to>
                                    </p:set>
                                  </p:childTnLst>
                                </p:cTn>
                              </p:par>
                              <p:par>
                                <p:cTn id="295" presetID="1" presetClass="entr" presetSubtype="0" fill="hold" grpId="0" nodeType="withEffect">
                                  <p:stCondLst>
                                    <p:cond delay="0"/>
                                  </p:stCondLst>
                                  <p:childTnLst>
                                    <p:set>
                                      <p:cBhvr>
                                        <p:cTn id="296" dur="1" fill="hold">
                                          <p:stCondLst>
                                            <p:cond delay="0"/>
                                          </p:stCondLst>
                                        </p:cTn>
                                        <p:tgtEl>
                                          <p:spTgt spid="416"/>
                                        </p:tgtEl>
                                        <p:attrNameLst>
                                          <p:attrName>style.visibility</p:attrName>
                                        </p:attrNameLst>
                                      </p:cBhvr>
                                      <p:to>
                                        <p:strVal val="visible"/>
                                      </p:to>
                                    </p:set>
                                  </p:childTnLst>
                                </p:cTn>
                              </p:par>
                              <p:par>
                                <p:cTn id="297" presetID="1" presetClass="entr" presetSubtype="0" fill="hold" grpId="0" nodeType="withEffect">
                                  <p:stCondLst>
                                    <p:cond delay="0"/>
                                  </p:stCondLst>
                                  <p:childTnLst>
                                    <p:set>
                                      <p:cBhvr>
                                        <p:cTn id="298" dur="1" fill="hold">
                                          <p:stCondLst>
                                            <p:cond delay="0"/>
                                          </p:stCondLst>
                                        </p:cTn>
                                        <p:tgtEl>
                                          <p:spTgt spid="417"/>
                                        </p:tgtEl>
                                        <p:attrNameLst>
                                          <p:attrName>style.visibility</p:attrName>
                                        </p:attrNameLst>
                                      </p:cBhvr>
                                      <p:to>
                                        <p:strVal val="visible"/>
                                      </p:to>
                                    </p:set>
                                  </p:childTnLst>
                                </p:cTn>
                              </p:par>
                              <p:par>
                                <p:cTn id="299" presetID="1" presetClass="entr" presetSubtype="0" fill="hold" nodeType="withEffect">
                                  <p:stCondLst>
                                    <p:cond delay="0"/>
                                  </p:stCondLst>
                                  <p:childTnLst>
                                    <p:set>
                                      <p:cBhvr>
                                        <p:cTn id="300" dur="1" fill="hold">
                                          <p:stCondLst>
                                            <p:cond delay="0"/>
                                          </p:stCondLst>
                                        </p:cTn>
                                        <p:tgtEl>
                                          <p:spTgt spid="358"/>
                                        </p:tgtEl>
                                        <p:attrNameLst>
                                          <p:attrName>style.visibility</p:attrName>
                                        </p:attrNameLst>
                                      </p:cBhvr>
                                      <p:to>
                                        <p:strVal val="visible"/>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grpId="0" nodeType="clickEffect">
                                  <p:stCondLst>
                                    <p:cond delay="0"/>
                                  </p:stCondLst>
                                  <p:childTnLst>
                                    <p:set>
                                      <p:cBhvr>
                                        <p:cTn id="304" dur="1" fill="hold">
                                          <p:stCondLst>
                                            <p:cond delay="0"/>
                                          </p:stCondLst>
                                        </p:cTn>
                                        <p:tgtEl>
                                          <p:spTgt spid="456"/>
                                        </p:tgtEl>
                                        <p:attrNameLst>
                                          <p:attrName>style.visibility</p:attrName>
                                        </p:attrNameLst>
                                      </p:cBhvr>
                                      <p:to>
                                        <p:strVal val="visible"/>
                                      </p:to>
                                    </p:set>
                                  </p:childTnLst>
                                </p:cTn>
                              </p:par>
                              <p:par>
                                <p:cTn id="305" presetID="1" presetClass="entr" presetSubtype="0" fill="hold" grpId="0" nodeType="withEffect">
                                  <p:stCondLst>
                                    <p:cond delay="0"/>
                                  </p:stCondLst>
                                  <p:childTnLst>
                                    <p:set>
                                      <p:cBhvr>
                                        <p:cTn id="306" dur="1" fill="hold">
                                          <p:stCondLst>
                                            <p:cond delay="0"/>
                                          </p:stCondLst>
                                        </p:cTn>
                                        <p:tgtEl>
                                          <p:spTgt spid="457"/>
                                        </p:tgtEl>
                                        <p:attrNameLst>
                                          <p:attrName>style.visibility</p:attrName>
                                        </p:attrNameLst>
                                      </p:cBhvr>
                                      <p:to>
                                        <p:strVal val="visible"/>
                                      </p:to>
                                    </p:set>
                                  </p:childTnLst>
                                </p:cTn>
                              </p:par>
                              <p:par>
                                <p:cTn id="307" presetID="1" presetClass="entr" presetSubtype="0" fill="hold" grpId="0" nodeType="withEffect">
                                  <p:stCondLst>
                                    <p:cond delay="0"/>
                                  </p:stCondLst>
                                  <p:childTnLst>
                                    <p:set>
                                      <p:cBhvr>
                                        <p:cTn id="308" dur="1" fill="hold">
                                          <p:stCondLst>
                                            <p:cond delay="0"/>
                                          </p:stCondLst>
                                        </p:cTn>
                                        <p:tgtEl>
                                          <p:spTgt spid="458"/>
                                        </p:tgtEl>
                                        <p:attrNameLst>
                                          <p:attrName>style.visibility</p:attrName>
                                        </p:attrNameLst>
                                      </p:cBhvr>
                                      <p:to>
                                        <p:strVal val="visible"/>
                                      </p:to>
                                    </p:set>
                                  </p:childTnLst>
                                </p:cTn>
                              </p:par>
                              <p:par>
                                <p:cTn id="309" presetID="1" presetClass="entr" presetSubtype="0" fill="hold" grpId="0" nodeType="withEffect">
                                  <p:stCondLst>
                                    <p:cond delay="0"/>
                                  </p:stCondLst>
                                  <p:childTnLst>
                                    <p:set>
                                      <p:cBhvr>
                                        <p:cTn id="310" dur="1" fill="hold">
                                          <p:stCondLst>
                                            <p:cond delay="0"/>
                                          </p:stCondLst>
                                        </p:cTn>
                                        <p:tgtEl>
                                          <p:spTgt spid="459"/>
                                        </p:tgtEl>
                                        <p:attrNameLst>
                                          <p:attrName>style.visibility</p:attrName>
                                        </p:attrNameLst>
                                      </p:cBhvr>
                                      <p:to>
                                        <p:strVal val="visible"/>
                                      </p:to>
                                    </p:set>
                                  </p:childTnLst>
                                </p:cTn>
                              </p:par>
                              <p:par>
                                <p:cTn id="311" presetID="1" presetClass="entr" presetSubtype="0" fill="hold" grpId="0" nodeType="withEffect">
                                  <p:stCondLst>
                                    <p:cond delay="0"/>
                                  </p:stCondLst>
                                  <p:childTnLst>
                                    <p:set>
                                      <p:cBhvr>
                                        <p:cTn id="312" dur="1" fill="hold">
                                          <p:stCondLst>
                                            <p:cond delay="0"/>
                                          </p:stCondLst>
                                        </p:cTn>
                                        <p:tgtEl>
                                          <p:spTgt spid="460"/>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461"/>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462"/>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463"/>
                                        </p:tgtEl>
                                        <p:attrNameLst>
                                          <p:attrName>style.visibility</p:attrName>
                                        </p:attrNameLst>
                                      </p:cBhvr>
                                      <p:to>
                                        <p:strVal val="visible"/>
                                      </p:to>
                                    </p:set>
                                  </p:childTnLst>
                                </p:cTn>
                              </p:par>
                              <p:par>
                                <p:cTn id="319" presetID="1" presetClass="entr" presetSubtype="0" fill="hold" grpId="0" nodeType="withEffect">
                                  <p:stCondLst>
                                    <p:cond delay="0"/>
                                  </p:stCondLst>
                                  <p:childTnLst>
                                    <p:set>
                                      <p:cBhvr>
                                        <p:cTn id="320" dur="1" fill="hold">
                                          <p:stCondLst>
                                            <p:cond delay="0"/>
                                          </p:stCondLst>
                                        </p:cTn>
                                        <p:tgtEl>
                                          <p:spTgt spid="464"/>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465"/>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466"/>
                                        </p:tgtEl>
                                        <p:attrNameLst>
                                          <p:attrName>style.visibility</p:attrName>
                                        </p:attrNameLst>
                                      </p:cBhvr>
                                      <p:to>
                                        <p:strVal val="visible"/>
                                      </p:to>
                                    </p:set>
                                  </p:childTnLst>
                                </p:cTn>
                              </p:par>
                              <p:par>
                                <p:cTn id="325" presetID="1" presetClass="entr" presetSubtype="0" fill="hold" grpId="0" nodeType="withEffect">
                                  <p:stCondLst>
                                    <p:cond delay="0"/>
                                  </p:stCondLst>
                                  <p:childTnLst>
                                    <p:set>
                                      <p:cBhvr>
                                        <p:cTn id="326" dur="1" fill="hold">
                                          <p:stCondLst>
                                            <p:cond delay="0"/>
                                          </p:stCondLst>
                                        </p:cTn>
                                        <p:tgtEl>
                                          <p:spTgt spid="467"/>
                                        </p:tgtEl>
                                        <p:attrNameLst>
                                          <p:attrName>style.visibility</p:attrName>
                                        </p:attrNameLst>
                                      </p:cBhvr>
                                      <p:to>
                                        <p:strVal val="visible"/>
                                      </p:to>
                                    </p:set>
                                  </p:childTnLst>
                                </p:cTn>
                              </p:par>
                              <p:par>
                                <p:cTn id="327" presetID="1" presetClass="entr" presetSubtype="0" fill="hold" grpId="0" nodeType="withEffect">
                                  <p:stCondLst>
                                    <p:cond delay="0"/>
                                  </p:stCondLst>
                                  <p:childTnLst>
                                    <p:set>
                                      <p:cBhvr>
                                        <p:cTn id="328" dur="1" fill="hold">
                                          <p:stCondLst>
                                            <p:cond delay="0"/>
                                          </p:stCondLst>
                                        </p:cTn>
                                        <p:tgtEl>
                                          <p:spTgt spid="468"/>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469"/>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470"/>
                                        </p:tgtEl>
                                        <p:attrNameLst>
                                          <p:attrName>style.visibility</p:attrName>
                                        </p:attrNameLst>
                                      </p:cBhvr>
                                      <p:to>
                                        <p:strVal val="visible"/>
                                      </p:to>
                                    </p:set>
                                  </p:childTnLst>
                                </p:cTn>
                              </p:par>
                              <p:par>
                                <p:cTn id="333" presetID="1" presetClass="entr" presetSubtype="0" fill="hold" grpId="0" nodeType="withEffect">
                                  <p:stCondLst>
                                    <p:cond delay="0"/>
                                  </p:stCondLst>
                                  <p:childTnLst>
                                    <p:set>
                                      <p:cBhvr>
                                        <p:cTn id="334" dur="1" fill="hold">
                                          <p:stCondLst>
                                            <p:cond delay="0"/>
                                          </p:stCondLst>
                                        </p:cTn>
                                        <p:tgtEl>
                                          <p:spTgt spid="471"/>
                                        </p:tgtEl>
                                        <p:attrNameLst>
                                          <p:attrName>style.visibility</p:attrName>
                                        </p:attrNameLst>
                                      </p:cBhvr>
                                      <p:to>
                                        <p:strVal val="visible"/>
                                      </p:to>
                                    </p:set>
                                  </p:childTnLst>
                                </p:cTn>
                              </p:par>
                              <p:par>
                                <p:cTn id="335" presetID="1" presetClass="entr" presetSubtype="0" fill="hold" grpId="0" nodeType="withEffect">
                                  <p:stCondLst>
                                    <p:cond delay="0"/>
                                  </p:stCondLst>
                                  <p:childTnLst>
                                    <p:set>
                                      <p:cBhvr>
                                        <p:cTn id="336" dur="1" fill="hold">
                                          <p:stCondLst>
                                            <p:cond delay="0"/>
                                          </p:stCondLst>
                                        </p:cTn>
                                        <p:tgtEl>
                                          <p:spTgt spid="472"/>
                                        </p:tgtEl>
                                        <p:attrNameLst>
                                          <p:attrName>style.visibility</p:attrName>
                                        </p:attrNameLst>
                                      </p:cBhvr>
                                      <p:to>
                                        <p:strVal val="visible"/>
                                      </p:to>
                                    </p:set>
                                  </p:childTnLst>
                                </p:cTn>
                              </p:par>
                              <p:par>
                                <p:cTn id="337" presetID="1" presetClass="entr" presetSubtype="0" fill="hold" grpId="0" nodeType="withEffect">
                                  <p:stCondLst>
                                    <p:cond delay="0"/>
                                  </p:stCondLst>
                                  <p:childTnLst>
                                    <p:set>
                                      <p:cBhvr>
                                        <p:cTn id="338" dur="1" fill="hold">
                                          <p:stCondLst>
                                            <p:cond delay="0"/>
                                          </p:stCondLst>
                                        </p:cTn>
                                        <p:tgtEl>
                                          <p:spTgt spid="473"/>
                                        </p:tgtEl>
                                        <p:attrNameLst>
                                          <p:attrName>style.visibility</p:attrName>
                                        </p:attrNameLst>
                                      </p:cBhvr>
                                      <p:to>
                                        <p:strVal val="visible"/>
                                      </p:to>
                                    </p:set>
                                  </p:childTnLst>
                                </p:cTn>
                              </p:par>
                              <p:par>
                                <p:cTn id="339" presetID="1" presetClass="entr" presetSubtype="0" fill="hold" grpId="0" nodeType="withEffect">
                                  <p:stCondLst>
                                    <p:cond delay="0"/>
                                  </p:stCondLst>
                                  <p:childTnLst>
                                    <p:set>
                                      <p:cBhvr>
                                        <p:cTn id="340" dur="1" fill="hold">
                                          <p:stCondLst>
                                            <p:cond delay="0"/>
                                          </p:stCondLst>
                                        </p:cTn>
                                        <p:tgtEl>
                                          <p:spTgt spid="474"/>
                                        </p:tgtEl>
                                        <p:attrNameLst>
                                          <p:attrName>style.visibility</p:attrName>
                                        </p:attrNameLst>
                                      </p:cBhvr>
                                      <p:to>
                                        <p:strVal val="visible"/>
                                      </p:to>
                                    </p:set>
                                  </p:childTnLst>
                                </p:cTn>
                              </p:par>
                              <p:par>
                                <p:cTn id="341" presetID="1" presetClass="entr" presetSubtype="0" fill="hold" nodeType="withEffect">
                                  <p:stCondLst>
                                    <p:cond delay="0"/>
                                  </p:stCondLst>
                                  <p:childTnLst>
                                    <p:set>
                                      <p:cBhvr>
                                        <p:cTn id="342" dur="1" fill="hold">
                                          <p:stCondLst>
                                            <p:cond delay="0"/>
                                          </p:stCondLst>
                                        </p:cTn>
                                        <p:tgtEl>
                                          <p:spTgt spid="475"/>
                                        </p:tgtEl>
                                        <p:attrNameLst>
                                          <p:attrName>style.visibility</p:attrName>
                                        </p:attrNameLst>
                                      </p:cBhvr>
                                      <p:to>
                                        <p:strVal val="visible"/>
                                      </p:to>
                                    </p:set>
                                  </p:childTnLst>
                                </p:cTn>
                              </p:par>
                              <p:par>
                                <p:cTn id="343" presetID="1" presetClass="entr" presetSubtype="0" fill="hold" nodeType="withEffect">
                                  <p:stCondLst>
                                    <p:cond delay="0"/>
                                  </p:stCondLst>
                                  <p:childTnLst>
                                    <p:set>
                                      <p:cBhvr>
                                        <p:cTn id="344" dur="1" fill="hold">
                                          <p:stCondLst>
                                            <p:cond delay="0"/>
                                          </p:stCondLst>
                                        </p:cTn>
                                        <p:tgtEl>
                                          <p:spTgt spid="476"/>
                                        </p:tgtEl>
                                        <p:attrNameLst>
                                          <p:attrName>style.visibility</p:attrName>
                                        </p:attrNameLst>
                                      </p:cBhvr>
                                      <p:to>
                                        <p:strVal val="visible"/>
                                      </p:to>
                                    </p:set>
                                  </p:childTnLst>
                                </p:cTn>
                              </p:par>
                              <p:par>
                                <p:cTn id="345" presetID="1" presetClass="entr" presetSubtype="0" fill="hold" nodeType="withEffect">
                                  <p:stCondLst>
                                    <p:cond delay="0"/>
                                  </p:stCondLst>
                                  <p:childTnLst>
                                    <p:set>
                                      <p:cBhvr>
                                        <p:cTn id="346" dur="1" fill="hold">
                                          <p:stCondLst>
                                            <p:cond delay="0"/>
                                          </p:stCondLst>
                                        </p:cTn>
                                        <p:tgtEl>
                                          <p:spTgt spid="477"/>
                                        </p:tgtEl>
                                        <p:attrNameLst>
                                          <p:attrName>style.visibility</p:attrName>
                                        </p:attrNameLst>
                                      </p:cBhvr>
                                      <p:to>
                                        <p:strVal val="visible"/>
                                      </p:to>
                                    </p:set>
                                  </p:childTnLst>
                                </p:cTn>
                              </p:par>
                              <p:par>
                                <p:cTn id="347" presetID="1" presetClass="entr" presetSubtype="0" fill="hold" nodeType="withEffect">
                                  <p:stCondLst>
                                    <p:cond delay="0"/>
                                  </p:stCondLst>
                                  <p:childTnLst>
                                    <p:set>
                                      <p:cBhvr>
                                        <p:cTn id="348" dur="1" fill="hold">
                                          <p:stCondLst>
                                            <p:cond delay="0"/>
                                          </p:stCondLst>
                                        </p:cTn>
                                        <p:tgtEl>
                                          <p:spTgt spid="478"/>
                                        </p:tgtEl>
                                        <p:attrNameLst>
                                          <p:attrName>style.visibility</p:attrName>
                                        </p:attrNameLst>
                                      </p:cBhvr>
                                      <p:to>
                                        <p:strVal val="visible"/>
                                      </p:to>
                                    </p:set>
                                  </p:childTnLst>
                                </p:cTn>
                              </p:par>
                              <p:par>
                                <p:cTn id="349" presetID="1" presetClass="entr" presetSubtype="0" fill="hold" nodeType="withEffect">
                                  <p:stCondLst>
                                    <p:cond delay="0"/>
                                  </p:stCondLst>
                                  <p:childTnLst>
                                    <p:set>
                                      <p:cBhvr>
                                        <p:cTn id="350" dur="1" fill="hold">
                                          <p:stCondLst>
                                            <p:cond delay="0"/>
                                          </p:stCondLst>
                                        </p:cTn>
                                        <p:tgtEl>
                                          <p:spTgt spid="479"/>
                                        </p:tgtEl>
                                        <p:attrNameLst>
                                          <p:attrName>style.visibility</p:attrName>
                                        </p:attrNameLst>
                                      </p:cBhvr>
                                      <p:to>
                                        <p:strVal val="visible"/>
                                      </p:to>
                                    </p:set>
                                  </p:childTnLst>
                                </p:cTn>
                              </p:par>
                              <p:par>
                                <p:cTn id="351" presetID="1" presetClass="entr" presetSubtype="0" fill="hold" nodeType="withEffect">
                                  <p:stCondLst>
                                    <p:cond delay="0"/>
                                  </p:stCondLst>
                                  <p:childTnLst>
                                    <p:set>
                                      <p:cBhvr>
                                        <p:cTn id="352" dur="1" fill="hold">
                                          <p:stCondLst>
                                            <p:cond delay="0"/>
                                          </p:stCondLst>
                                        </p:cTn>
                                        <p:tgtEl>
                                          <p:spTgt spid="480"/>
                                        </p:tgtEl>
                                        <p:attrNameLst>
                                          <p:attrName>style.visibility</p:attrName>
                                        </p:attrNameLst>
                                      </p:cBhvr>
                                      <p:to>
                                        <p:strVal val="visible"/>
                                      </p:to>
                                    </p:set>
                                  </p:childTnLst>
                                </p:cTn>
                              </p:par>
                              <p:par>
                                <p:cTn id="353" presetID="1" presetClass="entr" presetSubtype="0" fill="hold" nodeType="withEffect">
                                  <p:stCondLst>
                                    <p:cond delay="0"/>
                                  </p:stCondLst>
                                  <p:childTnLst>
                                    <p:set>
                                      <p:cBhvr>
                                        <p:cTn id="354" dur="1" fill="hold">
                                          <p:stCondLst>
                                            <p:cond delay="0"/>
                                          </p:stCondLst>
                                        </p:cTn>
                                        <p:tgtEl>
                                          <p:spTgt spid="481"/>
                                        </p:tgtEl>
                                        <p:attrNameLst>
                                          <p:attrName>style.visibility</p:attrName>
                                        </p:attrNameLst>
                                      </p:cBhvr>
                                      <p:to>
                                        <p:strVal val="visible"/>
                                      </p:to>
                                    </p:set>
                                  </p:childTnLst>
                                </p:cTn>
                              </p:par>
                              <p:par>
                                <p:cTn id="355" presetID="1" presetClass="entr" presetSubtype="0" fill="hold" nodeType="withEffect">
                                  <p:stCondLst>
                                    <p:cond delay="0"/>
                                  </p:stCondLst>
                                  <p:childTnLst>
                                    <p:set>
                                      <p:cBhvr>
                                        <p:cTn id="356" dur="1" fill="hold">
                                          <p:stCondLst>
                                            <p:cond delay="0"/>
                                          </p:stCondLst>
                                        </p:cTn>
                                        <p:tgtEl>
                                          <p:spTgt spid="482"/>
                                        </p:tgtEl>
                                        <p:attrNameLst>
                                          <p:attrName>style.visibility</p:attrName>
                                        </p:attrNameLst>
                                      </p:cBhvr>
                                      <p:to>
                                        <p:strVal val="visible"/>
                                      </p:to>
                                    </p:set>
                                  </p:childTnLst>
                                </p:cTn>
                              </p:par>
                              <p:par>
                                <p:cTn id="357" presetID="1" presetClass="entr" presetSubtype="0" fill="hold" nodeType="withEffect">
                                  <p:stCondLst>
                                    <p:cond delay="0"/>
                                  </p:stCondLst>
                                  <p:childTnLst>
                                    <p:set>
                                      <p:cBhvr>
                                        <p:cTn id="358" dur="1" fill="hold">
                                          <p:stCondLst>
                                            <p:cond delay="0"/>
                                          </p:stCondLst>
                                        </p:cTn>
                                        <p:tgtEl>
                                          <p:spTgt spid="483"/>
                                        </p:tgtEl>
                                        <p:attrNameLst>
                                          <p:attrName>style.visibility</p:attrName>
                                        </p:attrNameLst>
                                      </p:cBhvr>
                                      <p:to>
                                        <p:strVal val="visible"/>
                                      </p:to>
                                    </p:set>
                                  </p:childTnLst>
                                </p:cTn>
                              </p:par>
                              <p:par>
                                <p:cTn id="359" presetID="1" presetClass="entr" presetSubtype="0" fill="hold" nodeType="withEffect">
                                  <p:stCondLst>
                                    <p:cond delay="0"/>
                                  </p:stCondLst>
                                  <p:childTnLst>
                                    <p:set>
                                      <p:cBhvr>
                                        <p:cTn id="360" dur="1" fill="hold">
                                          <p:stCondLst>
                                            <p:cond delay="0"/>
                                          </p:stCondLst>
                                        </p:cTn>
                                        <p:tgtEl>
                                          <p:spTgt spid="484"/>
                                        </p:tgtEl>
                                        <p:attrNameLst>
                                          <p:attrName>style.visibility</p:attrName>
                                        </p:attrNameLst>
                                      </p:cBhvr>
                                      <p:to>
                                        <p:strVal val="visible"/>
                                      </p:to>
                                    </p:set>
                                  </p:childTnLst>
                                </p:cTn>
                              </p:par>
                              <p:par>
                                <p:cTn id="361" presetID="1" presetClass="entr" presetSubtype="0" fill="hold" nodeType="withEffect">
                                  <p:stCondLst>
                                    <p:cond delay="0"/>
                                  </p:stCondLst>
                                  <p:childTnLst>
                                    <p:set>
                                      <p:cBhvr>
                                        <p:cTn id="362" dur="1" fill="hold">
                                          <p:stCondLst>
                                            <p:cond delay="0"/>
                                          </p:stCondLst>
                                        </p:cTn>
                                        <p:tgtEl>
                                          <p:spTgt spid="485"/>
                                        </p:tgtEl>
                                        <p:attrNameLst>
                                          <p:attrName>style.visibility</p:attrName>
                                        </p:attrNameLst>
                                      </p:cBhvr>
                                      <p:to>
                                        <p:strVal val="visible"/>
                                      </p:to>
                                    </p:set>
                                  </p:childTnLst>
                                </p:cTn>
                              </p:par>
                              <p:par>
                                <p:cTn id="363" presetID="1" presetClass="entr" presetSubtype="0" fill="hold" grpId="0" nodeType="withEffect">
                                  <p:stCondLst>
                                    <p:cond delay="0"/>
                                  </p:stCondLst>
                                  <p:childTnLst>
                                    <p:set>
                                      <p:cBhvr>
                                        <p:cTn id="364" dur="1" fill="hold">
                                          <p:stCondLst>
                                            <p:cond delay="0"/>
                                          </p:stCondLst>
                                        </p:cTn>
                                        <p:tgtEl>
                                          <p:spTgt spid="486"/>
                                        </p:tgtEl>
                                        <p:attrNameLst>
                                          <p:attrName>style.visibility</p:attrName>
                                        </p:attrNameLst>
                                      </p:cBhvr>
                                      <p:to>
                                        <p:strVal val="visible"/>
                                      </p:to>
                                    </p:set>
                                  </p:childTnLst>
                                </p:cTn>
                              </p:par>
                              <p:par>
                                <p:cTn id="365" presetID="1" presetClass="entr" presetSubtype="0" fill="hold" grpId="0" nodeType="withEffect">
                                  <p:stCondLst>
                                    <p:cond delay="0"/>
                                  </p:stCondLst>
                                  <p:childTnLst>
                                    <p:set>
                                      <p:cBhvr>
                                        <p:cTn id="366" dur="1" fill="hold">
                                          <p:stCondLst>
                                            <p:cond delay="0"/>
                                          </p:stCondLst>
                                        </p:cTn>
                                        <p:tgtEl>
                                          <p:spTgt spid="487"/>
                                        </p:tgtEl>
                                        <p:attrNameLst>
                                          <p:attrName>style.visibility</p:attrName>
                                        </p:attrNameLst>
                                      </p:cBhvr>
                                      <p:to>
                                        <p:strVal val="visible"/>
                                      </p:to>
                                    </p:set>
                                  </p:childTnLst>
                                </p:cTn>
                              </p:par>
                              <p:par>
                                <p:cTn id="367" presetID="1" presetClass="entr" presetSubtype="0" fill="hold" grpId="0" nodeType="withEffect">
                                  <p:stCondLst>
                                    <p:cond delay="0"/>
                                  </p:stCondLst>
                                  <p:childTnLst>
                                    <p:set>
                                      <p:cBhvr>
                                        <p:cTn id="368" dur="1" fill="hold">
                                          <p:stCondLst>
                                            <p:cond delay="0"/>
                                          </p:stCondLst>
                                        </p:cTn>
                                        <p:tgtEl>
                                          <p:spTgt spid="488"/>
                                        </p:tgtEl>
                                        <p:attrNameLst>
                                          <p:attrName>style.visibility</p:attrName>
                                        </p:attrNameLst>
                                      </p:cBhvr>
                                      <p:to>
                                        <p:strVal val="visible"/>
                                      </p:to>
                                    </p:set>
                                  </p:childTnLst>
                                </p:cTn>
                              </p:par>
                              <p:par>
                                <p:cTn id="369" presetID="1" presetClass="entr" presetSubtype="0" fill="hold" grpId="0" nodeType="withEffect">
                                  <p:stCondLst>
                                    <p:cond delay="0"/>
                                  </p:stCondLst>
                                  <p:childTnLst>
                                    <p:set>
                                      <p:cBhvr>
                                        <p:cTn id="370" dur="1" fill="hold">
                                          <p:stCondLst>
                                            <p:cond delay="0"/>
                                          </p:stCondLst>
                                        </p:cTn>
                                        <p:tgtEl>
                                          <p:spTgt spid="489"/>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490"/>
                                        </p:tgtEl>
                                        <p:attrNameLst>
                                          <p:attrName>style.visibility</p:attrName>
                                        </p:attrNameLst>
                                      </p:cBhvr>
                                      <p:to>
                                        <p:strVal val="visible"/>
                                      </p:to>
                                    </p:set>
                                  </p:childTnLst>
                                </p:cTn>
                              </p:par>
                              <p:par>
                                <p:cTn id="373" presetID="1" presetClass="entr" presetSubtype="0" fill="hold" grpId="0" nodeType="withEffect">
                                  <p:stCondLst>
                                    <p:cond delay="0"/>
                                  </p:stCondLst>
                                  <p:childTnLst>
                                    <p:set>
                                      <p:cBhvr>
                                        <p:cTn id="374" dur="1" fill="hold">
                                          <p:stCondLst>
                                            <p:cond delay="0"/>
                                          </p:stCondLst>
                                        </p:cTn>
                                        <p:tgtEl>
                                          <p:spTgt spid="491"/>
                                        </p:tgtEl>
                                        <p:attrNameLst>
                                          <p:attrName>style.visibility</p:attrName>
                                        </p:attrNameLst>
                                      </p:cBhvr>
                                      <p:to>
                                        <p:strVal val="visible"/>
                                      </p:to>
                                    </p:set>
                                  </p:childTnLst>
                                </p:cTn>
                              </p:par>
                              <p:par>
                                <p:cTn id="375" presetID="1" presetClass="entr" presetSubtype="0" fill="hold" grpId="0" nodeType="withEffect">
                                  <p:stCondLst>
                                    <p:cond delay="0"/>
                                  </p:stCondLst>
                                  <p:childTnLst>
                                    <p:set>
                                      <p:cBhvr>
                                        <p:cTn id="376" dur="1" fill="hold">
                                          <p:stCondLst>
                                            <p:cond delay="0"/>
                                          </p:stCondLst>
                                        </p:cTn>
                                        <p:tgtEl>
                                          <p:spTgt spid="492"/>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493"/>
                                        </p:tgtEl>
                                        <p:attrNameLst>
                                          <p:attrName>style.visibility</p:attrName>
                                        </p:attrNameLst>
                                      </p:cBhvr>
                                      <p:to>
                                        <p:strVal val="visible"/>
                                      </p:to>
                                    </p:set>
                                  </p:childTnLst>
                                </p:cTn>
                              </p:par>
                              <p:par>
                                <p:cTn id="379" presetID="1" presetClass="entr" presetSubtype="0" fill="hold" nodeType="withEffect">
                                  <p:stCondLst>
                                    <p:cond delay="0"/>
                                  </p:stCondLst>
                                  <p:childTnLst>
                                    <p:set>
                                      <p:cBhvr>
                                        <p:cTn id="380" dur="1" fill="hold">
                                          <p:stCondLst>
                                            <p:cond delay="0"/>
                                          </p:stCondLst>
                                        </p:cTn>
                                        <p:tgtEl>
                                          <p:spTgt spid="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 grpId="0" animBg="1"/>
      <p:bldP spid="266" grpId="1" animBg="1"/>
      <p:bldP spid="256" grpId="0" animBg="1"/>
      <p:bldP spid="256" grpId="1" animBg="1"/>
      <p:bldP spid="257" grpId="0" animBg="1"/>
      <p:bldP spid="257" grpId="1" animBg="1"/>
      <p:bldP spid="258" grpId="0" animBg="1"/>
      <p:bldP spid="258" grpId="1" animBg="1"/>
      <p:bldP spid="259" grpId="0" animBg="1"/>
      <p:bldP spid="259" grpId="1" animBg="1"/>
      <p:bldP spid="260" grpId="0" animBg="1"/>
      <p:bldP spid="260" grpId="1" animBg="1"/>
      <p:bldP spid="262" grpId="0" animBg="1"/>
      <p:bldP spid="262" grpId="1" animBg="1"/>
      <p:bldP spid="263" grpId="0" animBg="1"/>
      <p:bldP spid="263" grpId="1" animBg="1"/>
      <p:bldP spid="264" grpId="0" animBg="1"/>
      <p:bldP spid="264" grpId="1" animBg="1"/>
      <p:bldP spid="265" grpId="0" animBg="1"/>
      <p:bldP spid="265" grpId="1" animBg="1"/>
      <p:bldP spid="267" grpId="0"/>
      <p:bldP spid="267" grpId="1"/>
      <p:bldP spid="268" grpId="0"/>
      <p:bldP spid="268" grpId="1"/>
      <p:bldP spid="269" grpId="0"/>
      <p:bldP spid="269" grpId="1"/>
      <p:bldP spid="270" grpId="0"/>
      <p:bldP spid="270" grpId="1"/>
      <p:bldP spid="271" grpId="0"/>
      <p:bldP spid="271" grpId="1"/>
      <p:bldP spid="272" grpId="0"/>
      <p:bldP spid="272" grpId="1"/>
      <p:bldP spid="273" grpId="0"/>
      <p:bldP spid="273" grpId="1"/>
      <p:bldP spid="274" grpId="0"/>
      <p:bldP spid="274" grpId="1"/>
      <p:bldP spid="275" grpId="0"/>
      <p:bldP spid="275" grpId="1"/>
      <p:bldP spid="276" grpId="0" animBg="1"/>
      <p:bldP spid="276" grpId="1" animBg="1"/>
      <p:bldP spid="277" grpId="0" animBg="1"/>
      <p:bldP spid="277" grpId="1" animBg="1"/>
      <p:bldP spid="279" grpId="0" animBg="1"/>
      <p:bldP spid="279" grpId="1" animBg="1"/>
      <p:bldP spid="280" grpId="0"/>
      <p:bldP spid="280" grpId="1"/>
      <p:bldP spid="294" grpId="0"/>
      <p:bldP spid="295" grpId="0"/>
      <p:bldP spid="295" grpId="1"/>
      <p:bldP spid="296" grpId="0"/>
      <p:bldP spid="296" grpId="1"/>
      <p:bldP spid="346" grpId="0" animBg="1"/>
      <p:bldP spid="347" grpId="0" animBg="1"/>
      <p:bldP spid="348" grpId="0" animBg="1"/>
      <p:bldP spid="349" grpId="0" animBg="1"/>
      <p:bldP spid="350" grpId="0" animBg="1"/>
      <p:bldP spid="351" grpId="0" animBg="1"/>
      <p:bldP spid="353" grpId="0" animBg="1"/>
      <p:bldP spid="354" grpId="0" animBg="1"/>
      <p:bldP spid="356" grpId="0" animBg="1"/>
      <p:bldP spid="357" grpId="0"/>
      <p:bldP spid="359" grpId="0"/>
      <p:bldP spid="360" grpId="0"/>
      <p:bldP spid="362" grpId="0"/>
      <p:bldP spid="363" grpId="0"/>
      <p:bldP spid="364" grpId="0"/>
      <p:bldP spid="365" grpId="0"/>
      <p:bldP spid="366" grpId="0"/>
      <p:bldP spid="367" grpId="0"/>
      <p:bldP spid="368" grpId="0" animBg="1"/>
      <p:bldP spid="369" grpId="0" animBg="1"/>
      <p:bldP spid="371" grpId="0" animBg="1"/>
      <p:bldP spid="372" grpId="0"/>
      <p:bldP spid="386" grpId="0"/>
      <p:bldP spid="387" grpId="0"/>
      <p:bldP spid="388" grpId="0"/>
      <p:bldP spid="392" grpId="0" animBg="1"/>
      <p:bldP spid="393" grpId="0" animBg="1"/>
      <p:bldP spid="394" grpId="0" animBg="1"/>
      <p:bldP spid="395" grpId="0"/>
      <p:bldP spid="396" grpId="0" animBg="1"/>
      <p:bldP spid="397" grpId="0"/>
      <p:bldP spid="398" grpId="0" animBg="1"/>
      <p:bldP spid="399" grpId="0"/>
      <p:bldP spid="401" grpId="0" animBg="1"/>
      <p:bldP spid="402" grpId="0" animBg="1"/>
      <p:bldP spid="403" grpId="0"/>
      <p:bldP spid="405" grpId="0" animBg="1"/>
      <p:bldP spid="406" grpId="0"/>
      <p:bldP spid="407" grpId="0" animBg="1"/>
      <p:bldP spid="408" grpId="0"/>
      <p:bldP spid="409" grpId="0" animBg="1"/>
      <p:bldP spid="410" grpId="0" animBg="1"/>
      <p:bldP spid="411" grpId="0"/>
      <p:bldP spid="413" grpId="0" animBg="1"/>
      <p:bldP spid="414" grpId="0"/>
      <p:bldP spid="416" grpId="0"/>
      <p:bldP spid="417" grpId="0"/>
      <p:bldP spid="456" grpId="0" animBg="1"/>
      <p:bldP spid="457" grpId="0" animBg="1"/>
      <p:bldP spid="458" grpId="0" animBg="1"/>
      <p:bldP spid="459" grpId="0" animBg="1"/>
      <p:bldP spid="460" grpId="0" animBg="1"/>
      <p:bldP spid="461" grpId="0" animBg="1"/>
      <p:bldP spid="462" grpId="0" animBg="1"/>
      <p:bldP spid="463" grpId="0" animBg="1"/>
      <p:bldP spid="464" grpId="0" animBg="1"/>
      <p:bldP spid="465" grpId="0" animBg="1"/>
      <p:bldP spid="466" grpId="0" animBg="1"/>
      <p:bldP spid="467" grpId="0"/>
      <p:bldP spid="468" grpId="0"/>
      <p:bldP spid="469" grpId="0"/>
      <p:bldP spid="470" grpId="0"/>
      <p:bldP spid="471" grpId="0"/>
      <p:bldP spid="472" grpId="0"/>
      <p:bldP spid="473" grpId="0" animBg="1"/>
      <p:bldP spid="474" grpId="0" animBg="1"/>
      <p:bldP spid="486" grpId="0"/>
      <p:bldP spid="487" grpId="0"/>
      <p:bldP spid="488" grpId="0"/>
      <p:bldP spid="489" grpId="0"/>
      <p:bldP spid="491" grpId="0"/>
      <p:bldP spid="492" grpId="0"/>
      <p:bldP spid="49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8E410-D951-BE44-ABF1-72639E80969C}"/>
              </a:ext>
            </a:extLst>
          </p:cNvPr>
          <p:cNvSpPr>
            <a:spLocks noGrp="1"/>
          </p:cNvSpPr>
          <p:nvPr>
            <p:ph type="title"/>
          </p:nvPr>
        </p:nvSpPr>
        <p:spPr/>
        <p:txBody>
          <a:bodyPr/>
          <a:lstStyle/>
          <a:p>
            <a:r>
              <a:rPr lang="en-US" altLang="zh-CN" dirty="0"/>
              <a:t>Implementation</a:t>
            </a:r>
            <a:endParaRPr lang="en-US" dirty="0"/>
          </a:p>
        </p:txBody>
      </p:sp>
      <p:sp>
        <p:nvSpPr>
          <p:cNvPr id="3" name="Content Placeholder 2">
            <a:extLst>
              <a:ext uri="{FF2B5EF4-FFF2-40B4-BE49-F238E27FC236}">
                <a16:creationId xmlns:a16="http://schemas.microsoft.com/office/drawing/2014/main" xmlns="" id="{BF16A1D1-6A07-EC4B-89A2-BC294D84C6E2}"/>
              </a:ext>
            </a:extLst>
          </p:cNvPr>
          <p:cNvSpPr>
            <a:spLocks noGrp="1" noChangeAspect="1"/>
          </p:cNvSpPr>
          <p:nvPr>
            <p:ph idx="1"/>
          </p:nvPr>
        </p:nvSpPr>
        <p:spPr>
          <a:xfrm>
            <a:off x="609441" y="1389600"/>
            <a:ext cx="10969943" cy="4995325"/>
          </a:xfrm>
          <a:effectLst/>
        </p:spPr>
        <p:txBody>
          <a:bodyPr/>
          <a:lstStyle/>
          <a:p>
            <a:r>
              <a:rPr lang="en" altLang="zh-CN" dirty="0" err="1"/>
              <a:t>RepairBoost</a:t>
            </a:r>
            <a:r>
              <a:rPr lang="zh-CN" altLang="en-US" dirty="0"/>
              <a:t> </a:t>
            </a:r>
            <a:r>
              <a:rPr lang="en" altLang="zh-CN" dirty="0"/>
              <a:t>serve</a:t>
            </a:r>
            <a:r>
              <a:rPr lang="en-US" altLang="zh-CN" dirty="0"/>
              <a:t>s</a:t>
            </a:r>
            <a:r>
              <a:rPr lang="en" altLang="zh-CN" dirty="0"/>
              <a:t> as an independent middleware running atop existing storage</a:t>
            </a:r>
          </a:p>
          <a:p>
            <a:pPr lvl="1"/>
            <a:endParaRPr lang="en" altLang="zh-CN" dirty="0"/>
          </a:p>
          <a:p>
            <a:pPr lvl="1"/>
            <a:endParaRPr lang="en" altLang="zh-CN" dirty="0"/>
          </a:p>
          <a:p>
            <a:pPr lvl="1"/>
            <a:endParaRPr lang="en" altLang="zh-CN" dirty="0"/>
          </a:p>
          <a:p>
            <a:pPr lvl="1"/>
            <a:endParaRPr lang="en" altLang="zh-CN" dirty="0"/>
          </a:p>
          <a:p>
            <a:pPr lvl="1"/>
            <a:endParaRPr lang="en" altLang="zh-CN" dirty="0"/>
          </a:p>
          <a:p>
            <a:pPr lvl="1"/>
            <a:endParaRPr lang="en" altLang="zh-CN" dirty="0"/>
          </a:p>
          <a:p>
            <a:pPr marL="457200" lvl="1" indent="0">
              <a:spcBef>
                <a:spcPts val="1980"/>
              </a:spcBef>
              <a:buNone/>
            </a:pPr>
            <a:endParaRPr lang="en" altLang="zh-CN" dirty="0"/>
          </a:p>
          <a:p>
            <a:pPr lvl="1"/>
            <a:r>
              <a:rPr lang="en" altLang="zh-CN" dirty="0"/>
              <a:t>The coordinator manages the metadata of stripes </a:t>
            </a:r>
          </a:p>
          <a:p>
            <a:pPr lvl="1"/>
            <a:r>
              <a:rPr lang="en" altLang="zh-CN" dirty="0"/>
              <a:t>The agents are standby to wait for the repair commands and perform the repair operations cooperatively </a:t>
            </a:r>
          </a:p>
          <a:p>
            <a:pPr marL="0" indent="0">
              <a:buNone/>
            </a:pPr>
            <a:r>
              <a:rPr lang="en-US" dirty="0"/>
              <a:t/>
            </a:r>
            <a:br>
              <a:rPr lang="en-US" dirty="0"/>
            </a:br>
            <a:endParaRPr lang="en-US" dirty="0"/>
          </a:p>
        </p:txBody>
      </p:sp>
      <p:sp>
        <p:nvSpPr>
          <p:cNvPr id="4" name="Slide Number Placeholder 3">
            <a:extLst>
              <a:ext uri="{FF2B5EF4-FFF2-40B4-BE49-F238E27FC236}">
                <a16:creationId xmlns:a16="http://schemas.microsoft.com/office/drawing/2014/main" xmlns=""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16</a:t>
            </a:fld>
            <a:endParaRPr lang="en-US" dirty="0"/>
          </a:p>
        </p:txBody>
      </p:sp>
      <p:sp>
        <p:nvSpPr>
          <p:cNvPr id="51" name="圆角矩形 50">
            <a:extLst>
              <a:ext uri="{FF2B5EF4-FFF2-40B4-BE49-F238E27FC236}">
                <a16:creationId xmlns:a16="http://schemas.microsoft.com/office/drawing/2014/main" xmlns="" id="{03A726A6-E99B-ED43-B483-B345E73D46D7}"/>
              </a:ext>
            </a:extLst>
          </p:cNvPr>
          <p:cNvSpPr/>
          <p:nvPr/>
        </p:nvSpPr>
        <p:spPr>
          <a:xfrm>
            <a:off x="8102949" y="3890598"/>
            <a:ext cx="1708102" cy="1732124"/>
          </a:xfrm>
          <a:prstGeom prst="roundRect">
            <a:avLst/>
          </a:prstGeom>
          <a:solidFill>
            <a:srgbClr val="4BACC6">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2" name="圆角矩形 51">
            <a:extLst>
              <a:ext uri="{FF2B5EF4-FFF2-40B4-BE49-F238E27FC236}">
                <a16:creationId xmlns:a16="http://schemas.microsoft.com/office/drawing/2014/main" xmlns="" id="{28148D0B-1727-4A42-B144-DCC622B9B979}"/>
              </a:ext>
            </a:extLst>
          </p:cNvPr>
          <p:cNvSpPr/>
          <p:nvPr/>
        </p:nvSpPr>
        <p:spPr>
          <a:xfrm>
            <a:off x="2146134" y="4547078"/>
            <a:ext cx="987489" cy="733446"/>
          </a:xfrm>
          <a:prstGeom prst="roundRect">
            <a:avLst/>
          </a:prstGeom>
          <a:solidFill>
            <a:sysClr val="window" lastClr="FFFFFF">
              <a:lumMod val="95000"/>
            </a:sysClr>
          </a:solidFill>
          <a:ln w="28575" cap="flat" cmpd="sng" algn="ctr">
            <a:solidFill>
              <a:sysClr val="windowText" lastClr="000000">
                <a:lumMod val="75000"/>
                <a:lumOff val="25000"/>
              </a:sysClr>
            </a:solidFill>
            <a:prstDash val="solid"/>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Calibri"/>
              <a:ea typeface="等线"/>
            </a:endParaRPr>
          </a:p>
        </p:txBody>
      </p:sp>
      <p:sp>
        <p:nvSpPr>
          <p:cNvPr id="53" name="矩形 52">
            <a:extLst>
              <a:ext uri="{FF2B5EF4-FFF2-40B4-BE49-F238E27FC236}">
                <a16:creationId xmlns:a16="http://schemas.microsoft.com/office/drawing/2014/main" xmlns="" id="{E5BDC68F-1EAA-D24C-AC42-45F3419E3D6E}"/>
              </a:ext>
            </a:extLst>
          </p:cNvPr>
          <p:cNvSpPr/>
          <p:nvPr/>
        </p:nvSpPr>
        <p:spPr>
          <a:xfrm>
            <a:off x="2212389" y="4584763"/>
            <a:ext cx="866090" cy="301493"/>
          </a:xfrm>
          <a:prstGeom prst="rect">
            <a:avLst/>
          </a:prstGeom>
          <a:solidFill>
            <a:srgbClr val="4BACC6">
              <a:lumMod val="20000"/>
              <a:lumOff val="80000"/>
            </a:srgbClr>
          </a:solidFill>
          <a:ln w="28575" cap="flat" cmpd="sng" algn="ctr">
            <a:solidFill>
              <a:srgbClr val="4BACC6">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a:ln>
                  <a:noFill/>
                </a:ln>
                <a:solidFill>
                  <a:srgbClr val="4BACC6">
                    <a:lumMod val="50000"/>
                  </a:srgbClr>
                </a:solidFill>
                <a:effectLst/>
                <a:uLnTx/>
                <a:uFillTx/>
                <a:latin typeface="Calibri"/>
                <a:ea typeface="等线"/>
              </a:rPr>
              <a:t>Agent</a:t>
            </a:r>
            <a:endParaRPr kumimoji="0" lang="zh-CN" altLang="en-US" b="1" i="0" u="none" strike="noStrike" kern="0" cap="none" spc="0" normalizeH="0" baseline="0" noProof="0" dirty="0">
              <a:ln>
                <a:noFill/>
              </a:ln>
              <a:solidFill>
                <a:srgbClr val="4BACC6">
                  <a:lumMod val="50000"/>
                </a:srgbClr>
              </a:solidFill>
              <a:effectLst/>
              <a:uLnTx/>
              <a:uFillTx/>
              <a:latin typeface="Calibri"/>
              <a:ea typeface="等线"/>
            </a:endParaRPr>
          </a:p>
        </p:txBody>
      </p:sp>
      <p:sp>
        <p:nvSpPr>
          <p:cNvPr id="54" name="圆角矩形 53">
            <a:extLst>
              <a:ext uri="{FF2B5EF4-FFF2-40B4-BE49-F238E27FC236}">
                <a16:creationId xmlns:a16="http://schemas.microsoft.com/office/drawing/2014/main" xmlns="" id="{EC76C68A-FFB5-AA40-8FE7-636FB1D48289}"/>
              </a:ext>
            </a:extLst>
          </p:cNvPr>
          <p:cNvSpPr/>
          <p:nvPr/>
        </p:nvSpPr>
        <p:spPr>
          <a:xfrm>
            <a:off x="3784228" y="3066287"/>
            <a:ext cx="2335446" cy="818165"/>
          </a:xfrm>
          <a:prstGeom prst="roundRect">
            <a:avLst/>
          </a:prstGeom>
          <a:solidFill>
            <a:sysClr val="window" lastClr="FFFFFF">
              <a:lumMod val="95000"/>
            </a:sysClr>
          </a:solidFill>
          <a:ln w="28575" cap="flat" cmpd="sng" algn="ctr">
            <a:solidFill>
              <a:sysClr val="windowText" lastClr="000000">
                <a:lumMod val="75000"/>
                <a:lumOff val="25000"/>
              </a:sysClr>
            </a:solidFill>
            <a:prstDash val="solid"/>
            <a:miter lim="800000"/>
          </a:ln>
          <a:effectLst/>
        </p:spPr>
        <p:txBody>
          <a:bodyPr rtlCol="0" anchor="b"/>
          <a:lstStyle/>
          <a:p>
            <a:pPr algn="ctr" eaLnBrk="1" fontAlgn="auto" hangingPunct="1">
              <a:spcBef>
                <a:spcPts val="0"/>
              </a:spcBef>
              <a:spcAft>
                <a:spcPts val="0"/>
              </a:spcAft>
              <a:defRPr/>
            </a:pPr>
            <a:r>
              <a:rPr lang="en-US" altLang="zh-CN" b="1" kern="0" dirty="0">
                <a:solidFill>
                  <a:sysClr val="windowText" lastClr="000000"/>
                </a:solidFill>
                <a:latin typeface="Calibri"/>
                <a:ea typeface="等线"/>
              </a:rPr>
              <a:t>Metadata Server</a:t>
            </a:r>
            <a:endParaRPr lang="zh-CN" altLang="en-US" b="1" kern="0" dirty="0">
              <a:solidFill>
                <a:sysClr val="windowText" lastClr="000000"/>
              </a:solidFill>
              <a:latin typeface="Calibri"/>
              <a:ea typeface="等线"/>
            </a:endParaRPr>
          </a:p>
        </p:txBody>
      </p:sp>
      <p:sp>
        <p:nvSpPr>
          <p:cNvPr id="55" name="圆角矩形 54">
            <a:extLst>
              <a:ext uri="{FF2B5EF4-FFF2-40B4-BE49-F238E27FC236}">
                <a16:creationId xmlns:a16="http://schemas.microsoft.com/office/drawing/2014/main" xmlns="" id="{61C0B987-6265-C048-BAA5-849F9C0A8675}"/>
              </a:ext>
            </a:extLst>
          </p:cNvPr>
          <p:cNvSpPr/>
          <p:nvPr/>
        </p:nvSpPr>
        <p:spPr>
          <a:xfrm>
            <a:off x="3959984" y="3150778"/>
            <a:ext cx="2006509" cy="350121"/>
          </a:xfrm>
          <a:prstGeom prst="roundRect">
            <a:avLst/>
          </a:prstGeom>
          <a:solidFill>
            <a:srgbClr val="EDCCCB"/>
          </a:solidFill>
          <a:ln w="28575" cap="flat" cmpd="sng" algn="ctr">
            <a:solidFill>
              <a:srgbClr val="94242F"/>
            </a:solidFill>
            <a:prstDash val="solid"/>
            <a:miter lim="800000"/>
          </a:ln>
          <a:effectLst/>
        </p:spPr>
        <p:txBody>
          <a:bodyPr rtlCol="0" anchor="ctr"/>
          <a:lstStyle/>
          <a:p>
            <a:pPr algn="ctr" eaLnBrk="1" fontAlgn="auto" hangingPunct="1">
              <a:spcBef>
                <a:spcPts val="0"/>
              </a:spcBef>
              <a:spcAft>
                <a:spcPts val="0"/>
              </a:spcAft>
              <a:defRPr/>
            </a:pPr>
            <a:r>
              <a:rPr lang="en-US" altLang="zh-CN" b="1" kern="0" dirty="0">
                <a:solidFill>
                  <a:srgbClr val="C0504D">
                    <a:lumMod val="50000"/>
                  </a:srgbClr>
                </a:solidFill>
                <a:latin typeface="Calibri"/>
                <a:ea typeface="等线"/>
              </a:rPr>
              <a:t>Coordinator</a:t>
            </a:r>
            <a:endParaRPr lang="zh-CN" altLang="en-US" b="1" kern="0" dirty="0">
              <a:solidFill>
                <a:srgbClr val="C0504D">
                  <a:lumMod val="50000"/>
                </a:srgbClr>
              </a:solidFill>
              <a:latin typeface="Calibri"/>
              <a:ea typeface="等线"/>
            </a:endParaRPr>
          </a:p>
        </p:txBody>
      </p:sp>
      <p:sp>
        <p:nvSpPr>
          <p:cNvPr id="56" name="矩形 55">
            <a:extLst>
              <a:ext uri="{FF2B5EF4-FFF2-40B4-BE49-F238E27FC236}">
                <a16:creationId xmlns:a16="http://schemas.microsoft.com/office/drawing/2014/main" xmlns="" id="{403CE47A-1916-DF41-834A-935DE38680B2}"/>
              </a:ext>
            </a:extLst>
          </p:cNvPr>
          <p:cNvSpPr/>
          <p:nvPr/>
        </p:nvSpPr>
        <p:spPr>
          <a:xfrm>
            <a:off x="3142724" y="3423860"/>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Unicode MS" pitchFamily="34" charset="-128"/>
                <a:ea typeface="Arial Unicode MS" pitchFamily="34" charset="-128"/>
                <a:cs typeface="Arial Unicode MS" pitchFamily="34" charset="-128"/>
              </a:rPr>
              <a:t>❶</a:t>
            </a:r>
            <a:endParaRPr lang="zh-CN" altLang="en-US" sz="2400" dirty="0">
              <a:solidFill>
                <a:prstClr val="black"/>
              </a:solidFill>
              <a:latin typeface="Arial Unicode MS" pitchFamily="34" charset="-128"/>
              <a:ea typeface="Arial Unicode MS" pitchFamily="34" charset="-128"/>
              <a:cs typeface="Arial Unicode MS" pitchFamily="34" charset="-128"/>
            </a:endParaRPr>
          </a:p>
        </p:txBody>
      </p:sp>
      <p:sp>
        <p:nvSpPr>
          <p:cNvPr id="57" name="矩形 56">
            <a:extLst>
              <a:ext uri="{FF2B5EF4-FFF2-40B4-BE49-F238E27FC236}">
                <a16:creationId xmlns:a16="http://schemas.microsoft.com/office/drawing/2014/main" xmlns="" id="{99C015E2-3BFF-C943-97D2-E16A0D6EBC96}"/>
              </a:ext>
            </a:extLst>
          </p:cNvPr>
          <p:cNvSpPr/>
          <p:nvPr/>
        </p:nvSpPr>
        <p:spPr>
          <a:xfrm>
            <a:off x="3018749" y="4206308"/>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Unicode MS" pitchFamily="34" charset="-128"/>
                <a:ea typeface="Arial Unicode MS" pitchFamily="34" charset="-128"/>
                <a:cs typeface="Arial Unicode MS" pitchFamily="34" charset="-128"/>
              </a:rPr>
              <a:t>❷</a:t>
            </a:r>
            <a:endParaRPr lang="zh-CN" altLang="en-US" sz="2400" dirty="0">
              <a:solidFill>
                <a:prstClr val="black"/>
              </a:solidFill>
              <a:latin typeface="Arial Unicode MS" pitchFamily="34" charset="-128"/>
              <a:ea typeface="Arial Unicode MS" pitchFamily="34" charset="-128"/>
              <a:cs typeface="Arial Unicode MS" pitchFamily="34" charset="-128"/>
            </a:endParaRPr>
          </a:p>
        </p:txBody>
      </p:sp>
      <p:sp>
        <p:nvSpPr>
          <p:cNvPr id="58" name="矩形 57">
            <a:extLst>
              <a:ext uri="{FF2B5EF4-FFF2-40B4-BE49-F238E27FC236}">
                <a16:creationId xmlns:a16="http://schemas.microsoft.com/office/drawing/2014/main" xmlns="" id="{13CDB117-F282-0645-A0D9-B74CCE4264D9}"/>
              </a:ext>
            </a:extLst>
          </p:cNvPr>
          <p:cNvSpPr/>
          <p:nvPr/>
        </p:nvSpPr>
        <p:spPr>
          <a:xfrm>
            <a:off x="2260860" y="4902087"/>
            <a:ext cx="769153"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ysClr val="windowText" lastClr="000000"/>
                </a:solidFill>
                <a:latin typeface="Calibri"/>
                <a:ea typeface="宋体" panose="02010600030101010101" pitchFamily="2" charset="-122"/>
              </a:rPr>
              <a:t>Node</a:t>
            </a:r>
            <a:endParaRPr lang="zh-CN" altLang="en-US" b="1" kern="0" dirty="0">
              <a:solidFill>
                <a:sysClr val="windowText" lastClr="000000"/>
              </a:solidFill>
              <a:latin typeface="Calibri"/>
              <a:ea typeface="宋体" panose="02010600030101010101" pitchFamily="2" charset="-122"/>
            </a:endParaRPr>
          </a:p>
        </p:txBody>
      </p:sp>
      <p:sp>
        <p:nvSpPr>
          <p:cNvPr id="59" name="圆角矩形 58">
            <a:extLst>
              <a:ext uri="{FF2B5EF4-FFF2-40B4-BE49-F238E27FC236}">
                <a16:creationId xmlns:a16="http://schemas.microsoft.com/office/drawing/2014/main" xmlns="" id="{F79AAB4B-F2EB-1643-9416-7C9747192CC5}"/>
              </a:ext>
            </a:extLst>
          </p:cNvPr>
          <p:cNvSpPr/>
          <p:nvPr/>
        </p:nvSpPr>
        <p:spPr>
          <a:xfrm>
            <a:off x="3685250" y="4547078"/>
            <a:ext cx="987489" cy="733446"/>
          </a:xfrm>
          <a:prstGeom prst="roundRect">
            <a:avLst/>
          </a:prstGeom>
          <a:solidFill>
            <a:srgbClr val="92D050"/>
          </a:solidFill>
          <a:ln w="28575" cap="flat" cmpd="sng" algn="ctr">
            <a:solidFill>
              <a:sysClr val="windowText" lastClr="000000">
                <a:lumMod val="75000"/>
                <a:lumOff val="25000"/>
              </a:sysClr>
            </a:solidFill>
            <a:prstDash val="solid"/>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Calibri"/>
              <a:ea typeface="等线"/>
            </a:endParaRPr>
          </a:p>
        </p:txBody>
      </p:sp>
      <p:sp>
        <p:nvSpPr>
          <p:cNvPr id="60" name="矩形 59">
            <a:extLst>
              <a:ext uri="{FF2B5EF4-FFF2-40B4-BE49-F238E27FC236}">
                <a16:creationId xmlns:a16="http://schemas.microsoft.com/office/drawing/2014/main" xmlns="" id="{94C946A9-5320-DF44-8D69-A71D890A29DD}"/>
              </a:ext>
            </a:extLst>
          </p:cNvPr>
          <p:cNvSpPr/>
          <p:nvPr/>
        </p:nvSpPr>
        <p:spPr>
          <a:xfrm>
            <a:off x="3751505" y="4584763"/>
            <a:ext cx="866090" cy="301493"/>
          </a:xfrm>
          <a:prstGeom prst="rect">
            <a:avLst/>
          </a:prstGeom>
          <a:solidFill>
            <a:srgbClr val="4BACC6">
              <a:lumMod val="20000"/>
              <a:lumOff val="80000"/>
            </a:srgbClr>
          </a:solidFill>
          <a:ln w="28575" cap="flat" cmpd="sng" algn="ctr">
            <a:solidFill>
              <a:srgbClr val="4BACC6">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a:ln>
                  <a:noFill/>
                </a:ln>
                <a:solidFill>
                  <a:srgbClr val="4BACC6">
                    <a:lumMod val="50000"/>
                  </a:srgbClr>
                </a:solidFill>
                <a:effectLst/>
                <a:uLnTx/>
                <a:uFillTx/>
                <a:latin typeface="Calibri"/>
                <a:ea typeface="等线"/>
              </a:rPr>
              <a:t>Agent</a:t>
            </a:r>
            <a:endParaRPr kumimoji="0" lang="zh-CN" altLang="en-US" b="1" i="0" u="none" strike="noStrike" kern="0" cap="none" spc="0" normalizeH="0" baseline="0" noProof="0" dirty="0">
              <a:ln>
                <a:noFill/>
              </a:ln>
              <a:solidFill>
                <a:srgbClr val="4BACC6">
                  <a:lumMod val="50000"/>
                </a:srgbClr>
              </a:solidFill>
              <a:effectLst/>
              <a:uLnTx/>
              <a:uFillTx/>
              <a:latin typeface="Calibri"/>
              <a:ea typeface="等线"/>
            </a:endParaRPr>
          </a:p>
        </p:txBody>
      </p:sp>
      <p:sp>
        <p:nvSpPr>
          <p:cNvPr id="61" name="矩形 60">
            <a:extLst>
              <a:ext uri="{FF2B5EF4-FFF2-40B4-BE49-F238E27FC236}">
                <a16:creationId xmlns:a16="http://schemas.microsoft.com/office/drawing/2014/main" xmlns="" id="{91ECE7C2-EF8C-6842-BE12-EADD8AEB08B7}"/>
              </a:ext>
            </a:extLst>
          </p:cNvPr>
          <p:cNvSpPr/>
          <p:nvPr/>
        </p:nvSpPr>
        <p:spPr>
          <a:xfrm>
            <a:off x="3799978" y="4914738"/>
            <a:ext cx="769153"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ysClr val="windowText" lastClr="000000"/>
                </a:solidFill>
                <a:latin typeface="Calibri"/>
                <a:ea typeface="宋体" panose="02010600030101010101" pitchFamily="2" charset="-122"/>
              </a:rPr>
              <a:t>Node</a:t>
            </a:r>
            <a:endParaRPr lang="zh-CN" altLang="en-US" b="1" kern="0" dirty="0">
              <a:solidFill>
                <a:sysClr val="windowText" lastClr="000000"/>
              </a:solidFill>
              <a:latin typeface="Calibri"/>
              <a:ea typeface="宋体" panose="02010600030101010101" pitchFamily="2" charset="-122"/>
            </a:endParaRPr>
          </a:p>
        </p:txBody>
      </p:sp>
      <p:sp>
        <p:nvSpPr>
          <p:cNvPr id="62" name="圆角矩形 61">
            <a:extLst>
              <a:ext uri="{FF2B5EF4-FFF2-40B4-BE49-F238E27FC236}">
                <a16:creationId xmlns:a16="http://schemas.microsoft.com/office/drawing/2014/main" xmlns="" id="{8F7E5EDF-24ED-C74B-B8C6-276FE0F596EB}"/>
              </a:ext>
            </a:extLst>
          </p:cNvPr>
          <p:cNvSpPr/>
          <p:nvPr/>
        </p:nvSpPr>
        <p:spPr>
          <a:xfrm>
            <a:off x="5227675" y="4547078"/>
            <a:ext cx="987489" cy="733446"/>
          </a:xfrm>
          <a:prstGeom prst="roundRect">
            <a:avLst/>
          </a:prstGeom>
          <a:solidFill>
            <a:sysClr val="window" lastClr="FFFFFF">
              <a:lumMod val="95000"/>
            </a:sysClr>
          </a:solidFill>
          <a:ln w="28575" cap="flat" cmpd="sng" algn="ctr">
            <a:solidFill>
              <a:sysClr val="windowText" lastClr="000000">
                <a:lumMod val="75000"/>
                <a:lumOff val="25000"/>
              </a:sysClr>
            </a:solidFill>
            <a:prstDash val="solid"/>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Calibri"/>
              <a:ea typeface="等线"/>
            </a:endParaRPr>
          </a:p>
        </p:txBody>
      </p:sp>
      <p:sp>
        <p:nvSpPr>
          <p:cNvPr id="63" name="矩形 62">
            <a:extLst>
              <a:ext uri="{FF2B5EF4-FFF2-40B4-BE49-F238E27FC236}">
                <a16:creationId xmlns:a16="http://schemas.microsoft.com/office/drawing/2014/main" xmlns="" id="{C42BDFBC-D684-AF48-A129-7CDB2B0B4B37}"/>
              </a:ext>
            </a:extLst>
          </p:cNvPr>
          <p:cNvSpPr/>
          <p:nvPr/>
        </p:nvSpPr>
        <p:spPr>
          <a:xfrm>
            <a:off x="5293929" y="4584763"/>
            <a:ext cx="866090" cy="301493"/>
          </a:xfrm>
          <a:prstGeom prst="rect">
            <a:avLst/>
          </a:prstGeom>
          <a:solidFill>
            <a:srgbClr val="4BACC6">
              <a:lumMod val="20000"/>
              <a:lumOff val="80000"/>
            </a:srgbClr>
          </a:solidFill>
          <a:ln w="28575" cap="flat" cmpd="sng" algn="ctr">
            <a:solidFill>
              <a:srgbClr val="4BACC6">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a:ln>
                  <a:noFill/>
                </a:ln>
                <a:solidFill>
                  <a:srgbClr val="4BACC6">
                    <a:lumMod val="50000"/>
                  </a:srgbClr>
                </a:solidFill>
                <a:effectLst/>
                <a:uLnTx/>
                <a:uFillTx/>
                <a:latin typeface="Calibri"/>
                <a:ea typeface="等线"/>
              </a:rPr>
              <a:t>Agent</a:t>
            </a:r>
            <a:endParaRPr kumimoji="0" lang="zh-CN" altLang="en-US" b="1" i="0" u="none" strike="noStrike" kern="0" cap="none" spc="0" normalizeH="0" baseline="0" noProof="0" dirty="0">
              <a:ln>
                <a:noFill/>
              </a:ln>
              <a:solidFill>
                <a:srgbClr val="4BACC6">
                  <a:lumMod val="50000"/>
                </a:srgbClr>
              </a:solidFill>
              <a:effectLst/>
              <a:uLnTx/>
              <a:uFillTx/>
              <a:latin typeface="Calibri"/>
              <a:ea typeface="等线"/>
            </a:endParaRPr>
          </a:p>
        </p:txBody>
      </p:sp>
      <p:sp>
        <p:nvSpPr>
          <p:cNvPr id="64" name="矩形 63">
            <a:extLst>
              <a:ext uri="{FF2B5EF4-FFF2-40B4-BE49-F238E27FC236}">
                <a16:creationId xmlns:a16="http://schemas.microsoft.com/office/drawing/2014/main" xmlns="" id="{3202F838-AEE8-3A41-9FBF-DD7BFE202B4F}"/>
              </a:ext>
            </a:extLst>
          </p:cNvPr>
          <p:cNvSpPr/>
          <p:nvPr/>
        </p:nvSpPr>
        <p:spPr>
          <a:xfrm>
            <a:off x="5342401" y="4902087"/>
            <a:ext cx="769153"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ysClr val="windowText" lastClr="000000"/>
                </a:solidFill>
                <a:latin typeface="Calibri"/>
                <a:ea typeface="宋体" panose="02010600030101010101" pitchFamily="2" charset="-122"/>
              </a:rPr>
              <a:t>Node</a:t>
            </a:r>
            <a:endParaRPr lang="zh-CN" altLang="en-US" b="1" kern="0" dirty="0">
              <a:solidFill>
                <a:sysClr val="windowText" lastClr="000000"/>
              </a:solidFill>
              <a:latin typeface="Calibri"/>
              <a:ea typeface="宋体" panose="02010600030101010101" pitchFamily="2" charset="-122"/>
            </a:endParaRPr>
          </a:p>
        </p:txBody>
      </p:sp>
      <p:sp>
        <p:nvSpPr>
          <p:cNvPr id="65" name="圆角矩形 64">
            <a:extLst>
              <a:ext uri="{FF2B5EF4-FFF2-40B4-BE49-F238E27FC236}">
                <a16:creationId xmlns:a16="http://schemas.microsoft.com/office/drawing/2014/main" xmlns="" id="{3D731AF5-4E15-0542-BA10-EA632F41AF6D}"/>
              </a:ext>
            </a:extLst>
          </p:cNvPr>
          <p:cNvSpPr/>
          <p:nvPr/>
        </p:nvSpPr>
        <p:spPr>
          <a:xfrm>
            <a:off x="6778384" y="4547078"/>
            <a:ext cx="987489" cy="733446"/>
          </a:xfrm>
          <a:prstGeom prst="roundRect">
            <a:avLst/>
          </a:prstGeom>
          <a:solidFill>
            <a:sysClr val="window" lastClr="FFFFFF">
              <a:lumMod val="95000"/>
            </a:sysClr>
          </a:solidFill>
          <a:ln w="28575" cap="flat" cmpd="sng" algn="ctr">
            <a:solidFill>
              <a:sysClr val="windowText" lastClr="000000">
                <a:lumMod val="75000"/>
                <a:lumOff val="25000"/>
              </a:sysClr>
            </a:solidFill>
            <a:prstDash val="solid"/>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Calibri"/>
              <a:ea typeface="等线"/>
            </a:endParaRPr>
          </a:p>
        </p:txBody>
      </p:sp>
      <p:sp>
        <p:nvSpPr>
          <p:cNvPr id="66" name="矩形 65">
            <a:extLst>
              <a:ext uri="{FF2B5EF4-FFF2-40B4-BE49-F238E27FC236}">
                <a16:creationId xmlns:a16="http://schemas.microsoft.com/office/drawing/2014/main" xmlns="" id="{4FB3581E-BCB5-1E4E-B8A0-A488CA19406E}"/>
              </a:ext>
            </a:extLst>
          </p:cNvPr>
          <p:cNvSpPr/>
          <p:nvPr/>
        </p:nvSpPr>
        <p:spPr>
          <a:xfrm>
            <a:off x="6844639" y="4584763"/>
            <a:ext cx="866090" cy="301493"/>
          </a:xfrm>
          <a:prstGeom prst="rect">
            <a:avLst/>
          </a:prstGeom>
          <a:solidFill>
            <a:srgbClr val="4BACC6">
              <a:lumMod val="20000"/>
              <a:lumOff val="80000"/>
            </a:srgbClr>
          </a:solidFill>
          <a:ln w="28575" cap="flat" cmpd="sng" algn="ctr">
            <a:solidFill>
              <a:srgbClr val="4BACC6">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1" i="0" u="none" strike="noStrike" kern="0" cap="none" spc="0" normalizeH="0" baseline="0" noProof="0" dirty="0">
                <a:ln>
                  <a:noFill/>
                </a:ln>
                <a:solidFill>
                  <a:srgbClr val="4BACC6">
                    <a:lumMod val="50000"/>
                  </a:srgbClr>
                </a:solidFill>
                <a:effectLst/>
                <a:uLnTx/>
                <a:uFillTx/>
                <a:latin typeface="Calibri"/>
                <a:ea typeface="等线"/>
              </a:rPr>
              <a:t>Agent</a:t>
            </a:r>
            <a:endParaRPr kumimoji="0" lang="zh-CN" altLang="en-US" b="1" i="0" u="none" strike="noStrike" kern="0" cap="none" spc="0" normalizeH="0" baseline="0" noProof="0" dirty="0">
              <a:ln>
                <a:noFill/>
              </a:ln>
              <a:solidFill>
                <a:srgbClr val="4BACC6">
                  <a:lumMod val="50000"/>
                </a:srgbClr>
              </a:solidFill>
              <a:effectLst/>
              <a:uLnTx/>
              <a:uFillTx/>
              <a:latin typeface="Calibri"/>
              <a:ea typeface="等线"/>
            </a:endParaRPr>
          </a:p>
        </p:txBody>
      </p:sp>
      <p:sp>
        <p:nvSpPr>
          <p:cNvPr id="67" name="矩形 66">
            <a:extLst>
              <a:ext uri="{FF2B5EF4-FFF2-40B4-BE49-F238E27FC236}">
                <a16:creationId xmlns:a16="http://schemas.microsoft.com/office/drawing/2014/main" xmlns="" id="{2E75DB95-EC41-3747-BE93-2AA6853A3C2E}"/>
              </a:ext>
            </a:extLst>
          </p:cNvPr>
          <p:cNvSpPr/>
          <p:nvPr/>
        </p:nvSpPr>
        <p:spPr>
          <a:xfrm>
            <a:off x="6893110" y="4902087"/>
            <a:ext cx="769153"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ysClr val="windowText" lastClr="000000"/>
                </a:solidFill>
                <a:latin typeface="Calibri"/>
                <a:ea typeface="宋体" panose="02010600030101010101" pitchFamily="2" charset="-122"/>
              </a:rPr>
              <a:t>Node</a:t>
            </a:r>
            <a:endParaRPr lang="zh-CN" altLang="en-US" b="1" kern="0" dirty="0">
              <a:solidFill>
                <a:sysClr val="windowText" lastClr="000000"/>
              </a:solidFill>
              <a:latin typeface="Calibri"/>
              <a:ea typeface="宋体" panose="02010600030101010101" pitchFamily="2" charset="-122"/>
            </a:endParaRPr>
          </a:p>
        </p:txBody>
      </p:sp>
      <p:cxnSp>
        <p:nvCxnSpPr>
          <p:cNvPr id="68" name="直接箭头连接符 66">
            <a:extLst>
              <a:ext uri="{FF2B5EF4-FFF2-40B4-BE49-F238E27FC236}">
                <a16:creationId xmlns:a16="http://schemas.microsoft.com/office/drawing/2014/main" xmlns="" id="{EC8D54A9-68A1-3247-A3B8-D5C0B8C573D0}"/>
              </a:ext>
            </a:extLst>
          </p:cNvPr>
          <p:cNvCxnSpPr/>
          <p:nvPr/>
        </p:nvCxnSpPr>
        <p:spPr>
          <a:xfrm flipH="1">
            <a:off x="7745333" y="4000885"/>
            <a:ext cx="419994" cy="546191"/>
          </a:xfrm>
          <a:prstGeom prst="straightConnector1">
            <a:avLst/>
          </a:prstGeom>
          <a:noFill/>
          <a:ln w="19050" cap="flat" cmpd="sng" algn="ctr">
            <a:solidFill>
              <a:sysClr val="windowText" lastClr="000000">
                <a:lumMod val="50000"/>
                <a:lumOff val="50000"/>
              </a:sysClr>
            </a:solidFill>
            <a:prstDash val="sysDash"/>
            <a:miter lim="800000"/>
            <a:headEnd type="none" w="med" len="med"/>
            <a:tailEnd type="none" w="med" len="med"/>
          </a:ln>
          <a:effectLst/>
        </p:spPr>
      </p:cxnSp>
      <p:cxnSp>
        <p:nvCxnSpPr>
          <p:cNvPr id="69" name="直接箭头连接符 67">
            <a:extLst>
              <a:ext uri="{FF2B5EF4-FFF2-40B4-BE49-F238E27FC236}">
                <a16:creationId xmlns:a16="http://schemas.microsoft.com/office/drawing/2014/main" xmlns="" id="{23A131CF-A832-7340-B69E-6DAE85941F87}"/>
              </a:ext>
            </a:extLst>
          </p:cNvPr>
          <p:cNvCxnSpPr/>
          <p:nvPr/>
        </p:nvCxnSpPr>
        <p:spPr>
          <a:xfrm flipH="1" flipV="1">
            <a:off x="7703496" y="4886256"/>
            <a:ext cx="435509" cy="620243"/>
          </a:xfrm>
          <a:prstGeom prst="straightConnector1">
            <a:avLst/>
          </a:prstGeom>
          <a:noFill/>
          <a:ln w="19050" cap="flat" cmpd="sng" algn="ctr">
            <a:solidFill>
              <a:sysClr val="windowText" lastClr="000000">
                <a:lumMod val="50000"/>
                <a:lumOff val="50000"/>
              </a:sysClr>
            </a:solidFill>
            <a:prstDash val="sysDash"/>
            <a:miter lim="800000"/>
            <a:headEnd type="none" w="med" len="med"/>
            <a:tailEnd type="none" w="med" len="med"/>
          </a:ln>
          <a:effectLst/>
        </p:spPr>
      </p:cxnSp>
      <p:sp>
        <p:nvSpPr>
          <p:cNvPr id="70" name="矩形 69">
            <a:extLst>
              <a:ext uri="{FF2B5EF4-FFF2-40B4-BE49-F238E27FC236}">
                <a16:creationId xmlns:a16="http://schemas.microsoft.com/office/drawing/2014/main" xmlns="" id="{E070082D-4B30-1B42-BFB1-D5CD0AD7552A}"/>
              </a:ext>
            </a:extLst>
          </p:cNvPr>
          <p:cNvSpPr/>
          <p:nvPr/>
        </p:nvSpPr>
        <p:spPr>
          <a:xfrm>
            <a:off x="8207722" y="4200522"/>
            <a:ext cx="1541336" cy="1292436"/>
          </a:xfrm>
          <a:prstGeom prst="rect">
            <a:avLst/>
          </a:prstGeom>
          <a:solidFill>
            <a:srgbClr val="FFF5D5"/>
          </a:solidFill>
          <a:ln w="25400" cap="flat" cmpd="sng" algn="ctr">
            <a:solidFill>
              <a:sysClr val="windowText" lastClr="000000">
                <a:lumMod val="95000"/>
                <a:lumOff val="5000"/>
              </a:sys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srgbClr val="705500"/>
                </a:solidFill>
                <a:effectLst/>
                <a:uLnTx/>
                <a:uFillTx/>
                <a:latin typeface="Calibri"/>
                <a:ea typeface="等线"/>
              </a:rPr>
              <a:t>Read (Local)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err="1">
                <a:ln>
                  <a:noFill/>
                </a:ln>
                <a:solidFill>
                  <a:srgbClr val="C00000"/>
                </a:solidFill>
                <a:effectLst/>
                <a:uLnTx/>
                <a:uFillTx/>
                <a:latin typeface="Calibri"/>
                <a:ea typeface="等线"/>
              </a:rPr>
              <a:t>Recv</a:t>
            </a:r>
            <a:r>
              <a:rPr kumimoji="0" lang="en-US" altLang="zh-CN" sz="1600" b="1" i="0" u="none" strike="noStrike" kern="0" cap="none" spc="0" normalizeH="0" baseline="0" noProof="0" dirty="0">
                <a:ln>
                  <a:noFill/>
                </a:ln>
                <a:solidFill>
                  <a:srgbClr val="C00000"/>
                </a:solidFill>
                <a:effectLst/>
                <a:uLnTx/>
                <a:uFillTx/>
                <a:latin typeface="Calibri"/>
                <a:ea typeface="等线"/>
              </a:rPr>
              <a:t> (Sour.)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prstClr val="black"/>
                </a:solidFill>
                <a:effectLst/>
                <a:uLnTx/>
                <a:uFillTx/>
                <a:latin typeface="Calibri"/>
                <a:ea typeface="等线"/>
              </a:rPr>
              <a:t>Decode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srgbClr val="0070C0"/>
                </a:solidFill>
                <a:effectLst/>
                <a:uLnTx/>
                <a:uFillTx/>
                <a:latin typeface="Calibri"/>
                <a:ea typeface="等线"/>
              </a:rPr>
              <a:t>Send (</a:t>
            </a:r>
            <a:r>
              <a:rPr kumimoji="0" lang="en-US" altLang="zh-CN" sz="1600" b="1" i="0" u="none" strike="noStrike" kern="0" cap="none" spc="0" normalizeH="0" baseline="0" noProof="0" dirty="0" err="1">
                <a:ln>
                  <a:noFill/>
                </a:ln>
                <a:solidFill>
                  <a:srgbClr val="0070C0"/>
                </a:solidFill>
                <a:effectLst/>
                <a:uLnTx/>
                <a:uFillTx/>
                <a:latin typeface="Calibri"/>
                <a:ea typeface="等线"/>
              </a:rPr>
              <a:t>Dest</a:t>
            </a:r>
            <a:r>
              <a:rPr kumimoji="0" lang="en-US" altLang="zh-CN" sz="1600" b="1" i="0" u="none" strike="noStrike" kern="0" cap="none" spc="0" normalizeH="0" baseline="0" noProof="0" dirty="0">
                <a:ln>
                  <a:noFill/>
                </a:ln>
                <a:solidFill>
                  <a:srgbClr val="0070C0"/>
                </a:solidFill>
                <a:effectLst/>
                <a:uLnTx/>
                <a:uFillTx/>
                <a:latin typeface="Calibri"/>
                <a:ea typeface="等线"/>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srgbClr val="00B050"/>
                </a:solidFill>
                <a:effectLst/>
                <a:uLnTx/>
                <a:uFillTx/>
                <a:latin typeface="Calibri"/>
                <a:ea typeface="等线"/>
              </a:rPr>
              <a:t>Write (Local)</a:t>
            </a:r>
            <a:endParaRPr kumimoji="0" lang="zh-CN" altLang="en-US" sz="1600" b="1" i="0" u="none" strike="noStrike" kern="0" cap="none" spc="0" normalizeH="0" baseline="0" noProof="0" dirty="0">
              <a:ln>
                <a:noFill/>
              </a:ln>
              <a:solidFill>
                <a:srgbClr val="00B050"/>
              </a:solidFill>
              <a:effectLst/>
              <a:uLnTx/>
              <a:uFillTx/>
              <a:latin typeface="Calibri"/>
              <a:ea typeface="等线"/>
            </a:endParaRPr>
          </a:p>
        </p:txBody>
      </p:sp>
      <p:sp>
        <p:nvSpPr>
          <p:cNvPr id="71" name="矩形 70">
            <a:extLst>
              <a:ext uri="{FF2B5EF4-FFF2-40B4-BE49-F238E27FC236}">
                <a16:creationId xmlns:a16="http://schemas.microsoft.com/office/drawing/2014/main" xmlns="" id="{E38C6BAD-7BD0-1D44-B3B9-D9E93B007499}"/>
              </a:ext>
            </a:extLst>
          </p:cNvPr>
          <p:cNvSpPr/>
          <p:nvPr/>
        </p:nvSpPr>
        <p:spPr>
          <a:xfrm>
            <a:off x="8543330" y="3867917"/>
            <a:ext cx="827342"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rgbClr val="4BACC6">
                    <a:lumMod val="50000"/>
                  </a:srgbClr>
                </a:solidFill>
                <a:latin typeface="Calibri"/>
                <a:ea typeface="等线"/>
              </a:rPr>
              <a:t>Agent</a:t>
            </a:r>
            <a:endParaRPr lang="zh-CN" altLang="en-US" b="1" kern="0" dirty="0">
              <a:solidFill>
                <a:srgbClr val="4BACC6">
                  <a:lumMod val="50000"/>
                </a:srgbClr>
              </a:solidFill>
              <a:latin typeface="Calibri"/>
              <a:ea typeface="等线"/>
            </a:endParaRPr>
          </a:p>
        </p:txBody>
      </p:sp>
      <p:sp>
        <p:nvSpPr>
          <p:cNvPr id="72" name="任意多边形 70">
            <a:extLst>
              <a:ext uri="{FF2B5EF4-FFF2-40B4-BE49-F238E27FC236}">
                <a16:creationId xmlns:a16="http://schemas.microsoft.com/office/drawing/2014/main" xmlns="" id="{FB70497B-A128-CB48-9A72-988D4AA28BF3}"/>
              </a:ext>
            </a:extLst>
          </p:cNvPr>
          <p:cNvSpPr/>
          <p:nvPr/>
        </p:nvSpPr>
        <p:spPr>
          <a:xfrm>
            <a:off x="2741641" y="4279048"/>
            <a:ext cx="997145" cy="257695"/>
          </a:xfrm>
          <a:custGeom>
            <a:avLst/>
            <a:gdLst>
              <a:gd name="connsiteX0" fmla="*/ 0 w 1302106"/>
              <a:gd name="connsiteY0" fmla="*/ 329190 h 336506"/>
              <a:gd name="connsiteX1" fmla="*/ 643738 w 1302106"/>
              <a:gd name="connsiteY1" fmla="*/ 6 h 336506"/>
              <a:gd name="connsiteX2" fmla="*/ 1302106 w 1302106"/>
              <a:gd name="connsiteY2" fmla="*/ 336506 h 336506"/>
            </a:gdLst>
            <a:ahLst/>
            <a:cxnLst>
              <a:cxn ang="0">
                <a:pos x="connsiteX0" y="connsiteY0"/>
              </a:cxn>
              <a:cxn ang="0">
                <a:pos x="connsiteX1" y="connsiteY1"/>
              </a:cxn>
              <a:cxn ang="0">
                <a:pos x="connsiteX2" y="connsiteY2"/>
              </a:cxn>
            </a:cxnLst>
            <a:rect l="l" t="t" r="r" b="b"/>
            <a:pathLst>
              <a:path w="1302106" h="336506">
                <a:moveTo>
                  <a:pt x="0" y="329190"/>
                </a:moveTo>
                <a:cubicBezTo>
                  <a:pt x="213360" y="163988"/>
                  <a:pt x="426720" y="-1213"/>
                  <a:pt x="643738" y="6"/>
                </a:cubicBezTo>
                <a:cubicBezTo>
                  <a:pt x="860756" y="1225"/>
                  <a:pt x="1081431" y="168865"/>
                  <a:pt x="1302106" y="336506"/>
                </a:cubicBezTo>
              </a:path>
            </a:pathLst>
          </a:custGeom>
          <a:noFill/>
          <a:ln w="57150" cap="flat" cmpd="sng" algn="ctr">
            <a:solidFill>
              <a:srgbClr val="C00000"/>
            </a:solidFill>
            <a:prstDash val="solid"/>
            <a:miter lim="800000"/>
            <a:headEnd type="none" w="med" len="med"/>
            <a:tailEnd type="triangle" w="med" len="med"/>
          </a:ln>
          <a:effectLst/>
        </p:spPr>
        <p:txBody>
          <a:bodyPr rtlCol="0" anchor="ctr"/>
          <a:lstStyle/>
          <a:p>
            <a:pPr algn="ctr" eaLnBrk="1" fontAlgn="auto" hangingPunct="1">
              <a:spcBef>
                <a:spcPts val="0"/>
              </a:spcBef>
              <a:spcAft>
                <a:spcPts val="0"/>
              </a:spcAft>
            </a:pPr>
            <a:endParaRPr lang="zh-CN" altLang="en-US">
              <a:solidFill>
                <a:prstClr val="black"/>
              </a:solidFill>
              <a:latin typeface="Calibri"/>
              <a:ea typeface="宋体" panose="02010600030101010101" pitchFamily="2" charset="-122"/>
            </a:endParaRPr>
          </a:p>
        </p:txBody>
      </p:sp>
      <p:sp>
        <p:nvSpPr>
          <p:cNvPr id="73" name="任意多边形 71">
            <a:extLst>
              <a:ext uri="{FF2B5EF4-FFF2-40B4-BE49-F238E27FC236}">
                <a16:creationId xmlns:a16="http://schemas.microsoft.com/office/drawing/2014/main" xmlns="" id="{ECB352E7-B4D3-464D-9F8F-28AEBF0557E9}"/>
              </a:ext>
            </a:extLst>
          </p:cNvPr>
          <p:cNvSpPr/>
          <p:nvPr/>
        </p:nvSpPr>
        <p:spPr>
          <a:xfrm>
            <a:off x="5839513" y="4279052"/>
            <a:ext cx="1182008" cy="257690"/>
          </a:xfrm>
          <a:custGeom>
            <a:avLst/>
            <a:gdLst>
              <a:gd name="connsiteX0" fmla="*/ 1543507 w 1543507"/>
              <a:gd name="connsiteY0" fmla="*/ 336500 h 336500"/>
              <a:gd name="connsiteX1" fmla="*/ 892454 w 1543507"/>
              <a:gd name="connsiteY1" fmla="*/ 0 h 336500"/>
              <a:gd name="connsiteX2" fmla="*/ 0 w 1543507"/>
              <a:gd name="connsiteY2" fmla="*/ 336500 h 336500"/>
            </a:gdLst>
            <a:ahLst/>
            <a:cxnLst>
              <a:cxn ang="0">
                <a:pos x="connsiteX0" y="connsiteY0"/>
              </a:cxn>
              <a:cxn ang="0">
                <a:pos x="connsiteX1" y="connsiteY1"/>
              </a:cxn>
              <a:cxn ang="0">
                <a:pos x="connsiteX2" y="connsiteY2"/>
              </a:cxn>
            </a:cxnLst>
            <a:rect l="l" t="t" r="r" b="b"/>
            <a:pathLst>
              <a:path w="1543507" h="336500">
                <a:moveTo>
                  <a:pt x="1543507" y="336500"/>
                </a:moveTo>
                <a:cubicBezTo>
                  <a:pt x="1346606" y="168250"/>
                  <a:pt x="1149705" y="0"/>
                  <a:pt x="892454" y="0"/>
                </a:cubicBezTo>
                <a:cubicBezTo>
                  <a:pt x="635203" y="0"/>
                  <a:pt x="317601" y="168250"/>
                  <a:pt x="0" y="336500"/>
                </a:cubicBezTo>
              </a:path>
            </a:pathLst>
          </a:custGeom>
          <a:noFill/>
          <a:ln w="57150" cap="flat" cmpd="sng" algn="ctr">
            <a:solidFill>
              <a:srgbClr val="C00000"/>
            </a:solidFill>
            <a:prstDash val="solid"/>
            <a:miter lim="800000"/>
            <a:headEnd type="none" w="med" len="med"/>
            <a:tailEnd type="triangle" w="med" len="med"/>
          </a:ln>
          <a:effectLst/>
        </p:spPr>
        <p:txBody>
          <a:bodyPr rtlCol="0" anchor="ctr"/>
          <a:lstStyle/>
          <a:p>
            <a:pPr algn="ctr" eaLnBrk="1" fontAlgn="auto" hangingPunct="1">
              <a:spcBef>
                <a:spcPts val="0"/>
              </a:spcBef>
              <a:spcAft>
                <a:spcPts val="0"/>
              </a:spcAft>
            </a:pPr>
            <a:endParaRPr lang="zh-CN" altLang="en-US">
              <a:solidFill>
                <a:prstClr val="black"/>
              </a:solidFill>
              <a:latin typeface="Calibri"/>
              <a:ea typeface="宋体" panose="02010600030101010101" pitchFamily="2" charset="-122"/>
            </a:endParaRPr>
          </a:p>
        </p:txBody>
      </p:sp>
      <p:sp>
        <p:nvSpPr>
          <p:cNvPr id="74" name="矩形 73">
            <a:extLst>
              <a:ext uri="{FF2B5EF4-FFF2-40B4-BE49-F238E27FC236}">
                <a16:creationId xmlns:a16="http://schemas.microsoft.com/office/drawing/2014/main" xmlns="" id="{047A8795-2559-9D49-9469-1C4682D628B2}"/>
              </a:ext>
            </a:extLst>
          </p:cNvPr>
          <p:cNvSpPr/>
          <p:nvPr/>
        </p:nvSpPr>
        <p:spPr>
          <a:xfrm>
            <a:off x="6339247" y="4217337"/>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Unicode MS" pitchFamily="34" charset="-128"/>
                <a:ea typeface="Arial Unicode MS" pitchFamily="34" charset="-128"/>
                <a:cs typeface="Arial Unicode MS" pitchFamily="34" charset="-128"/>
              </a:rPr>
              <a:t>❷</a:t>
            </a:r>
            <a:endParaRPr lang="zh-CN" altLang="en-US" sz="2400" dirty="0">
              <a:solidFill>
                <a:prstClr val="black"/>
              </a:solidFill>
              <a:latin typeface="Arial Unicode MS" pitchFamily="34" charset="-128"/>
              <a:ea typeface="Arial Unicode MS" pitchFamily="34" charset="-128"/>
              <a:cs typeface="Arial Unicode MS" pitchFamily="34" charset="-128"/>
            </a:endParaRPr>
          </a:p>
        </p:txBody>
      </p:sp>
      <p:sp>
        <p:nvSpPr>
          <p:cNvPr id="75" name="任意多边形 73">
            <a:extLst>
              <a:ext uri="{FF2B5EF4-FFF2-40B4-BE49-F238E27FC236}">
                <a16:creationId xmlns:a16="http://schemas.microsoft.com/office/drawing/2014/main" xmlns="" id="{DD2C9441-0619-3242-9C79-812EAAAAD27A}"/>
              </a:ext>
            </a:extLst>
          </p:cNvPr>
          <p:cNvSpPr/>
          <p:nvPr/>
        </p:nvSpPr>
        <p:spPr>
          <a:xfrm>
            <a:off x="4287777" y="4206192"/>
            <a:ext cx="1327659" cy="330550"/>
          </a:xfrm>
          <a:custGeom>
            <a:avLst/>
            <a:gdLst>
              <a:gd name="connsiteX0" fmla="*/ 1733703 w 1733703"/>
              <a:gd name="connsiteY0" fmla="*/ 431644 h 431644"/>
              <a:gd name="connsiteX1" fmla="*/ 863194 w 1733703"/>
              <a:gd name="connsiteY1" fmla="*/ 47 h 431644"/>
              <a:gd name="connsiteX2" fmla="*/ 0 w 1733703"/>
              <a:gd name="connsiteY2" fmla="*/ 409698 h 431644"/>
            </a:gdLst>
            <a:ahLst/>
            <a:cxnLst>
              <a:cxn ang="0">
                <a:pos x="connsiteX0" y="connsiteY0"/>
              </a:cxn>
              <a:cxn ang="0">
                <a:pos x="connsiteX1" y="connsiteY1"/>
              </a:cxn>
              <a:cxn ang="0">
                <a:pos x="connsiteX2" y="connsiteY2"/>
              </a:cxn>
            </a:cxnLst>
            <a:rect l="l" t="t" r="r" b="b"/>
            <a:pathLst>
              <a:path w="1733703" h="431644">
                <a:moveTo>
                  <a:pt x="1733703" y="431644"/>
                </a:moveTo>
                <a:cubicBezTo>
                  <a:pt x="1442923" y="217674"/>
                  <a:pt x="1152144" y="3705"/>
                  <a:pt x="863194" y="47"/>
                </a:cubicBezTo>
                <a:cubicBezTo>
                  <a:pt x="574244" y="-3611"/>
                  <a:pt x="287122" y="203043"/>
                  <a:pt x="0" y="409698"/>
                </a:cubicBezTo>
              </a:path>
            </a:pathLst>
          </a:custGeom>
          <a:noFill/>
          <a:ln w="57150" cap="flat" cmpd="sng" algn="ctr">
            <a:solidFill>
              <a:srgbClr val="C00000"/>
            </a:solidFill>
            <a:prstDash val="solid"/>
            <a:miter lim="800000"/>
            <a:headEnd type="none" w="med" len="med"/>
            <a:tailEnd type="triangle" w="med" len="med"/>
          </a:ln>
          <a:effectLst/>
        </p:spPr>
        <p:txBody>
          <a:bodyPr rtlCol="0" anchor="ctr"/>
          <a:lstStyle/>
          <a:p>
            <a:pPr algn="ctr" eaLnBrk="1" fontAlgn="auto" hangingPunct="1">
              <a:spcBef>
                <a:spcPts val="0"/>
              </a:spcBef>
              <a:spcAft>
                <a:spcPts val="0"/>
              </a:spcAft>
            </a:pPr>
            <a:endParaRPr lang="zh-CN" altLang="en-US">
              <a:solidFill>
                <a:prstClr val="black"/>
              </a:solidFill>
              <a:latin typeface="Calibri"/>
              <a:ea typeface="宋体" panose="02010600030101010101" pitchFamily="2" charset="-122"/>
            </a:endParaRPr>
          </a:p>
        </p:txBody>
      </p:sp>
      <p:cxnSp>
        <p:nvCxnSpPr>
          <p:cNvPr id="76" name="直接箭头连接符 74">
            <a:extLst>
              <a:ext uri="{FF2B5EF4-FFF2-40B4-BE49-F238E27FC236}">
                <a16:creationId xmlns:a16="http://schemas.microsoft.com/office/drawing/2014/main" xmlns="" id="{77A2F70F-38D9-A843-99CC-ED815D9D41F2}"/>
              </a:ext>
            </a:extLst>
          </p:cNvPr>
          <p:cNvCxnSpPr>
            <a:endCxn id="59" idx="0"/>
          </p:cNvCxnSpPr>
          <p:nvPr/>
        </p:nvCxnSpPr>
        <p:spPr>
          <a:xfrm>
            <a:off x="4178995" y="3908261"/>
            <a:ext cx="1" cy="638815"/>
          </a:xfrm>
          <a:prstGeom prst="straightConnector1">
            <a:avLst/>
          </a:prstGeom>
          <a:noFill/>
          <a:ln w="28575" cap="flat" cmpd="sng" algn="ctr">
            <a:solidFill>
              <a:srgbClr val="44546A">
                <a:lumMod val="75000"/>
              </a:srgbClr>
            </a:solidFill>
            <a:prstDash val="solid"/>
            <a:miter lim="800000"/>
            <a:headEnd type="none" w="med" len="med"/>
            <a:tailEnd type="triangle" w="lg" len="lg"/>
          </a:ln>
          <a:effectLst/>
        </p:spPr>
      </p:cxnSp>
      <p:cxnSp>
        <p:nvCxnSpPr>
          <p:cNvPr id="77" name="直接箭头连接符 75">
            <a:extLst>
              <a:ext uri="{FF2B5EF4-FFF2-40B4-BE49-F238E27FC236}">
                <a16:creationId xmlns:a16="http://schemas.microsoft.com/office/drawing/2014/main" xmlns="" id="{36032143-2892-6249-B7CC-EE5CD6ACA2D3}"/>
              </a:ext>
            </a:extLst>
          </p:cNvPr>
          <p:cNvCxnSpPr/>
          <p:nvPr/>
        </p:nvCxnSpPr>
        <p:spPr>
          <a:xfrm>
            <a:off x="5726976" y="3897928"/>
            <a:ext cx="1" cy="638815"/>
          </a:xfrm>
          <a:prstGeom prst="straightConnector1">
            <a:avLst/>
          </a:prstGeom>
          <a:noFill/>
          <a:ln w="28575" cap="flat" cmpd="sng" algn="ctr">
            <a:solidFill>
              <a:srgbClr val="44546A">
                <a:lumMod val="75000"/>
              </a:srgbClr>
            </a:solidFill>
            <a:prstDash val="solid"/>
            <a:miter lim="800000"/>
            <a:headEnd type="none" w="med" len="med"/>
            <a:tailEnd type="triangle" w="lg" len="lg"/>
          </a:ln>
          <a:effectLst/>
        </p:spPr>
      </p:cxnSp>
      <p:sp>
        <p:nvSpPr>
          <p:cNvPr id="78" name="任意多边形 76">
            <a:extLst>
              <a:ext uri="{FF2B5EF4-FFF2-40B4-BE49-F238E27FC236}">
                <a16:creationId xmlns:a16="http://schemas.microsoft.com/office/drawing/2014/main" xmlns="" id="{15F716AB-B611-F74E-8B4B-E3B58508B78E}"/>
              </a:ext>
            </a:extLst>
          </p:cNvPr>
          <p:cNvSpPr/>
          <p:nvPr/>
        </p:nvSpPr>
        <p:spPr>
          <a:xfrm>
            <a:off x="9480191" y="4344209"/>
            <a:ext cx="192861" cy="285932"/>
          </a:xfrm>
          <a:custGeom>
            <a:avLst/>
            <a:gdLst>
              <a:gd name="connsiteX0" fmla="*/ 3810 w 323853"/>
              <a:gd name="connsiteY0" fmla="*/ 0 h 373380"/>
              <a:gd name="connsiteX1" fmla="*/ 323850 w 323853"/>
              <a:gd name="connsiteY1" fmla="*/ 68580 h 373380"/>
              <a:gd name="connsiteX2" fmla="*/ 11430 w 323853"/>
              <a:gd name="connsiteY2" fmla="*/ 133350 h 373380"/>
              <a:gd name="connsiteX3" fmla="*/ 320040 w 323853"/>
              <a:gd name="connsiteY3" fmla="*/ 182880 h 373380"/>
              <a:gd name="connsiteX4" fmla="*/ 0 w 323853"/>
              <a:gd name="connsiteY4" fmla="*/ 251460 h 373380"/>
              <a:gd name="connsiteX5" fmla="*/ 320040 w 323853"/>
              <a:gd name="connsiteY5" fmla="*/ 308610 h 373380"/>
              <a:gd name="connsiteX6" fmla="*/ 7620 w 323853"/>
              <a:gd name="connsiteY6" fmla="*/ 373380 h 37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3853" h="373380">
                <a:moveTo>
                  <a:pt x="3810" y="0"/>
                </a:moveTo>
                <a:cubicBezTo>
                  <a:pt x="163195" y="23177"/>
                  <a:pt x="322580" y="46355"/>
                  <a:pt x="323850" y="68580"/>
                </a:cubicBezTo>
                <a:cubicBezTo>
                  <a:pt x="325120" y="90805"/>
                  <a:pt x="12065" y="114300"/>
                  <a:pt x="11430" y="133350"/>
                </a:cubicBezTo>
                <a:cubicBezTo>
                  <a:pt x="10795" y="152400"/>
                  <a:pt x="321945" y="163195"/>
                  <a:pt x="320040" y="182880"/>
                </a:cubicBezTo>
                <a:cubicBezTo>
                  <a:pt x="318135" y="202565"/>
                  <a:pt x="0" y="230505"/>
                  <a:pt x="0" y="251460"/>
                </a:cubicBezTo>
                <a:cubicBezTo>
                  <a:pt x="0" y="272415"/>
                  <a:pt x="318770" y="288290"/>
                  <a:pt x="320040" y="308610"/>
                </a:cubicBezTo>
                <a:cubicBezTo>
                  <a:pt x="321310" y="328930"/>
                  <a:pt x="164465" y="351155"/>
                  <a:pt x="7620" y="373380"/>
                </a:cubicBezTo>
              </a:path>
            </a:pathLst>
          </a:cu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79" name="任意多边形 77">
            <a:extLst>
              <a:ext uri="{FF2B5EF4-FFF2-40B4-BE49-F238E27FC236}">
                <a16:creationId xmlns:a16="http://schemas.microsoft.com/office/drawing/2014/main" xmlns="" id="{03401F26-79B5-8240-8B03-252B735BB7D2}"/>
              </a:ext>
            </a:extLst>
          </p:cNvPr>
          <p:cNvSpPr/>
          <p:nvPr/>
        </p:nvSpPr>
        <p:spPr>
          <a:xfrm>
            <a:off x="9480192" y="4983247"/>
            <a:ext cx="192861" cy="285932"/>
          </a:xfrm>
          <a:custGeom>
            <a:avLst/>
            <a:gdLst>
              <a:gd name="connsiteX0" fmla="*/ 3810 w 323853"/>
              <a:gd name="connsiteY0" fmla="*/ 0 h 373380"/>
              <a:gd name="connsiteX1" fmla="*/ 323850 w 323853"/>
              <a:gd name="connsiteY1" fmla="*/ 68580 h 373380"/>
              <a:gd name="connsiteX2" fmla="*/ 11430 w 323853"/>
              <a:gd name="connsiteY2" fmla="*/ 133350 h 373380"/>
              <a:gd name="connsiteX3" fmla="*/ 320040 w 323853"/>
              <a:gd name="connsiteY3" fmla="*/ 182880 h 373380"/>
              <a:gd name="connsiteX4" fmla="*/ 0 w 323853"/>
              <a:gd name="connsiteY4" fmla="*/ 251460 h 373380"/>
              <a:gd name="connsiteX5" fmla="*/ 320040 w 323853"/>
              <a:gd name="connsiteY5" fmla="*/ 308610 h 373380"/>
              <a:gd name="connsiteX6" fmla="*/ 7620 w 323853"/>
              <a:gd name="connsiteY6" fmla="*/ 373380 h 37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3853" h="373380">
                <a:moveTo>
                  <a:pt x="3810" y="0"/>
                </a:moveTo>
                <a:cubicBezTo>
                  <a:pt x="163195" y="23177"/>
                  <a:pt x="322580" y="46355"/>
                  <a:pt x="323850" y="68580"/>
                </a:cubicBezTo>
                <a:cubicBezTo>
                  <a:pt x="325120" y="90805"/>
                  <a:pt x="12065" y="114300"/>
                  <a:pt x="11430" y="133350"/>
                </a:cubicBezTo>
                <a:cubicBezTo>
                  <a:pt x="10795" y="152400"/>
                  <a:pt x="321945" y="163195"/>
                  <a:pt x="320040" y="182880"/>
                </a:cubicBezTo>
                <a:cubicBezTo>
                  <a:pt x="318135" y="202565"/>
                  <a:pt x="0" y="230505"/>
                  <a:pt x="0" y="251460"/>
                </a:cubicBezTo>
                <a:cubicBezTo>
                  <a:pt x="0" y="272415"/>
                  <a:pt x="318770" y="288290"/>
                  <a:pt x="320040" y="308610"/>
                </a:cubicBezTo>
                <a:cubicBezTo>
                  <a:pt x="321310" y="328930"/>
                  <a:pt x="164465" y="351155"/>
                  <a:pt x="7620" y="373380"/>
                </a:cubicBezTo>
              </a:path>
            </a:pathLst>
          </a:cu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80" name="矩形 79">
            <a:extLst>
              <a:ext uri="{FF2B5EF4-FFF2-40B4-BE49-F238E27FC236}">
                <a16:creationId xmlns:a16="http://schemas.microsoft.com/office/drawing/2014/main" xmlns="" id="{303A8C42-F6B7-0A4A-8906-64C1C7EC3EC0}"/>
              </a:ext>
            </a:extLst>
          </p:cNvPr>
          <p:cNvSpPr/>
          <p:nvPr/>
        </p:nvSpPr>
        <p:spPr>
          <a:xfrm>
            <a:off x="4756912" y="4200522"/>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Unicode MS" pitchFamily="34" charset="-128"/>
                <a:ea typeface="Arial Unicode MS" pitchFamily="34" charset="-128"/>
                <a:cs typeface="Arial Unicode MS" pitchFamily="34" charset="-128"/>
              </a:rPr>
              <a:t>❷</a:t>
            </a:r>
            <a:endParaRPr lang="zh-CN" altLang="en-US" sz="2400" dirty="0">
              <a:solidFill>
                <a:prstClr val="black"/>
              </a:solidFill>
              <a:latin typeface="Arial Unicode MS" pitchFamily="34" charset="-128"/>
              <a:ea typeface="Arial Unicode MS" pitchFamily="34" charset="-128"/>
              <a:cs typeface="Arial Unicode MS" pitchFamily="34" charset="-128"/>
            </a:endParaRPr>
          </a:p>
        </p:txBody>
      </p:sp>
      <p:sp>
        <p:nvSpPr>
          <p:cNvPr id="81" name="矩形 80">
            <a:extLst>
              <a:ext uri="{FF2B5EF4-FFF2-40B4-BE49-F238E27FC236}">
                <a16:creationId xmlns:a16="http://schemas.microsoft.com/office/drawing/2014/main" xmlns="" id="{6BF1C414-F5AE-A04D-86EA-0FBA62957708}"/>
              </a:ext>
            </a:extLst>
          </p:cNvPr>
          <p:cNvSpPr/>
          <p:nvPr/>
        </p:nvSpPr>
        <p:spPr>
          <a:xfrm>
            <a:off x="6416303" y="3423860"/>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Unicode MS" pitchFamily="34" charset="-128"/>
                <a:ea typeface="Arial Unicode MS" pitchFamily="34" charset="-128"/>
                <a:cs typeface="Arial Unicode MS" pitchFamily="34" charset="-128"/>
              </a:rPr>
              <a:t>❶</a:t>
            </a:r>
            <a:endParaRPr lang="zh-CN" altLang="en-US" sz="2400" dirty="0">
              <a:solidFill>
                <a:prstClr val="black"/>
              </a:solidFill>
              <a:latin typeface="Arial Unicode MS" pitchFamily="34" charset="-128"/>
              <a:ea typeface="Arial Unicode MS" pitchFamily="34" charset="-128"/>
              <a:cs typeface="Arial Unicode MS" pitchFamily="34" charset="-128"/>
            </a:endParaRPr>
          </a:p>
        </p:txBody>
      </p:sp>
      <p:sp>
        <p:nvSpPr>
          <p:cNvPr id="82" name="圆角矩形 81">
            <a:extLst>
              <a:ext uri="{FF2B5EF4-FFF2-40B4-BE49-F238E27FC236}">
                <a16:creationId xmlns:a16="http://schemas.microsoft.com/office/drawing/2014/main" xmlns="" id="{AA9B7DED-E0BC-C747-AED7-81C099180F37}"/>
              </a:ext>
            </a:extLst>
          </p:cNvPr>
          <p:cNvSpPr/>
          <p:nvPr/>
        </p:nvSpPr>
        <p:spPr>
          <a:xfrm>
            <a:off x="7550176" y="2480311"/>
            <a:ext cx="2210608" cy="1084326"/>
          </a:xfrm>
          <a:prstGeom prst="roundRect">
            <a:avLst/>
          </a:prstGeom>
          <a:solidFill>
            <a:srgbClr val="EDCCCB"/>
          </a:solidFill>
          <a:ln w="28575" cap="flat" cmpd="sng" algn="ctr">
            <a:solidFill>
              <a:srgbClr val="94242F"/>
            </a:solidFill>
            <a:prstDash val="solid"/>
            <a:miter lim="800000"/>
          </a:ln>
          <a:effectLst/>
        </p:spPr>
        <p:txBody>
          <a:bodyPr rtlCol="0" anchor="ctr"/>
          <a:lstStyle/>
          <a:p>
            <a:pPr algn="ctr" eaLnBrk="1" fontAlgn="auto" hangingPunct="1">
              <a:spcBef>
                <a:spcPts val="0"/>
              </a:spcBef>
              <a:spcAft>
                <a:spcPts val="0"/>
              </a:spcAft>
            </a:pPr>
            <a:endParaRPr lang="zh-CN" altLang="en-US" b="1" kern="0">
              <a:solidFill>
                <a:srgbClr val="C0504D">
                  <a:lumMod val="50000"/>
                </a:srgbClr>
              </a:solidFill>
              <a:latin typeface="Calibri"/>
              <a:ea typeface="等线"/>
            </a:endParaRPr>
          </a:p>
        </p:txBody>
      </p:sp>
      <p:sp>
        <p:nvSpPr>
          <p:cNvPr id="83" name="矩形 82">
            <a:extLst>
              <a:ext uri="{FF2B5EF4-FFF2-40B4-BE49-F238E27FC236}">
                <a16:creationId xmlns:a16="http://schemas.microsoft.com/office/drawing/2014/main" xmlns="" id="{7E17B1CD-0800-D842-887D-543E67BC01CC}"/>
              </a:ext>
            </a:extLst>
          </p:cNvPr>
          <p:cNvSpPr/>
          <p:nvPr/>
        </p:nvSpPr>
        <p:spPr>
          <a:xfrm>
            <a:off x="7947354" y="2452095"/>
            <a:ext cx="1470948" cy="406265"/>
          </a:xfrm>
          <a:prstGeom prst="rect">
            <a:avLst/>
          </a:prstGeom>
        </p:spPr>
        <p:txBody>
          <a:bodyPr wrap="none">
            <a:spAutoFit/>
          </a:bodyPr>
          <a:lstStyle/>
          <a:p>
            <a:pPr algn="ctr" eaLnBrk="1" fontAlgn="auto" hangingPunct="1">
              <a:spcBef>
                <a:spcPts val="0"/>
              </a:spcBef>
              <a:spcAft>
                <a:spcPts val="0"/>
              </a:spcAft>
              <a:defRPr/>
            </a:pPr>
            <a:r>
              <a:rPr lang="en-US" altLang="zh-CN" b="1" kern="0" dirty="0">
                <a:solidFill>
                  <a:srgbClr val="C0504D">
                    <a:lumMod val="50000"/>
                  </a:srgbClr>
                </a:solidFill>
                <a:latin typeface="Calibri"/>
                <a:ea typeface="等线"/>
              </a:rPr>
              <a:t>Coordinator</a:t>
            </a:r>
            <a:endParaRPr lang="zh-CN" altLang="en-US" b="1" kern="0" dirty="0">
              <a:solidFill>
                <a:srgbClr val="C0504D">
                  <a:lumMod val="50000"/>
                </a:srgbClr>
              </a:solidFill>
              <a:latin typeface="Calibri"/>
              <a:ea typeface="等线"/>
            </a:endParaRPr>
          </a:p>
        </p:txBody>
      </p:sp>
      <p:sp>
        <p:nvSpPr>
          <p:cNvPr id="84" name="矩形 83">
            <a:extLst>
              <a:ext uri="{FF2B5EF4-FFF2-40B4-BE49-F238E27FC236}">
                <a16:creationId xmlns:a16="http://schemas.microsoft.com/office/drawing/2014/main" xmlns="" id="{F34F9DDB-C916-3844-9832-7112229CBCCC}"/>
              </a:ext>
            </a:extLst>
          </p:cNvPr>
          <p:cNvSpPr/>
          <p:nvPr/>
        </p:nvSpPr>
        <p:spPr>
          <a:xfrm>
            <a:off x="7798129" y="2913254"/>
            <a:ext cx="1797226" cy="559754"/>
          </a:xfrm>
          <a:prstGeom prst="rect">
            <a:avLst/>
          </a:prstGeom>
          <a:solidFill>
            <a:srgbClr val="FFF5D5"/>
          </a:solidFill>
          <a:ln w="25400" cap="flat" cmpd="sng" algn="ctr">
            <a:solidFill>
              <a:sysClr val="windowText" lastClr="000000">
                <a:lumMod val="95000"/>
                <a:lumOff val="5000"/>
              </a:sys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srgbClr val="00B050"/>
                </a:solidFill>
                <a:effectLst/>
                <a:uLnTx/>
                <a:uFillTx/>
                <a:latin typeface="Calibri"/>
                <a:ea typeface="等线"/>
              </a:rPr>
              <a:t>Calculate (</a:t>
            </a:r>
            <a:r>
              <a:rPr kumimoji="0" lang="en-US" altLang="zh-CN" sz="1600" b="1" i="0" u="none" strike="noStrike" kern="0" cap="none" spc="0" normalizeH="0" baseline="0" noProof="0" dirty="0" err="1">
                <a:ln>
                  <a:noFill/>
                </a:ln>
                <a:solidFill>
                  <a:srgbClr val="00B050"/>
                </a:solidFill>
                <a:effectLst/>
                <a:uLnTx/>
                <a:uFillTx/>
                <a:latin typeface="Calibri"/>
                <a:ea typeface="等线"/>
              </a:rPr>
              <a:t>Solu</a:t>
            </a:r>
            <a:r>
              <a:rPr kumimoji="0" lang="en-US" altLang="zh-CN" sz="1600" b="1" i="0" u="none" strike="noStrike" kern="0" cap="none" spc="0" normalizeH="0" baseline="0" noProof="0" dirty="0">
                <a:ln>
                  <a:noFill/>
                </a:ln>
                <a:solidFill>
                  <a:srgbClr val="00B050"/>
                </a:solidFill>
                <a:effectLst/>
                <a:uLnTx/>
                <a:uFillTx/>
                <a:latin typeface="Calibri"/>
                <a:ea typeface="等线"/>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dirty="0">
                <a:ln>
                  <a:noFill/>
                </a:ln>
                <a:solidFill>
                  <a:srgbClr val="4BACC6">
                    <a:lumMod val="75000"/>
                  </a:srgbClr>
                </a:solidFill>
                <a:effectLst/>
                <a:uLnTx/>
                <a:uFillTx/>
                <a:latin typeface="Calibri"/>
                <a:ea typeface="等线"/>
              </a:rPr>
              <a:t>Interact (Agents)</a:t>
            </a:r>
            <a:endParaRPr kumimoji="0" lang="zh-CN" altLang="en-US" sz="1600" b="1" i="0" u="none" strike="noStrike" kern="0" cap="none" spc="0" normalizeH="0" baseline="0" noProof="0" dirty="0">
              <a:ln>
                <a:noFill/>
              </a:ln>
              <a:solidFill>
                <a:srgbClr val="4BACC6">
                  <a:lumMod val="75000"/>
                </a:srgbClr>
              </a:solidFill>
              <a:effectLst/>
              <a:uLnTx/>
              <a:uFillTx/>
              <a:latin typeface="Calibri"/>
              <a:ea typeface="等线"/>
            </a:endParaRPr>
          </a:p>
        </p:txBody>
      </p:sp>
      <p:cxnSp>
        <p:nvCxnSpPr>
          <p:cNvPr id="85" name="直接箭头连接符 84">
            <a:extLst>
              <a:ext uri="{FF2B5EF4-FFF2-40B4-BE49-F238E27FC236}">
                <a16:creationId xmlns:a16="http://schemas.microsoft.com/office/drawing/2014/main" xmlns="" id="{CA126398-AA7F-0641-A914-94D971640473}"/>
              </a:ext>
            </a:extLst>
          </p:cNvPr>
          <p:cNvCxnSpPr/>
          <p:nvPr/>
        </p:nvCxnSpPr>
        <p:spPr>
          <a:xfrm flipH="1">
            <a:off x="5895878" y="2472456"/>
            <a:ext cx="1849455" cy="678323"/>
          </a:xfrm>
          <a:prstGeom prst="straightConnector1">
            <a:avLst/>
          </a:prstGeom>
          <a:noFill/>
          <a:ln w="19050" cap="flat" cmpd="sng" algn="ctr">
            <a:solidFill>
              <a:sysClr val="windowText" lastClr="000000">
                <a:lumMod val="50000"/>
                <a:lumOff val="50000"/>
              </a:sysClr>
            </a:solidFill>
            <a:prstDash val="sysDash"/>
            <a:miter lim="800000"/>
            <a:headEnd type="none" w="med" len="med"/>
            <a:tailEnd type="none" w="med" len="med"/>
          </a:ln>
          <a:effectLst/>
        </p:spPr>
      </p:cxnSp>
      <p:cxnSp>
        <p:nvCxnSpPr>
          <p:cNvPr id="86" name="直接箭头连接符 85">
            <a:extLst>
              <a:ext uri="{FF2B5EF4-FFF2-40B4-BE49-F238E27FC236}">
                <a16:creationId xmlns:a16="http://schemas.microsoft.com/office/drawing/2014/main" xmlns="" id="{6F0E0CB9-2E9D-2647-9AB7-97E8234EDA33}"/>
              </a:ext>
            </a:extLst>
          </p:cNvPr>
          <p:cNvCxnSpPr/>
          <p:nvPr/>
        </p:nvCxnSpPr>
        <p:spPr>
          <a:xfrm flipH="1" flipV="1">
            <a:off x="5966493" y="3465034"/>
            <a:ext cx="1778840" cy="86923"/>
          </a:xfrm>
          <a:prstGeom prst="straightConnector1">
            <a:avLst/>
          </a:prstGeom>
          <a:noFill/>
          <a:ln w="19050" cap="flat" cmpd="sng" algn="ctr">
            <a:solidFill>
              <a:sysClr val="windowText" lastClr="000000">
                <a:lumMod val="50000"/>
                <a:lumOff val="50000"/>
              </a:sysClr>
            </a:solidFill>
            <a:prstDash val="sysDash"/>
            <a:miter lim="800000"/>
            <a:headEnd type="none" w="med" len="med"/>
            <a:tailEnd type="none" w="med" len="med"/>
          </a:ln>
          <a:effectLst/>
        </p:spPr>
      </p:cxnSp>
      <p:cxnSp>
        <p:nvCxnSpPr>
          <p:cNvPr id="87" name="肘形连接符 86">
            <a:extLst>
              <a:ext uri="{FF2B5EF4-FFF2-40B4-BE49-F238E27FC236}">
                <a16:creationId xmlns:a16="http://schemas.microsoft.com/office/drawing/2014/main" xmlns="" id="{CCAA34EB-4E1E-B34B-BBC6-313C586D8349}"/>
              </a:ext>
            </a:extLst>
          </p:cNvPr>
          <p:cNvCxnSpPr>
            <a:stCxn id="54" idx="3"/>
            <a:endCxn id="65" idx="0"/>
          </p:cNvCxnSpPr>
          <p:nvPr/>
        </p:nvCxnSpPr>
        <p:spPr>
          <a:xfrm>
            <a:off x="6119675" y="3475370"/>
            <a:ext cx="1152454" cy="1071708"/>
          </a:xfrm>
          <a:prstGeom prst="bentConnector2">
            <a:avLst/>
          </a:prstGeom>
          <a:noFill/>
          <a:ln w="28575" cap="flat" cmpd="sng" algn="ctr">
            <a:solidFill>
              <a:srgbClr val="44546A">
                <a:lumMod val="75000"/>
              </a:srgbClr>
            </a:solidFill>
            <a:prstDash val="solid"/>
            <a:miter lim="800000"/>
            <a:headEnd type="none" w="med" len="med"/>
            <a:tailEnd type="triangle" w="lg" len="lg"/>
          </a:ln>
          <a:effectLst/>
        </p:spPr>
      </p:cxnSp>
      <p:cxnSp>
        <p:nvCxnSpPr>
          <p:cNvPr id="88" name="肘形连接符 87">
            <a:extLst>
              <a:ext uri="{FF2B5EF4-FFF2-40B4-BE49-F238E27FC236}">
                <a16:creationId xmlns:a16="http://schemas.microsoft.com/office/drawing/2014/main" xmlns="" id="{E06399B5-5FE8-B742-9B32-5531E600677C}"/>
              </a:ext>
            </a:extLst>
          </p:cNvPr>
          <p:cNvCxnSpPr>
            <a:stCxn id="54" idx="1"/>
            <a:endCxn id="52" idx="0"/>
          </p:cNvCxnSpPr>
          <p:nvPr/>
        </p:nvCxnSpPr>
        <p:spPr>
          <a:xfrm rot="10800000" flipV="1">
            <a:off x="2639880" y="3475369"/>
            <a:ext cx="1144350" cy="1071708"/>
          </a:xfrm>
          <a:prstGeom prst="bentConnector2">
            <a:avLst/>
          </a:prstGeom>
          <a:noFill/>
          <a:ln w="28575" cap="flat" cmpd="sng" algn="ctr">
            <a:solidFill>
              <a:srgbClr val="44546A">
                <a:lumMod val="75000"/>
              </a:srgbClr>
            </a:solidFill>
            <a:prstDash val="solid"/>
            <a:miter lim="800000"/>
            <a:headEnd type="none" w="med" len="med"/>
            <a:tailEnd type="triangle" w="lg" len="lg"/>
          </a:ln>
          <a:effectLst/>
        </p:spPr>
      </p:cxnSp>
      <p:grpSp>
        <p:nvGrpSpPr>
          <p:cNvPr id="89" name="组合 88">
            <a:extLst>
              <a:ext uri="{FF2B5EF4-FFF2-40B4-BE49-F238E27FC236}">
                <a16:creationId xmlns:a16="http://schemas.microsoft.com/office/drawing/2014/main" xmlns="" id="{569C10C6-26A2-AB47-9035-1AC3A5EFD17D}"/>
              </a:ext>
            </a:extLst>
          </p:cNvPr>
          <p:cNvGrpSpPr/>
          <p:nvPr/>
        </p:nvGrpSpPr>
        <p:grpSpPr>
          <a:xfrm>
            <a:off x="2360612" y="2438400"/>
            <a:ext cx="2925583" cy="452096"/>
            <a:chOff x="2300453" y="215835"/>
            <a:chExt cx="3820327" cy="590362"/>
          </a:xfrm>
        </p:grpSpPr>
        <p:cxnSp>
          <p:nvCxnSpPr>
            <p:cNvPr id="90" name="Straight Arrow Connector 31">
              <a:extLst>
                <a:ext uri="{FF2B5EF4-FFF2-40B4-BE49-F238E27FC236}">
                  <a16:creationId xmlns:a16="http://schemas.microsoft.com/office/drawing/2014/main" xmlns="" id="{56D860B7-1563-3B45-AD65-275654057211}"/>
                </a:ext>
              </a:extLst>
            </p:cNvPr>
            <p:cNvCxnSpPr>
              <a:cxnSpLocks/>
            </p:cNvCxnSpPr>
            <p:nvPr/>
          </p:nvCxnSpPr>
          <p:spPr>
            <a:xfrm>
              <a:off x="2593649" y="341153"/>
              <a:ext cx="1253562" cy="0"/>
            </a:xfrm>
            <a:prstGeom prst="straightConnector1">
              <a:avLst/>
            </a:prstGeom>
            <a:noFill/>
            <a:ln w="28575" cap="flat" cmpd="sng" algn="ctr">
              <a:solidFill>
                <a:srgbClr val="44546A">
                  <a:lumMod val="75000"/>
                </a:srgbClr>
              </a:solidFill>
              <a:prstDash val="solid"/>
              <a:miter lim="800000"/>
              <a:headEnd type="none" w="med" len="med"/>
              <a:tailEnd type="triangle" w="lg" len="lg"/>
            </a:ln>
            <a:effectLst/>
          </p:spPr>
        </p:cxnSp>
        <p:cxnSp>
          <p:nvCxnSpPr>
            <p:cNvPr id="91" name="直接箭头连接符 51">
              <a:extLst>
                <a:ext uri="{FF2B5EF4-FFF2-40B4-BE49-F238E27FC236}">
                  <a16:creationId xmlns:a16="http://schemas.microsoft.com/office/drawing/2014/main" xmlns="" id="{AB87CB9D-1DFD-4C4F-8581-22606DC5C11C}"/>
                </a:ext>
              </a:extLst>
            </p:cNvPr>
            <p:cNvCxnSpPr/>
            <p:nvPr/>
          </p:nvCxnSpPr>
          <p:spPr>
            <a:xfrm>
              <a:off x="4577418" y="326636"/>
              <a:ext cx="1100536" cy="0"/>
            </a:xfrm>
            <a:prstGeom prst="straightConnector1">
              <a:avLst/>
            </a:prstGeom>
            <a:noFill/>
            <a:ln w="57150" cap="flat" cmpd="sng" algn="ctr">
              <a:solidFill>
                <a:srgbClr val="C00000"/>
              </a:solidFill>
              <a:prstDash val="solid"/>
              <a:miter lim="800000"/>
              <a:headEnd type="none" w="med" len="med"/>
              <a:tailEnd type="triangle" w="med" len="med"/>
            </a:ln>
            <a:effectLst/>
          </p:spPr>
        </p:cxnSp>
        <p:sp>
          <p:nvSpPr>
            <p:cNvPr id="92" name="圆角矩形 91">
              <a:extLst>
                <a:ext uri="{FF2B5EF4-FFF2-40B4-BE49-F238E27FC236}">
                  <a16:creationId xmlns:a16="http://schemas.microsoft.com/office/drawing/2014/main" xmlns="" id="{09A065F5-4AEC-7E43-A4C7-E5AFA19A21C7}"/>
                </a:ext>
              </a:extLst>
            </p:cNvPr>
            <p:cNvSpPr/>
            <p:nvPr/>
          </p:nvSpPr>
          <p:spPr>
            <a:xfrm>
              <a:off x="2381349" y="402288"/>
              <a:ext cx="1695119" cy="361944"/>
            </a:xfrm>
            <a:prstGeom prst="roundRect">
              <a:avLst/>
            </a:prstGeom>
            <a:noFill/>
            <a:ln w="12700" cap="flat" cmpd="sng" algn="ctr">
              <a:noFill/>
              <a:prstDash val="solid"/>
              <a:miter lim="800000"/>
            </a:ln>
            <a:effectLst/>
          </p:spPr>
          <p:txBody>
            <a:bodyPr rtlCol="0" anchor="ctr"/>
            <a:lstStyle/>
            <a:p>
              <a:pPr algn="ctr" eaLnBrk="1" fontAlgn="auto" hangingPunct="1">
                <a:spcBef>
                  <a:spcPts val="0"/>
                </a:spcBef>
                <a:spcAft>
                  <a:spcPts val="0"/>
                </a:spcAft>
                <a:defRPr/>
              </a:pPr>
              <a:r>
                <a:rPr lang="en-US" altLang="zh-CN" kern="0" dirty="0">
                  <a:solidFill>
                    <a:sysClr val="windowText" lastClr="000000"/>
                  </a:solidFill>
                  <a:latin typeface="Calibri"/>
                  <a:ea typeface="等线"/>
                </a:rPr>
                <a:t>Command</a:t>
              </a:r>
              <a:endParaRPr lang="zh-CN" altLang="en-US" kern="0" dirty="0">
                <a:solidFill>
                  <a:sysClr val="windowText" lastClr="000000"/>
                </a:solidFill>
                <a:latin typeface="Calibri"/>
                <a:ea typeface="等线"/>
              </a:endParaRPr>
            </a:p>
          </p:txBody>
        </p:sp>
        <p:sp>
          <p:nvSpPr>
            <p:cNvPr id="93" name="圆角矩形 92">
              <a:extLst>
                <a:ext uri="{FF2B5EF4-FFF2-40B4-BE49-F238E27FC236}">
                  <a16:creationId xmlns:a16="http://schemas.microsoft.com/office/drawing/2014/main" xmlns="" id="{054A37A1-945F-9546-A4B8-AC32AB9DA9E5}"/>
                </a:ext>
              </a:extLst>
            </p:cNvPr>
            <p:cNvSpPr/>
            <p:nvPr/>
          </p:nvSpPr>
          <p:spPr>
            <a:xfrm>
              <a:off x="4191988" y="384451"/>
              <a:ext cx="1928792" cy="421745"/>
            </a:xfrm>
            <a:prstGeom prst="roundRect">
              <a:avLst/>
            </a:prstGeom>
            <a:noFill/>
            <a:ln w="12700" cap="flat" cmpd="sng" algn="ctr">
              <a:noFill/>
              <a:prstDash val="solid"/>
              <a:miter lim="800000"/>
            </a:ln>
            <a:effectLst/>
          </p:spPr>
          <p:txBody>
            <a:bodyPr rtlCol="0" anchor="ctr"/>
            <a:lstStyle/>
            <a:p>
              <a:pPr algn="ctr" eaLnBrk="1" fontAlgn="auto" hangingPunct="1">
                <a:spcBef>
                  <a:spcPts val="0"/>
                </a:spcBef>
                <a:spcAft>
                  <a:spcPts val="0"/>
                </a:spcAft>
                <a:defRPr/>
              </a:pPr>
              <a:r>
                <a:rPr lang="en-US" altLang="zh-CN" kern="0" dirty="0">
                  <a:solidFill>
                    <a:sysClr val="windowText" lastClr="000000"/>
                  </a:solidFill>
                  <a:latin typeface="Calibri"/>
                  <a:ea typeface="等线"/>
                </a:rPr>
                <a:t>Repair traffic</a:t>
              </a:r>
              <a:endParaRPr lang="zh-CN" altLang="en-US" kern="0" dirty="0">
                <a:solidFill>
                  <a:sysClr val="windowText" lastClr="000000"/>
                </a:solidFill>
                <a:latin typeface="Calibri"/>
                <a:ea typeface="等线"/>
              </a:endParaRPr>
            </a:p>
          </p:txBody>
        </p:sp>
        <p:sp>
          <p:nvSpPr>
            <p:cNvPr id="94" name="圆角矩形 93">
              <a:extLst>
                <a:ext uri="{FF2B5EF4-FFF2-40B4-BE49-F238E27FC236}">
                  <a16:creationId xmlns:a16="http://schemas.microsoft.com/office/drawing/2014/main" xmlns="" id="{0BA8B218-A276-6C40-926A-3269BC511935}"/>
                </a:ext>
              </a:extLst>
            </p:cNvPr>
            <p:cNvSpPr/>
            <p:nvPr/>
          </p:nvSpPr>
          <p:spPr>
            <a:xfrm>
              <a:off x="2300453" y="215835"/>
              <a:ext cx="3762148" cy="590362"/>
            </a:xfrm>
            <a:prstGeom prst="roundRect">
              <a:avLst/>
            </a:prstGeom>
            <a:noFill/>
            <a:ln w="28575" cap="flat" cmpd="sng" algn="ctr">
              <a:solidFill>
                <a:sysClr val="windowText" lastClr="000000">
                  <a:lumMod val="75000"/>
                  <a:lumOff val="25000"/>
                </a:sysClr>
              </a:solidFill>
              <a:prstDash val="sysDash"/>
              <a:miter lim="800000"/>
            </a:ln>
            <a:effectLst/>
          </p:spPr>
          <p:txBody>
            <a:bodyPr rtlCol="0" anchor="b"/>
            <a:lstStyle/>
            <a:p>
              <a:pPr algn="ctr" eaLnBrk="1" fontAlgn="auto" hangingPunct="1">
                <a:spcBef>
                  <a:spcPts val="0"/>
                </a:spcBef>
                <a:spcAft>
                  <a:spcPts val="0"/>
                </a:spcAft>
                <a:defRPr/>
              </a:pPr>
              <a:endParaRPr lang="zh-CN" altLang="en-US" b="1" kern="0" dirty="0">
                <a:solidFill>
                  <a:sysClr val="windowText" lastClr="000000"/>
                </a:solidFill>
                <a:latin typeface="Calibri"/>
                <a:ea typeface="等线"/>
              </a:endParaRPr>
            </a:p>
          </p:txBody>
        </p:sp>
      </p:grpSp>
    </p:spTree>
    <p:extLst>
      <p:ext uri="{BB962C8B-B14F-4D97-AF65-F5344CB8AC3E}">
        <p14:creationId xmlns:p14="http://schemas.microsoft.com/office/powerpoint/2010/main" val="258616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E98570-DBB7-49B2-9257-1C123DC531CC}"/>
              </a:ext>
            </a:extLst>
          </p:cNvPr>
          <p:cNvSpPr>
            <a:spLocks noGrp="1"/>
          </p:cNvSpPr>
          <p:nvPr>
            <p:ph type="title"/>
          </p:nvPr>
        </p:nvSpPr>
        <p:spPr/>
        <p:txBody>
          <a:bodyPr/>
          <a:lstStyle/>
          <a:p>
            <a:r>
              <a:rPr lang="en-US" altLang="zh-CN" dirty="0"/>
              <a:t>Evaluation</a:t>
            </a:r>
            <a:r>
              <a:rPr lang="zh-CN" altLang="en-US" dirty="0"/>
              <a:t> </a:t>
            </a:r>
            <a:r>
              <a:rPr lang="en-US" altLang="zh-CN" dirty="0"/>
              <a:t>Setup</a:t>
            </a:r>
            <a:endParaRPr lang="zh-CN" altLang="en-US" dirty="0"/>
          </a:p>
        </p:txBody>
      </p:sp>
      <p:sp>
        <p:nvSpPr>
          <p:cNvPr id="3" name="内容占位符 2">
            <a:extLst>
              <a:ext uri="{FF2B5EF4-FFF2-40B4-BE49-F238E27FC236}">
                <a16:creationId xmlns:a16="http://schemas.microsoft.com/office/drawing/2014/main" xmlns="" id="{90B33621-BA26-44FA-9E03-FBADBF891E0D}"/>
              </a:ext>
            </a:extLst>
          </p:cNvPr>
          <p:cNvSpPr>
            <a:spLocks noGrp="1"/>
          </p:cNvSpPr>
          <p:nvPr>
            <p:ph idx="1"/>
          </p:nvPr>
        </p:nvSpPr>
        <p:spPr>
          <a:xfrm>
            <a:off x="836612" y="1066800"/>
            <a:ext cx="10742772" cy="5715000"/>
          </a:xfrm>
        </p:spPr>
        <p:txBody>
          <a:bodyPr/>
          <a:lstStyle/>
          <a:p>
            <a:r>
              <a:rPr lang="en-US" altLang="zh-CN" dirty="0"/>
              <a:t>Amazon EC2 </a:t>
            </a:r>
          </a:p>
          <a:p>
            <a:pPr lvl="1"/>
            <a:r>
              <a:rPr lang="en-US" altLang="zh-CN" dirty="0"/>
              <a:t>17 </a:t>
            </a:r>
            <a:r>
              <a:rPr lang="en" altLang="zh-CN" dirty="0"/>
              <a:t>m5.large </a:t>
            </a:r>
            <a:r>
              <a:rPr lang="en-US" altLang="zh-CN" dirty="0"/>
              <a:t>machines</a:t>
            </a:r>
            <a:r>
              <a:rPr lang="zh-CN" altLang="en-US" dirty="0"/>
              <a:t> </a:t>
            </a:r>
            <a:r>
              <a:rPr lang="en-US" altLang="zh-CN" dirty="0"/>
              <a:t>(1</a:t>
            </a:r>
            <a:r>
              <a:rPr lang="zh-CN" altLang="en-US" dirty="0"/>
              <a:t> </a:t>
            </a:r>
            <a:r>
              <a:rPr lang="en-US" altLang="zh-CN" dirty="0"/>
              <a:t>coordinator</a:t>
            </a:r>
            <a:r>
              <a:rPr lang="zh-CN" altLang="en-US" dirty="0"/>
              <a:t> </a:t>
            </a:r>
            <a:r>
              <a:rPr lang="en-US" altLang="zh-CN" dirty="0"/>
              <a:t>and</a:t>
            </a:r>
            <a:r>
              <a:rPr lang="zh-CN" altLang="en-US" dirty="0"/>
              <a:t> </a:t>
            </a:r>
            <a:r>
              <a:rPr lang="en-US" altLang="zh-CN" dirty="0"/>
              <a:t>16</a:t>
            </a:r>
            <a:r>
              <a:rPr lang="zh-CN" altLang="en-US" dirty="0"/>
              <a:t> </a:t>
            </a:r>
            <a:r>
              <a:rPr lang="en-US" altLang="zh-CN" dirty="0"/>
              <a:t>agents)</a:t>
            </a:r>
            <a:endParaRPr lang="en" altLang="zh-CN" dirty="0"/>
          </a:p>
          <a:p>
            <a:r>
              <a:rPr lang="en-US" altLang="zh-CN" dirty="0"/>
              <a:t>Default</a:t>
            </a:r>
            <a:r>
              <a:rPr lang="zh-CN" altLang="en-US" dirty="0"/>
              <a:t> </a:t>
            </a:r>
            <a:r>
              <a:rPr lang="en-US" altLang="zh-CN" dirty="0"/>
              <a:t>configurations</a:t>
            </a:r>
          </a:p>
          <a:p>
            <a:pPr lvl="1"/>
            <a:r>
              <a:rPr lang="en-US" altLang="zh-CN" dirty="0"/>
              <a:t>Chunk</a:t>
            </a:r>
            <a:r>
              <a:rPr lang="zh-CN" altLang="en-US" dirty="0"/>
              <a:t> </a:t>
            </a:r>
            <a:r>
              <a:rPr lang="en-US" altLang="zh-CN" dirty="0"/>
              <a:t>size:</a:t>
            </a:r>
            <a:r>
              <a:rPr lang="zh-CN" altLang="en-US" dirty="0"/>
              <a:t> </a:t>
            </a:r>
            <a:r>
              <a:rPr lang="en-US" altLang="zh-CN" dirty="0"/>
              <a:t>64MB,</a:t>
            </a:r>
            <a:r>
              <a:rPr lang="zh-CN" altLang="en-US" dirty="0"/>
              <a:t> </a:t>
            </a:r>
            <a:r>
              <a:rPr lang="en-US" altLang="zh-CN" dirty="0"/>
              <a:t>Packet</a:t>
            </a:r>
            <a:r>
              <a:rPr lang="zh-CN" altLang="en-US" dirty="0"/>
              <a:t> </a:t>
            </a:r>
            <a:r>
              <a:rPr lang="en-US" altLang="zh-CN" dirty="0"/>
              <a:t>size:</a:t>
            </a:r>
            <a:r>
              <a:rPr lang="zh-CN" altLang="en-US" dirty="0"/>
              <a:t> </a:t>
            </a:r>
            <a:r>
              <a:rPr lang="en-US" altLang="zh-CN" dirty="0"/>
              <a:t>1MB</a:t>
            </a:r>
          </a:p>
          <a:p>
            <a:pPr lvl="1"/>
            <a:r>
              <a:rPr lang="en-US" altLang="zh-CN" dirty="0"/>
              <a:t>RS(6,</a:t>
            </a:r>
            <a:r>
              <a:rPr lang="zh-CN" altLang="en-US" dirty="0"/>
              <a:t> </a:t>
            </a:r>
            <a:r>
              <a:rPr lang="en-US" altLang="zh-CN" dirty="0"/>
              <a:t>3)</a:t>
            </a:r>
          </a:p>
          <a:p>
            <a:r>
              <a:rPr lang="en-US" altLang="zh-CN" dirty="0"/>
              <a:t>Single-chunk</a:t>
            </a:r>
            <a:r>
              <a:rPr lang="zh-CN" altLang="en-US" dirty="0"/>
              <a:t> </a:t>
            </a:r>
            <a:r>
              <a:rPr lang="en-US" altLang="zh-CN" dirty="0"/>
              <a:t>repair</a:t>
            </a:r>
            <a:r>
              <a:rPr lang="zh-CN" altLang="en-US" dirty="0"/>
              <a:t> </a:t>
            </a:r>
            <a:r>
              <a:rPr lang="en-US" altLang="zh-CN" dirty="0"/>
              <a:t>algorithms</a:t>
            </a:r>
          </a:p>
          <a:p>
            <a:pPr lvl="1"/>
            <a:r>
              <a:rPr lang="en-US" altLang="zh-CN" dirty="0"/>
              <a:t>Conventional</a:t>
            </a:r>
            <a:r>
              <a:rPr lang="zh-CN" altLang="en-US" dirty="0"/>
              <a:t> </a:t>
            </a:r>
            <a:r>
              <a:rPr lang="en-US" altLang="zh-CN" dirty="0"/>
              <a:t>repair</a:t>
            </a:r>
            <a:r>
              <a:rPr lang="zh-CN" altLang="en-US" dirty="0"/>
              <a:t> </a:t>
            </a:r>
            <a:r>
              <a:rPr lang="en-US" altLang="zh-CN" dirty="0"/>
              <a:t>(CR)</a:t>
            </a:r>
          </a:p>
          <a:p>
            <a:pPr lvl="1"/>
            <a:r>
              <a:rPr lang="en-US" altLang="zh-CN" dirty="0"/>
              <a:t>Partial-Parallel-Repair (PPR) </a:t>
            </a:r>
          </a:p>
          <a:p>
            <a:pPr lvl="1"/>
            <a:r>
              <a:rPr lang="en-US" altLang="zh-CN" dirty="0"/>
              <a:t>Repair pipelining (</a:t>
            </a:r>
            <a:r>
              <a:rPr lang="en-US" altLang="zh-CN" dirty="0" err="1"/>
              <a:t>ECPipe</a:t>
            </a:r>
            <a:r>
              <a:rPr lang="en-US" altLang="zh-CN" dirty="0"/>
              <a:t>)</a:t>
            </a:r>
          </a:p>
          <a:p>
            <a:r>
              <a:rPr lang="en-US" altLang="zh-CN" dirty="0"/>
              <a:t>Baseline:</a:t>
            </a:r>
            <a:r>
              <a:rPr lang="zh-CN" altLang="en-US" dirty="0"/>
              <a:t> </a:t>
            </a:r>
            <a:r>
              <a:rPr lang="en-US" altLang="zh-CN" dirty="0"/>
              <a:t>random</a:t>
            </a:r>
            <a:r>
              <a:rPr lang="zh-CN" altLang="en-US" dirty="0"/>
              <a:t> </a:t>
            </a:r>
            <a:r>
              <a:rPr lang="en-US" altLang="zh-CN" dirty="0"/>
              <a:t>selection</a:t>
            </a:r>
          </a:p>
          <a:p>
            <a:r>
              <a:rPr lang="en-US" altLang="zh-CN" dirty="0"/>
              <a:t> Metric: repair throughput (size of data repaired per time unit)</a:t>
            </a:r>
          </a:p>
        </p:txBody>
      </p:sp>
      <p:sp>
        <p:nvSpPr>
          <p:cNvPr id="4" name="灯片编号占位符 3">
            <a:extLst>
              <a:ext uri="{FF2B5EF4-FFF2-40B4-BE49-F238E27FC236}">
                <a16:creationId xmlns:a16="http://schemas.microsoft.com/office/drawing/2014/main" xmlns="" id="{62635CAA-C219-432B-B8F7-CE4A7C7C8DA7}"/>
              </a:ext>
            </a:extLst>
          </p:cNvPr>
          <p:cNvSpPr>
            <a:spLocks noGrp="1"/>
          </p:cNvSpPr>
          <p:nvPr>
            <p:ph type="sldNum" sz="quarter" idx="11"/>
          </p:nvPr>
        </p:nvSpPr>
        <p:spPr/>
        <p:txBody>
          <a:bodyPr/>
          <a:lstStyle/>
          <a:p>
            <a:pPr>
              <a:defRPr/>
            </a:pPr>
            <a:fld id="{3FFE790D-BCFB-4008-9260-CA63AEE325FD}" type="slidenum">
              <a:rPr lang="en-US" smtClean="0"/>
              <a:pPr>
                <a:defRPr/>
              </a:pPr>
              <a:t>17</a:t>
            </a:fld>
            <a:endParaRPr lang="en-US" dirty="0"/>
          </a:p>
        </p:txBody>
      </p:sp>
    </p:spTree>
    <p:extLst>
      <p:ext uri="{BB962C8B-B14F-4D97-AF65-F5344CB8AC3E}">
        <p14:creationId xmlns:p14="http://schemas.microsoft.com/office/powerpoint/2010/main" val="4006044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E98570-DBB7-49B2-9257-1C123DC531CC}"/>
              </a:ext>
            </a:extLst>
          </p:cNvPr>
          <p:cNvSpPr>
            <a:spLocks noGrp="1"/>
          </p:cNvSpPr>
          <p:nvPr>
            <p:ph type="title"/>
          </p:nvPr>
        </p:nvSpPr>
        <p:spPr/>
        <p:txBody>
          <a:bodyPr/>
          <a:lstStyle/>
          <a:p>
            <a:r>
              <a:rPr lang="en-US" altLang="zh-CN" dirty="0"/>
              <a:t>Performance Results</a:t>
            </a:r>
            <a:endParaRPr lang="zh-CN" altLang="en-US" dirty="0"/>
          </a:p>
        </p:txBody>
      </p:sp>
      <p:sp>
        <p:nvSpPr>
          <p:cNvPr id="4" name="灯片编号占位符 3">
            <a:extLst>
              <a:ext uri="{FF2B5EF4-FFF2-40B4-BE49-F238E27FC236}">
                <a16:creationId xmlns:a16="http://schemas.microsoft.com/office/drawing/2014/main" xmlns="" id="{62635CAA-C219-432B-B8F7-CE4A7C7C8DA7}"/>
              </a:ext>
            </a:extLst>
          </p:cNvPr>
          <p:cNvSpPr>
            <a:spLocks noGrp="1"/>
          </p:cNvSpPr>
          <p:nvPr>
            <p:ph type="sldNum" sz="quarter" idx="11"/>
          </p:nvPr>
        </p:nvSpPr>
        <p:spPr/>
        <p:txBody>
          <a:bodyPr/>
          <a:lstStyle/>
          <a:p>
            <a:pPr>
              <a:defRPr/>
            </a:pPr>
            <a:fld id="{3FFE790D-BCFB-4008-9260-CA63AEE325FD}" type="slidenum">
              <a:rPr lang="en-US" smtClean="0"/>
              <a:pPr>
                <a:defRPr/>
              </a:pPr>
              <a:t>18</a:t>
            </a:fld>
            <a:endParaRPr lang="en-US" dirty="0"/>
          </a:p>
        </p:txBody>
      </p:sp>
      <p:pic>
        <p:nvPicPr>
          <p:cNvPr id="5" name="图片 4">
            <a:extLst>
              <a:ext uri="{FF2B5EF4-FFF2-40B4-BE49-F238E27FC236}">
                <a16:creationId xmlns:a16="http://schemas.microsoft.com/office/drawing/2014/main" xmlns="" id="{A00B1A51-650D-6747-8B35-29659933DC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2952" y="1066800"/>
            <a:ext cx="8762920" cy="3505168"/>
          </a:xfrm>
          <a:prstGeom prst="rect">
            <a:avLst/>
          </a:prstGeom>
        </p:spPr>
      </p:pic>
      <p:sp>
        <p:nvSpPr>
          <p:cNvPr id="3" name="矩形 2">
            <a:extLst>
              <a:ext uri="{FF2B5EF4-FFF2-40B4-BE49-F238E27FC236}">
                <a16:creationId xmlns:a16="http://schemas.microsoft.com/office/drawing/2014/main" xmlns="" id="{D107C7C2-246E-0542-9589-60CC63B616F4}"/>
              </a:ext>
            </a:extLst>
          </p:cNvPr>
          <p:cNvSpPr/>
          <p:nvPr/>
        </p:nvSpPr>
        <p:spPr>
          <a:xfrm>
            <a:off x="2581200" y="4571968"/>
            <a:ext cx="1521570" cy="400110"/>
          </a:xfrm>
          <a:prstGeom prst="rect">
            <a:avLst/>
          </a:prstGeom>
        </p:spPr>
        <p:txBody>
          <a:bodyPr wrap="none">
            <a:spAutoFit/>
          </a:bodyPr>
          <a:lstStyle/>
          <a:p>
            <a:r>
              <a:rPr lang="en" altLang="zh-CN" sz="2000" dirty="0">
                <a:latin typeface="+mn-lt"/>
              </a:rPr>
              <a:t>(a) RS(6,3) </a:t>
            </a:r>
          </a:p>
        </p:txBody>
      </p:sp>
      <p:sp>
        <p:nvSpPr>
          <p:cNvPr id="6" name="矩形 5">
            <a:extLst>
              <a:ext uri="{FF2B5EF4-FFF2-40B4-BE49-F238E27FC236}">
                <a16:creationId xmlns:a16="http://schemas.microsoft.com/office/drawing/2014/main" xmlns="" id="{ACF260BB-C752-3741-9C0C-8BB076A9324D}"/>
              </a:ext>
            </a:extLst>
          </p:cNvPr>
          <p:cNvSpPr/>
          <p:nvPr/>
        </p:nvSpPr>
        <p:spPr>
          <a:xfrm>
            <a:off x="5835600" y="4571968"/>
            <a:ext cx="1891865" cy="400110"/>
          </a:xfrm>
          <a:prstGeom prst="rect">
            <a:avLst/>
          </a:prstGeom>
        </p:spPr>
        <p:txBody>
          <a:bodyPr wrap="none">
            <a:spAutoFit/>
          </a:bodyPr>
          <a:lstStyle/>
          <a:p>
            <a:r>
              <a:rPr lang="en" altLang="zh-CN" sz="2000" dirty="0"/>
              <a:t>(b) LRC(6,2,2) </a:t>
            </a:r>
          </a:p>
        </p:txBody>
      </p:sp>
      <p:sp>
        <p:nvSpPr>
          <p:cNvPr id="7" name="矩形 6">
            <a:extLst>
              <a:ext uri="{FF2B5EF4-FFF2-40B4-BE49-F238E27FC236}">
                <a16:creationId xmlns:a16="http://schemas.microsoft.com/office/drawing/2014/main" xmlns="" id="{4F353E11-0BA8-C342-A108-3DCB421F33BB}"/>
              </a:ext>
            </a:extLst>
          </p:cNvPr>
          <p:cNvSpPr/>
          <p:nvPr/>
        </p:nvSpPr>
        <p:spPr>
          <a:xfrm>
            <a:off x="8600400" y="4571968"/>
            <a:ext cx="2089033" cy="400110"/>
          </a:xfrm>
          <a:prstGeom prst="rect">
            <a:avLst/>
          </a:prstGeom>
        </p:spPr>
        <p:txBody>
          <a:bodyPr wrap="none">
            <a:spAutoFit/>
          </a:bodyPr>
          <a:lstStyle/>
          <a:p>
            <a:r>
              <a:rPr lang="en" altLang="zh-CN" sz="2000" dirty="0"/>
              <a:t>(c) Butterfly(4,2) </a:t>
            </a:r>
          </a:p>
        </p:txBody>
      </p:sp>
      <p:sp>
        <p:nvSpPr>
          <p:cNvPr id="10" name="内容占位符 16">
            <a:extLst>
              <a:ext uri="{FF2B5EF4-FFF2-40B4-BE49-F238E27FC236}">
                <a16:creationId xmlns:a16="http://schemas.microsoft.com/office/drawing/2014/main" xmlns="" id="{2DA610EF-4281-7444-A1B4-2C8E524B5498}"/>
              </a:ext>
            </a:extLst>
          </p:cNvPr>
          <p:cNvSpPr txBox="1">
            <a:spLocks/>
          </p:cNvSpPr>
          <p:nvPr/>
        </p:nvSpPr>
        <p:spPr bwMode="auto">
          <a:xfrm>
            <a:off x="455612" y="4972078"/>
            <a:ext cx="11649878" cy="160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a:spcBef>
                <a:spcPts val="400"/>
              </a:spcBef>
            </a:pPr>
            <a:r>
              <a:rPr lang="en" altLang="zh-CN" sz="2400" dirty="0"/>
              <a:t>Ob#1: Butterfly(4,2) reaches the highest repair throughput</a:t>
            </a:r>
            <a:r>
              <a:rPr lang="zh-CN" altLang="en-US" sz="2400" dirty="0"/>
              <a:t> </a:t>
            </a:r>
            <a:endParaRPr lang="en-US" altLang="zh-CN" sz="2400" dirty="0"/>
          </a:p>
          <a:p>
            <a:pPr lvl="1">
              <a:spcBef>
                <a:spcPts val="400"/>
              </a:spcBef>
            </a:pPr>
            <a:r>
              <a:rPr lang="en" altLang="zh-CN" sz="2000" dirty="0"/>
              <a:t>as it needs to fetch only half of the data</a:t>
            </a:r>
            <a:endParaRPr lang="en-US" altLang="zh-CN" sz="2000" dirty="0"/>
          </a:p>
          <a:p>
            <a:pPr>
              <a:spcBef>
                <a:spcPts val="400"/>
              </a:spcBef>
            </a:pPr>
            <a:r>
              <a:rPr lang="en" altLang="zh-CN" sz="2400" dirty="0"/>
              <a:t>Ob#2: RepairBoost can improve the repair throughput by an average of 60.4% for different erasure codes</a:t>
            </a:r>
          </a:p>
        </p:txBody>
      </p:sp>
    </p:spTree>
    <p:extLst>
      <p:ext uri="{BB962C8B-B14F-4D97-AF65-F5344CB8AC3E}">
        <p14:creationId xmlns:p14="http://schemas.microsoft.com/office/powerpoint/2010/main" val="192911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E98570-DBB7-49B2-9257-1C123DC531CC}"/>
              </a:ext>
            </a:extLst>
          </p:cNvPr>
          <p:cNvSpPr>
            <a:spLocks noGrp="1"/>
          </p:cNvSpPr>
          <p:nvPr>
            <p:ph type="title"/>
          </p:nvPr>
        </p:nvSpPr>
        <p:spPr/>
        <p:txBody>
          <a:bodyPr/>
          <a:lstStyle/>
          <a:p>
            <a:r>
              <a:rPr lang="en-US" altLang="zh-CN" dirty="0"/>
              <a:t>Breakdown</a:t>
            </a:r>
            <a:r>
              <a:rPr lang="zh-CN" altLang="en-US" dirty="0"/>
              <a:t> </a:t>
            </a:r>
            <a:r>
              <a:rPr lang="en-US" altLang="zh-CN" dirty="0"/>
              <a:t>Analysis</a:t>
            </a:r>
            <a:endParaRPr lang="zh-CN" altLang="en-US" dirty="0"/>
          </a:p>
        </p:txBody>
      </p:sp>
      <p:sp>
        <p:nvSpPr>
          <p:cNvPr id="4" name="灯片编号占位符 3">
            <a:extLst>
              <a:ext uri="{FF2B5EF4-FFF2-40B4-BE49-F238E27FC236}">
                <a16:creationId xmlns:a16="http://schemas.microsoft.com/office/drawing/2014/main" xmlns="" id="{62635CAA-C219-432B-B8F7-CE4A7C7C8DA7}"/>
              </a:ext>
            </a:extLst>
          </p:cNvPr>
          <p:cNvSpPr>
            <a:spLocks noGrp="1"/>
          </p:cNvSpPr>
          <p:nvPr>
            <p:ph type="sldNum" sz="quarter" idx="11"/>
          </p:nvPr>
        </p:nvSpPr>
        <p:spPr/>
        <p:txBody>
          <a:bodyPr/>
          <a:lstStyle/>
          <a:p>
            <a:pPr>
              <a:defRPr/>
            </a:pPr>
            <a:fld id="{3FFE790D-BCFB-4008-9260-CA63AEE325FD}" type="slidenum">
              <a:rPr lang="en-US" smtClean="0"/>
              <a:pPr>
                <a:defRPr/>
              </a:pPr>
              <a:t>19</a:t>
            </a:fld>
            <a:endParaRPr lang="en-US" dirty="0"/>
          </a:p>
        </p:txBody>
      </p:sp>
      <p:sp>
        <p:nvSpPr>
          <p:cNvPr id="17" name="内容占位符 16">
            <a:extLst>
              <a:ext uri="{FF2B5EF4-FFF2-40B4-BE49-F238E27FC236}">
                <a16:creationId xmlns:a16="http://schemas.microsoft.com/office/drawing/2014/main" xmlns="" id="{2DA610EF-4281-7444-A1B4-2C8E524B5498}"/>
              </a:ext>
            </a:extLst>
          </p:cNvPr>
          <p:cNvSpPr>
            <a:spLocks noGrp="1"/>
          </p:cNvSpPr>
          <p:nvPr>
            <p:ph idx="1"/>
          </p:nvPr>
        </p:nvSpPr>
        <p:spPr>
          <a:xfrm>
            <a:off x="989012" y="1447800"/>
            <a:ext cx="10590372" cy="5257800"/>
          </a:xfrm>
        </p:spPr>
        <p:txBody>
          <a:bodyPr/>
          <a:lstStyle/>
          <a:p>
            <a:pPr marL="0" indent="0">
              <a:buNone/>
            </a:pPr>
            <a:endParaRPr kumimoji="1" lang="en-US" altLang="zh-CN" dirty="0"/>
          </a:p>
          <a:p>
            <a:pPr marL="0" indent="0">
              <a:buNone/>
            </a:pPr>
            <a:endParaRPr kumimoji="1" lang="en-US" altLang="zh-CN" dirty="0"/>
          </a:p>
          <a:p>
            <a:pPr marL="0" indent="0">
              <a:buNone/>
            </a:pPr>
            <a:endParaRPr kumimoji="1" lang="en-US" altLang="zh-CN" dirty="0"/>
          </a:p>
          <a:p>
            <a:pPr marL="0" indent="0">
              <a:buNone/>
            </a:pPr>
            <a:endParaRPr kumimoji="1" lang="en-US" altLang="zh-CN" dirty="0"/>
          </a:p>
          <a:p>
            <a:pPr marL="0" indent="0">
              <a:buNone/>
            </a:pPr>
            <a:endParaRPr kumimoji="1" lang="en-US" altLang="zh-CN" dirty="0"/>
          </a:p>
          <a:p>
            <a:endParaRPr kumimoji="1" lang="en-US" altLang="zh-CN" dirty="0"/>
          </a:p>
        </p:txBody>
      </p:sp>
      <p:pic>
        <p:nvPicPr>
          <p:cNvPr id="8" name="图片 7">
            <a:extLst>
              <a:ext uri="{FF2B5EF4-FFF2-40B4-BE49-F238E27FC236}">
                <a16:creationId xmlns:a16="http://schemas.microsoft.com/office/drawing/2014/main" xmlns="" id="{F6EE6887-2925-3A42-9B4E-9A2991A3D2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612" y="1447800"/>
            <a:ext cx="7772400" cy="3608614"/>
          </a:xfrm>
          <a:prstGeom prst="rect">
            <a:avLst/>
          </a:prstGeom>
        </p:spPr>
      </p:pic>
      <p:sp>
        <p:nvSpPr>
          <p:cNvPr id="6" name="内容占位符 16">
            <a:extLst>
              <a:ext uri="{FF2B5EF4-FFF2-40B4-BE49-F238E27FC236}">
                <a16:creationId xmlns:a16="http://schemas.microsoft.com/office/drawing/2014/main" xmlns="" id="{2DA610EF-4281-7444-A1B4-2C8E524B5498}"/>
              </a:ext>
            </a:extLst>
          </p:cNvPr>
          <p:cNvSpPr txBox="1">
            <a:spLocks/>
          </p:cNvSpPr>
          <p:nvPr/>
        </p:nvSpPr>
        <p:spPr bwMode="auto">
          <a:xfrm>
            <a:off x="459259" y="5214899"/>
            <a:ext cx="1164987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sz="2400" dirty="0"/>
              <a:t>Ob#1: T</a:t>
            </a:r>
            <a:r>
              <a:rPr lang="en" altLang="zh-CN" sz="2400" dirty="0"/>
              <a:t>he effectiveness of RTB and TS varies across different repair algorithms</a:t>
            </a:r>
            <a:r>
              <a:rPr lang="en-US" altLang="zh-CN" sz="2400" dirty="0"/>
              <a:t>.</a:t>
            </a:r>
            <a:r>
              <a:rPr lang="en" altLang="zh-CN" sz="2400" dirty="0"/>
              <a:t> </a:t>
            </a:r>
          </a:p>
          <a:p>
            <a:r>
              <a:rPr lang="en" altLang="zh-CN" sz="2400" dirty="0"/>
              <a:t>Ob#2: RepairBoost achieves 45.7% and 19.8% higher repair throughput than RTB and TS, respectively</a:t>
            </a:r>
            <a:r>
              <a:rPr kumimoji="1" lang="en-US" altLang="zh-CN" sz="2400" dirty="0"/>
              <a:t>.</a:t>
            </a:r>
            <a:endParaRPr kumimoji="1" lang="zh-CN" altLang="en-US" sz="2400" dirty="0"/>
          </a:p>
        </p:txBody>
      </p:sp>
    </p:spTree>
    <p:extLst>
      <p:ext uri="{BB962C8B-B14F-4D97-AF65-F5344CB8AC3E}">
        <p14:creationId xmlns:p14="http://schemas.microsoft.com/office/powerpoint/2010/main" val="3205724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Introduction</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295400"/>
            <a:ext cx="10969943" cy="5105400"/>
          </a:xfrm>
        </p:spPr>
        <p:txBody>
          <a:bodyPr/>
          <a:lstStyle/>
          <a:p>
            <a:r>
              <a:rPr lang="en-US" altLang="zh-CN" dirty="0"/>
              <a:t>D</a:t>
            </a:r>
            <a:r>
              <a:rPr lang="en-US" dirty="0"/>
              <a:t>ata volume</a:t>
            </a:r>
            <a:r>
              <a:rPr lang="zh-CN" altLang="en-US" dirty="0"/>
              <a:t> </a:t>
            </a:r>
            <a:r>
              <a:rPr lang="en-US" altLang="zh-CN" dirty="0"/>
              <a:t>is</a:t>
            </a:r>
            <a:r>
              <a:rPr lang="zh-CN" altLang="en-US" dirty="0"/>
              <a:t> </a:t>
            </a:r>
            <a:r>
              <a:rPr lang="en-US" altLang="zh-CN" dirty="0"/>
              <a:t>growing</a:t>
            </a:r>
            <a:r>
              <a:rPr lang="en-US" dirty="0"/>
              <a:t> explosively</a:t>
            </a:r>
          </a:p>
          <a:p>
            <a:pPr lvl="1"/>
            <a:r>
              <a:rPr lang="en-US" dirty="0"/>
              <a:t>Failures arise unexpectedly yet prevalently </a:t>
            </a:r>
          </a:p>
          <a:p>
            <a:pPr lvl="1"/>
            <a:r>
              <a:rPr lang="en-US" dirty="0"/>
              <a:t>Faul</a:t>
            </a:r>
            <a:r>
              <a:rPr lang="en-US" altLang="zh-CN" dirty="0"/>
              <a:t>t</a:t>
            </a:r>
            <a:r>
              <a:rPr lang="zh-CN" altLang="en-US" dirty="0"/>
              <a:t> </a:t>
            </a:r>
            <a:r>
              <a:rPr lang="en-US" altLang="zh-CN" dirty="0"/>
              <a:t>tolerance</a:t>
            </a:r>
            <a:r>
              <a:rPr lang="zh-CN" altLang="en-US" dirty="0"/>
              <a:t> </a:t>
            </a:r>
            <a:r>
              <a:rPr lang="en-US" altLang="zh-CN" dirty="0"/>
              <a:t>is</a:t>
            </a:r>
            <a:r>
              <a:rPr lang="zh-CN" altLang="en-US" dirty="0"/>
              <a:t> </a:t>
            </a:r>
            <a:r>
              <a:rPr lang="en-US" altLang="zh-CN" dirty="0"/>
              <a:t>critical</a:t>
            </a:r>
          </a:p>
          <a:p>
            <a:pPr lvl="1"/>
            <a:endParaRPr lang="en-US" dirty="0"/>
          </a:p>
          <a:p>
            <a:r>
              <a:rPr lang="en-US" altLang="zh-CN" dirty="0"/>
              <a:t>Redundancy techniques</a:t>
            </a:r>
          </a:p>
          <a:p>
            <a:pPr lvl="1"/>
            <a:r>
              <a:rPr lang="en-US" dirty="0"/>
              <a:t>Re</a:t>
            </a:r>
            <a:r>
              <a:rPr lang="en-US" altLang="zh-CN" dirty="0"/>
              <a:t>plication:</a:t>
            </a:r>
            <a:r>
              <a:rPr lang="zh-CN" altLang="en-US" dirty="0"/>
              <a:t> </a:t>
            </a:r>
            <a:r>
              <a:rPr lang="en-US" altLang="zh-CN" dirty="0"/>
              <a:t>directly</a:t>
            </a:r>
            <a:r>
              <a:rPr lang="zh-CN" altLang="en-US" dirty="0"/>
              <a:t> </a:t>
            </a:r>
            <a:r>
              <a:rPr lang="en-US" altLang="zh-CN" dirty="0"/>
              <a:t>keep</a:t>
            </a:r>
            <a:r>
              <a:rPr lang="zh-CN" altLang="en-US" dirty="0"/>
              <a:t> </a:t>
            </a:r>
            <a:r>
              <a:rPr lang="en-US" altLang="zh-CN" dirty="0"/>
              <a:t>multiple</a:t>
            </a:r>
            <a:r>
              <a:rPr lang="zh-CN" altLang="en-US" dirty="0"/>
              <a:t> </a:t>
            </a:r>
            <a:r>
              <a:rPr lang="en-US" altLang="zh-CN" dirty="0"/>
              <a:t>copies</a:t>
            </a:r>
            <a:r>
              <a:rPr lang="zh-CN" altLang="en-US" dirty="0"/>
              <a:t> </a:t>
            </a:r>
            <a:r>
              <a:rPr lang="en-US" altLang="zh-CN" dirty="0"/>
              <a:t>across</a:t>
            </a:r>
            <a:r>
              <a:rPr lang="zh-CN" altLang="en-US" dirty="0"/>
              <a:t> </a:t>
            </a:r>
            <a:r>
              <a:rPr lang="en-US" altLang="zh-CN" dirty="0"/>
              <a:t>different nodes</a:t>
            </a:r>
          </a:p>
          <a:p>
            <a:pPr lvl="2"/>
            <a:r>
              <a:rPr lang="en-US" altLang="zh-CN" dirty="0"/>
              <a:t>Triple</a:t>
            </a:r>
            <a:r>
              <a:rPr lang="zh-CN" altLang="en-US" dirty="0"/>
              <a:t> </a:t>
            </a:r>
            <a:r>
              <a:rPr lang="en-US" altLang="zh-CN" dirty="0"/>
              <a:t>replication</a:t>
            </a:r>
            <a:r>
              <a:rPr lang="zh-CN" altLang="en-US" dirty="0"/>
              <a:t> </a:t>
            </a:r>
            <a:r>
              <a:rPr lang="en-US" altLang="zh-CN" dirty="0"/>
              <a:t>requires</a:t>
            </a:r>
            <a:r>
              <a:rPr lang="zh-CN" altLang="en-US" dirty="0"/>
              <a:t> </a:t>
            </a:r>
            <a:r>
              <a:rPr lang="en-US" altLang="zh-CN" dirty="0"/>
              <a:t>3x</a:t>
            </a:r>
            <a:r>
              <a:rPr lang="zh-CN" altLang="en-US" dirty="0"/>
              <a:t> </a:t>
            </a:r>
            <a:r>
              <a:rPr lang="en-US" altLang="zh-CN" dirty="0"/>
              <a:t>of storage</a:t>
            </a:r>
            <a:r>
              <a:rPr lang="zh-CN" altLang="en-US" dirty="0"/>
              <a:t> </a:t>
            </a:r>
            <a:r>
              <a:rPr lang="en-US" altLang="zh-CN" dirty="0"/>
              <a:t>redundancy</a:t>
            </a:r>
            <a:r>
              <a:rPr lang="zh-CN" altLang="en-US" dirty="0"/>
              <a:t> </a:t>
            </a:r>
            <a:endParaRPr lang="en-US" altLang="zh-CN" dirty="0"/>
          </a:p>
          <a:p>
            <a:pPr lvl="1"/>
            <a:r>
              <a:rPr lang="en-US" altLang="zh-CN" b="1" dirty="0">
                <a:solidFill>
                  <a:srgbClr val="FF0000"/>
                </a:solidFill>
              </a:rPr>
              <a:t>Erasure</a:t>
            </a:r>
            <a:r>
              <a:rPr lang="zh-CN" altLang="en-US" b="1" dirty="0">
                <a:solidFill>
                  <a:srgbClr val="FF0000"/>
                </a:solidFill>
              </a:rPr>
              <a:t> </a:t>
            </a:r>
            <a:r>
              <a:rPr lang="en-US" altLang="zh-CN" b="1" dirty="0">
                <a:solidFill>
                  <a:srgbClr val="FF0000"/>
                </a:solidFill>
              </a:rPr>
              <a:t>coding</a:t>
            </a:r>
            <a:r>
              <a:rPr lang="en-US" altLang="zh-CN" dirty="0"/>
              <a:t>:</a:t>
            </a:r>
            <a:r>
              <a:rPr lang="zh-CN" altLang="en-US" dirty="0"/>
              <a:t> </a:t>
            </a:r>
            <a:r>
              <a:rPr lang="en-US" altLang="zh-CN" dirty="0"/>
              <a:t>introduce</a:t>
            </a:r>
            <a:r>
              <a:rPr lang="zh-CN" altLang="en-US" dirty="0"/>
              <a:t> </a:t>
            </a:r>
            <a:r>
              <a:rPr lang="en-US" altLang="zh-CN" dirty="0"/>
              <a:t>slightly</a:t>
            </a:r>
            <a:r>
              <a:rPr lang="zh-CN" altLang="en-US" dirty="0"/>
              <a:t> </a:t>
            </a:r>
            <a:r>
              <a:rPr lang="en-US" altLang="zh-CN" dirty="0"/>
              <a:t>computational</a:t>
            </a:r>
            <a:r>
              <a:rPr lang="zh-CN" altLang="en-US" dirty="0"/>
              <a:t> </a:t>
            </a:r>
            <a:r>
              <a:rPr lang="en-US" altLang="zh-CN" dirty="0"/>
              <a:t>operations</a:t>
            </a:r>
            <a:r>
              <a:rPr lang="zh-CN" altLang="en-US" dirty="0"/>
              <a:t> </a:t>
            </a:r>
            <a:endParaRPr lang="en-US" altLang="zh-CN" dirty="0"/>
          </a:p>
          <a:p>
            <a:pPr lvl="2"/>
            <a:r>
              <a:rPr lang="en-US" altLang="zh-CN" dirty="0"/>
              <a:t>Lower</a:t>
            </a:r>
            <a:r>
              <a:rPr lang="zh-CN" altLang="en-US" dirty="0"/>
              <a:t> </a:t>
            </a:r>
            <a:r>
              <a:rPr lang="en-US" altLang="zh-CN" dirty="0"/>
              <a:t>storage</a:t>
            </a:r>
            <a:r>
              <a:rPr lang="zh-CN" altLang="en-US" dirty="0"/>
              <a:t> </a:t>
            </a:r>
            <a:r>
              <a:rPr lang="en-US" altLang="zh-CN" dirty="0"/>
              <a:t>overhead</a:t>
            </a:r>
            <a:r>
              <a:rPr lang="zh-CN" altLang="en-US" dirty="0"/>
              <a:t> </a:t>
            </a:r>
            <a:r>
              <a:rPr lang="en-US" altLang="zh-CN" dirty="0"/>
              <a:t>with</a:t>
            </a:r>
            <a:r>
              <a:rPr lang="zh-CN" altLang="en-US" dirty="0"/>
              <a:t> </a:t>
            </a:r>
            <a:r>
              <a:rPr lang="en-US" altLang="zh-CN" dirty="0"/>
              <a:t>the</a:t>
            </a:r>
            <a:r>
              <a:rPr lang="zh-CN" altLang="en-US" dirty="0"/>
              <a:t> </a:t>
            </a:r>
            <a:r>
              <a:rPr lang="en-US" altLang="zh-CN" dirty="0"/>
              <a:t>same</a:t>
            </a:r>
            <a:r>
              <a:rPr lang="zh-CN" altLang="en-US" dirty="0"/>
              <a:t> </a:t>
            </a:r>
            <a:r>
              <a:rPr lang="en-US" altLang="zh-CN" dirty="0"/>
              <a:t>reliability guarantee</a:t>
            </a:r>
          </a:p>
          <a:p>
            <a:pPr lvl="2"/>
            <a:r>
              <a:rPr lang="en-US" altLang="zh-CN" dirty="0"/>
              <a:t>Deployed</a:t>
            </a:r>
            <a:r>
              <a:rPr lang="zh-CN" altLang="en-US" dirty="0"/>
              <a:t> </a:t>
            </a:r>
            <a:r>
              <a:rPr lang="en-US" altLang="zh-CN" dirty="0"/>
              <a:t>in</a:t>
            </a:r>
            <a:r>
              <a:rPr lang="zh-CN" altLang="en-US" dirty="0"/>
              <a:t> </a:t>
            </a:r>
            <a:r>
              <a:rPr lang="en-US" altLang="zh-CN" dirty="0"/>
              <a:t>Google,</a:t>
            </a:r>
            <a:r>
              <a:rPr lang="zh-CN" altLang="en-US" dirty="0"/>
              <a:t> </a:t>
            </a:r>
            <a:r>
              <a:rPr lang="en-US" altLang="zh-CN" dirty="0"/>
              <a:t>Facebook,</a:t>
            </a:r>
            <a:r>
              <a:rPr lang="zh-CN" altLang="en-US" dirty="0"/>
              <a:t> </a:t>
            </a:r>
            <a:r>
              <a:rPr lang="en-US" altLang="zh-CN" dirty="0"/>
              <a:t>etc.</a:t>
            </a:r>
            <a:endParaRPr lang="en-US" dirty="0"/>
          </a:p>
          <a:p>
            <a:endParaRPr lang="en-US" dirty="0"/>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2</a:t>
            </a:fld>
            <a:endParaRPr lang="en-US" dirty="0"/>
          </a:p>
        </p:txBody>
      </p:sp>
    </p:spTree>
    <p:extLst>
      <p:ext uri="{BB962C8B-B14F-4D97-AF65-F5344CB8AC3E}">
        <p14:creationId xmlns:p14="http://schemas.microsoft.com/office/powerpoint/2010/main" val="2210648064"/>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E98570-DBB7-49B2-9257-1C123DC531CC}"/>
              </a:ext>
            </a:extLst>
          </p:cNvPr>
          <p:cNvSpPr>
            <a:spLocks noGrp="1"/>
          </p:cNvSpPr>
          <p:nvPr>
            <p:ph type="title"/>
          </p:nvPr>
        </p:nvSpPr>
        <p:spPr/>
        <p:txBody>
          <a:bodyPr/>
          <a:lstStyle/>
          <a:p>
            <a:r>
              <a:rPr lang="en-US" altLang="zh-CN" dirty="0"/>
              <a:t>Multi-Node Repair</a:t>
            </a:r>
            <a:endParaRPr lang="zh-CN" altLang="en-US" dirty="0"/>
          </a:p>
        </p:txBody>
      </p:sp>
      <p:sp>
        <p:nvSpPr>
          <p:cNvPr id="4" name="灯片编号占位符 3">
            <a:extLst>
              <a:ext uri="{FF2B5EF4-FFF2-40B4-BE49-F238E27FC236}">
                <a16:creationId xmlns:a16="http://schemas.microsoft.com/office/drawing/2014/main" xmlns="" id="{62635CAA-C219-432B-B8F7-CE4A7C7C8DA7}"/>
              </a:ext>
            </a:extLst>
          </p:cNvPr>
          <p:cNvSpPr>
            <a:spLocks noGrp="1"/>
          </p:cNvSpPr>
          <p:nvPr>
            <p:ph type="sldNum" sz="quarter" idx="11"/>
          </p:nvPr>
        </p:nvSpPr>
        <p:spPr/>
        <p:txBody>
          <a:bodyPr/>
          <a:lstStyle/>
          <a:p>
            <a:pPr>
              <a:defRPr/>
            </a:pPr>
            <a:fld id="{3FFE790D-BCFB-4008-9260-CA63AEE325FD}" type="slidenum">
              <a:rPr lang="en-US" smtClean="0"/>
              <a:pPr>
                <a:defRPr/>
              </a:pPr>
              <a:t>20</a:t>
            </a:fld>
            <a:endParaRPr lang="en-US" dirty="0"/>
          </a:p>
        </p:txBody>
      </p:sp>
      <p:sp>
        <p:nvSpPr>
          <p:cNvPr id="17" name="内容占位符 16">
            <a:extLst>
              <a:ext uri="{FF2B5EF4-FFF2-40B4-BE49-F238E27FC236}">
                <a16:creationId xmlns:a16="http://schemas.microsoft.com/office/drawing/2014/main" xmlns="" id="{2DA610EF-4281-7444-A1B4-2C8E524B5498}"/>
              </a:ext>
            </a:extLst>
          </p:cNvPr>
          <p:cNvSpPr>
            <a:spLocks noGrp="1"/>
          </p:cNvSpPr>
          <p:nvPr>
            <p:ph idx="1"/>
          </p:nvPr>
        </p:nvSpPr>
        <p:spPr>
          <a:xfrm>
            <a:off x="235734" y="4953000"/>
            <a:ext cx="11649878" cy="1828800"/>
          </a:xfrm>
        </p:spPr>
        <p:txBody>
          <a:bodyPr/>
          <a:lstStyle/>
          <a:p>
            <a:r>
              <a:rPr lang="en-US" altLang="zh-CN" sz="2400" dirty="0"/>
              <a:t>Ob#1: </a:t>
            </a:r>
            <a:r>
              <a:rPr lang="en-US" altLang="zh-CN" sz="2400" dirty="0" err="1"/>
              <a:t>RepairBoost</a:t>
            </a:r>
            <a:r>
              <a:rPr lang="en-US" altLang="zh-CN" sz="2400" dirty="0"/>
              <a:t> improves the repair throughput by 39.5% (a single node failure) and by 35.7% (triple node failures)</a:t>
            </a:r>
          </a:p>
          <a:p>
            <a:r>
              <a:rPr lang="en-US" altLang="zh-CN" sz="2400" dirty="0"/>
              <a:t>Ob#2: The repair throughput of </a:t>
            </a:r>
            <a:r>
              <a:rPr lang="en-US" altLang="zh-CN" sz="2400" dirty="0" err="1"/>
              <a:t>RepairBoost</a:t>
            </a:r>
            <a:r>
              <a:rPr lang="en-US" altLang="zh-CN" sz="2400" dirty="0"/>
              <a:t> drops slightly when more nodes fail</a:t>
            </a:r>
          </a:p>
          <a:p>
            <a:pPr lvl="1"/>
            <a:r>
              <a:rPr kumimoji="1" lang="en-US" altLang="zh-CN" sz="2000" dirty="0"/>
              <a:t>Fewer selected nodes can participate in the repair</a:t>
            </a:r>
            <a:endParaRPr kumimoji="1" lang="zh-CN" altLang="en-US" sz="2000" dirty="0"/>
          </a:p>
        </p:txBody>
      </p:sp>
      <p:pic>
        <p:nvPicPr>
          <p:cNvPr id="5" name="图片 4"/>
          <p:cNvPicPr>
            <a:picLocks noChangeAspect="1"/>
          </p:cNvPicPr>
          <p:nvPr/>
        </p:nvPicPr>
        <p:blipFill>
          <a:blip r:embed="rId3"/>
          <a:stretch>
            <a:fillRect/>
          </a:stretch>
        </p:blipFill>
        <p:spPr>
          <a:xfrm>
            <a:off x="2360612" y="1447800"/>
            <a:ext cx="7245777" cy="3280520"/>
          </a:xfrm>
          <a:prstGeom prst="rect">
            <a:avLst/>
          </a:prstGeom>
        </p:spPr>
      </p:pic>
    </p:spTree>
    <p:extLst>
      <p:ext uri="{BB962C8B-B14F-4D97-AF65-F5344CB8AC3E}">
        <p14:creationId xmlns:p14="http://schemas.microsoft.com/office/powerpoint/2010/main" val="3298181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E98570-DBB7-49B2-9257-1C123DC531CC}"/>
              </a:ext>
            </a:extLst>
          </p:cNvPr>
          <p:cNvSpPr>
            <a:spLocks noGrp="1"/>
          </p:cNvSpPr>
          <p:nvPr>
            <p:ph type="title"/>
          </p:nvPr>
        </p:nvSpPr>
        <p:spPr/>
        <p:txBody>
          <a:bodyPr/>
          <a:lstStyle/>
          <a:p>
            <a:r>
              <a:rPr lang="en-US" altLang="zh-CN" dirty="0"/>
              <a:t>Conclusion</a:t>
            </a:r>
            <a:endParaRPr lang="zh-CN" altLang="en-US" dirty="0"/>
          </a:p>
        </p:txBody>
      </p:sp>
      <p:sp>
        <p:nvSpPr>
          <p:cNvPr id="4" name="灯片编号占位符 3">
            <a:extLst>
              <a:ext uri="{FF2B5EF4-FFF2-40B4-BE49-F238E27FC236}">
                <a16:creationId xmlns:a16="http://schemas.microsoft.com/office/drawing/2014/main" xmlns="" id="{62635CAA-C219-432B-B8F7-CE4A7C7C8DA7}"/>
              </a:ext>
            </a:extLst>
          </p:cNvPr>
          <p:cNvSpPr>
            <a:spLocks noGrp="1"/>
          </p:cNvSpPr>
          <p:nvPr>
            <p:ph type="sldNum" sz="quarter" idx="11"/>
          </p:nvPr>
        </p:nvSpPr>
        <p:spPr/>
        <p:txBody>
          <a:bodyPr/>
          <a:lstStyle/>
          <a:p>
            <a:pPr>
              <a:defRPr/>
            </a:pPr>
            <a:fld id="{3FFE790D-BCFB-4008-9260-CA63AEE325FD}" type="slidenum">
              <a:rPr lang="en-US" smtClean="0"/>
              <a:pPr>
                <a:defRPr/>
              </a:pPr>
              <a:t>21</a:t>
            </a:fld>
            <a:endParaRPr lang="en-US" dirty="0"/>
          </a:p>
        </p:txBody>
      </p:sp>
      <p:sp>
        <p:nvSpPr>
          <p:cNvPr id="17" name="内容占位符 16">
            <a:extLst>
              <a:ext uri="{FF2B5EF4-FFF2-40B4-BE49-F238E27FC236}">
                <a16:creationId xmlns:a16="http://schemas.microsoft.com/office/drawing/2014/main" xmlns="" id="{2DA610EF-4281-7444-A1B4-2C8E524B5498}"/>
              </a:ext>
            </a:extLst>
          </p:cNvPr>
          <p:cNvSpPr>
            <a:spLocks noGrp="1"/>
          </p:cNvSpPr>
          <p:nvPr>
            <p:ph idx="1"/>
          </p:nvPr>
        </p:nvSpPr>
        <p:spPr>
          <a:xfrm>
            <a:off x="517842" y="1528035"/>
            <a:ext cx="10969943" cy="4678364"/>
          </a:xfrm>
        </p:spPr>
        <p:txBody>
          <a:bodyPr/>
          <a:lstStyle/>
          <a:p>
            <a:pPr marL="457200" lvl="1" indent="0">
              <a:buNone/>
            </a:pPr>
            <a:endParaRPr kumimoji="1" lang="en-US" altLang="zh-CN" dirty="0"/>
          </a:p>
          <a:p>
            <a:pPr marL="457200" lvl="1" indent="0">
              <a:buNone/>
            </a:pPr>
            <a:endParaRPr kumimoji="1" lang="en-US" altLang="zh-CN" dirty="0"/>
          </a:p>
          <a:p>
            <a:pPr marL="457200" lvl="1" indent="0">
              <a:buNone/>
            </a:pPr>
            <a:endParaRPr kumimoji="1" lang="en-US" altLang="zh-CN" dirty="0"/>
          </a:p>
          <a:p>
            <a:pPr marL="457200" lvl="1" indent="0">
              <a:buNone/>
            </a:pPr>
            <a:endParaRPr kumimoji="1" lang="en-US" altLang="zh-CN" dirty="0"/>
          </a:p>
          <a:p>
            <a:pPr marL="457200" lvl="1" indent="0">
              <a:buNone/>
            </a:pPr>
            <a:endParaRPr kumimoji="1" lang="en-US" altLang="zh-CN" dirty="0"/>
          </a:p>
          <a:p>
            <a:pPr marL="457200" lvl="1" indent="0">
              <a:buNone/>
            </a:pPr>
            <a:endParaRPr kumimoji="1" lang="en-US" altLang="zh-CN" dirty="0"/>
          </a:p>
          <a:p>
            <a:pPr marL="457200" lvl="1" indent="0">
              <a:buNone/>
            </a:pPr>
            <a:endParaRPr kumimoji="1" lang="en-US" altLang="zh-CN" dirty="0"/>
          </a:p>
        </p:txBody>
      </p:sp>
      <p:sp>
        <p:nvSpPr>
          <p:cNvPr id="6" name="内容占位符 16">
            <a:hlinkClick r:id="rId3"/>
            <a:extLst>
              <a:ext uri="{FF2B5EF4-FFF2-40B4-BE49-F238E27FC236}">
                <a16:creationId xmlns:a16="http://schemas.microsoft.com/office/drawing/2014/main" xmlns="" id="{19AFBA35-35D9-3B40-ABD7-F41CBEEC2183}"/>
              </a:ext>
            </a:extLst>
          </p:cNvPr>
          <p:cNvSpPr txBox="1">
            <a:spLocks/>
          </p:cNvSpPr>
          <p:nvPr/>
        </p:nvSpPr>
        <p:spPr bwMode="auto">
          <a:xfrm>
            <a:off x="761841" y="1626327"/>
            <a:ext cx="10969943" cy="465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 altLang="zh-CN" dirty="0" err="1"/>
              <a:t>RepairBoost</a:t>
            </a:r>
            <a:r>
              <a:rPr lang="en" altLang="zh-CN" dirty="0"/>
              <a:t>, a scheduling framework that boosts the full-node repair for various erasure codes and repair algorithms </a:t>
            </a:r>
          </a:p>
          <a:p>
            <a:pPr lvl="1"/>
            <a:r>
              <a:rPr lang="en" altLang="zh-CN" dirty="0"/>
              <a:t>Employ graph abstraction</a:t>
            </a:r>
            <a:r>
              <a:rPr lang="zh-CN" altLang="en-US" dirty="0"/>
              <a:t> </a:t>
            </a:r>
            <a:r>
              <a:rPr lang="en-US" altLang="zh-CN" dirty="0"/>
              <a:t>for</a:t>
            </a:r>
            <a:r>
              <a:rPr lang="zh-CN" altLang="en-US" dirty="0"/>
              <a:t> </a:t>
            </a:r>
            <a:r>
              <a:rPr lang="en-US" altLang="zh-CN" dirty="0"/>
              <a:t>single-chunk</a:t>
            </a:r>
            <a:r>
              <a:rPr lang="zh-CN" altLang="en-US" dirty="0"/>
              <a:t> </a:t>
            </a:r>
            <a:r>
              <a:rPr lang="en-US" altLang="zh-CN" dirty="0"/>
              <a:t>repair</a:t>
            </a:r>
            <a:r>
              <a:rPr lang="en" altLang="zh-CN" dirty="0"/>
              <a:t> </a:t>
            </a:r>
          </a:p>
          <a:p>
            <a:pPr lvl="1"/>
            <a:r>
              <a:rPr lang="en-US" altLang="zh-CN" dirty="0"/>
              <a:t>Balance</a:t>
            </a:r>
            <a:r>
              <a:rPr lang="zh-CN" altLang="en-US" dirty="0"/>
              <a:t> </a:t>
            </a:r>
            <a:r>
              <a:rPr lang="en" altLang="zh-CN" dirty="0"/>
              <a:t>the upload and download repair traffic </a:t>
            </a:r>
          </a:p>
          <a:p>
            <a:pPr lvl="1"/>
            <a:r>
              <a:rPr lang="en-US" altLang="zh-CN" dirty="0"/>
              <a:t>Schedule the transmission of chunks to saturate unoccupied bandwidths </a:t>
            </a:r>
          </a:p>
          <a:p>
            <a:endParaRPr lang="en-US" altLang="zh-CN" dirty="0"/>
          </a:p>
          <a:p>
            <a:r>
              <a:rPr lang="en-US" altLang="zh-CN" dirty="0"/>
              <a:t>Source code:</a:t>
            </a:r>
            <a:endParaRPr lang="en-US" altLang="zh-CN" b="1" u="sng" dirty="0">
              <a:solidFill>
                <a:srgbClr val="FF0000"/>
              </a:solidFill>
            </a:endParaRPr>
          </a:p>
          <a:p>
            <a:pPr marL="457200" lvl="1" indent="0">
              <a:buNone/>
            </a:pPr>
            <a:r>
              <a:rPr lang="en" altLang="zh-CN" dirty="0">
                <a:hlinkClick r:id="rId3"/>
              </a:rPr>
              <a:t>https://github.com/shenzr/repairboost-code</a:t>
            </a:r>
            <a:r>
              <a:rPr lang="zh-CN" altLang="en-US" dirty="0"/>
              <a:t> </a:t>
            </a:r>
            <a:endParaRPr lang="en-US" altLang="zh-CN" dirty="0"/>
          </a:p>
        </p:txBody>
      </p:sp>
    </p:spTree>
    <p:extLst>
      <p:ext uri="{BB962C8B-B14F-4D97-AF65-F5344CB8AC3E}">
        <p14:creationId xmlns:p14="http://schemas.microsoft.com/office/powerpoint/2010/main" val="755005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0" y="2857500"/>
            <a:ext cx="10969943" cy="1143000"/>
          </a:xfrm>
        </p:spPr>
        <p:txBody>
          <a:bodyPr/>
          <a:lstStyle/>
          <a:p>
            <a:r>
              <a:rPr lang="en-US" dirty="0"/>
              <a:t>Thank You!</a:t>
            </a:r>
            <a:br>
              <a:rPr lang="en-US" dirty="0"/>
            </a:br>
            <a:r>
              <a:rPr lang="en-US" dirty="0"/>
              <a:t>Q </a:t>
            </a:r>
            <a:r>
              <a:rPr lang="en-US" altLang="zh-CN" dirty="0"/>
              <a:t>&amp; A</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22</a:t>
            </a:fld>
            <a:endParaRPr lang="en-US"/>
          </a:p>
        </p:txBody>
      </p:sp>
    </p:spTree>
    <p:extLst>
      <p:ext uri="{BB962C8B-B14F-4D97-AF65-F5344CB8AC3E}">
        <p14:creationId xmlns:p14="http://schemas.microsoft.com/office/powerpoint/2010/main" val="5096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Erasure</a:t>
            </a:r>
            <a:r>
              <a:rPr lang="zh-CN" altLang="en-US" dirty="0"/>
              <a:t> </a:t>
            </a:r>
            <a:r>
              <a:rPr lang="en-US" altLang="zh-CN" dirty="0"/>
              <a:t>Coding</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065139"/>
            <a:ext cx="10969943" cy="5792861"/>
          </a:xfrm>
        </p:spPr>
        <p:txBody>
          <a:bodyPr/>
          <a:lstStyle/>
          <a:p>
            <a:r>
              <a:rPr lang="en-US" altLang="zh-CN" dirty="0"/>
              <a:t>Divide</a:t>
            </a:r>
            <a:r>
              <a:rPr lang="zh-CN" altLang="en-US" dirty="0"/>
              <a:t> </a:t>
            </a:r>
            <a:r>
              <a:rPr lang="en-US" altLang="zh-CN" dirty="0"/>
              <a:t>a data</a:t>
            </a:r>
            <a:r>
              <a:rPr lang="zh-CN" altLang="en-US" dirty="0"/>
              <a:t> </a:t>
            </a:r>
            <a:r>
              <a:rPr lang="en-US" altLang="zh-CN" dirty="0"/>
              <a:t>file</a:t>
            </a:r>
            <a:r>
              <a:rPr lang="zh-CN" altLang="en-US" dirty="0"/>
              <a:t> </a:t>
            </a:r>
            <a:r>
              <a:rPr lang="en-US" altLang="zh-CN" dirty="0"/>
              <a:t>to</a:t>
            </a:r>
            <a:r>
              <a:rPr lang="zh-CN" altLang="en-US" dirty="0"/>
              <a:t> </a:t>
            </a:r>
            <a:r>
              <a:rPr lang="en-US" altLang="zh-CN" b="1" dirty="0"/>
              <a:t>k</a:t>
            </a:r>
            <a:r>
              <a:rPr lang="zh-CN" altLang="en-US" dirty="0"/>
              <a:t> </a:t>
            </a:r>
            <a:r>
              <a:rPr lang="en-US" altLang="zh-CN" dirty="0"/>
              <a:t>data chunks</a:t>
            </a:r>
          </a:p>
          <a:p>
            <a:r>
              <a:rPr lang="en-US" altLang="zh-CN" dirty="0"/>
              <a:t>Encode</a:t>
            </a:r>
            <a:r>
              <a:rPr lang="zh-CN" altLang="en-US" dirty="0"/>
              <a:t> </a:t>
            </a:r>
            <a:r>
              <a:rPr lang="en-US" altLang="zh-CN" dirty="0"/>
              <a:t>k</a:t>
            </a:r>
            <a:r>
              <a:rPr lang="zh-CN" altLang="en-US" dirty="0"/>
              <a:t> </a:t>
            </a:r>
            <a:r>
              <a:rPr lang="en-US" altLang="zh-CN" dirty="0"/>
              <a:t>chunks</a:t>
            </a:r>
            <a:r>
              <a:rPr lang="zh-CN" altLang="en-US" dirty="0"/>
              <a:t> </a:t>
            </a:r>
            <a:r>
              <a:rPr lang="en-US" altLang="zh-CN" dirty="0"/>
              <a:t>to</a:t>
            </a:r>
            <a:r>
              <a:rPr lang="zh-CN" altLang="en-US" dirty="0"/>
              <a:t> </a:t>
            </a:r>
            <a:r>
              <a:rPr lang="en-US" altLang="zh-CN" dirty="0"/>
              <a:t>another redundant</a:t>
            </a:r>
            <a:r>
              <a:rPr lang="zh-CN" altLang="en-US" dirty="0"/>
              <a:t> </a:t>
            </a:r>
            <a:r>
              <a:rPr lang="en-US" altLang="zh-CN" b="1" dirty="0"/>
              <a:t>m</a:t>
            </a:r>
            <a:r>
              <a:rPr lang="zh-CN" altLang="en-US" dirty="0"/>
              <a:t> </a:t>
            </a:r>
            <a:r>
              <a:rPr lang="en-US" altLang="zh-CN" dirty="0"/>
              <a:t>parity</a:t>
            </a:r>
            <a:r>
              <a:rPr lang="zh-CN" altLang="en-US" dirty="0"/>
              <a:t> </a:t>
            </a:r>
            <a:r>
              <a:rPr lang="en-US" altLang="zh-CN" dirty="0"/>
              <a:t>chunks</a:t>
            </a:r>
            <a:r>
              <a:rPr lang="zh-CN" altLang="en-US" dirty="0"/>
              <a:t> </a:t>
            </a:r>
            <a:endParaRPr lang="en-US" altLang="zh-CN" dirty="0"/>
          </a:p>
          <a:p>
            <a:r>
              <a:rPr lang="en-US" altLang="zh-CN" dirty="0"/>
              <a:t>Distribute</a:t>
            </a:r>
            <a:r>
              <a:rPr lang="zh-CN" altLang="en-US" dirty="0"/>
              <a:t> </a:t>
            </a:r>
            <a:r>
              <a:rPr lang="en-US" altLang="zh-CN" dirty="0" err="1"/>
              <a:t>k+m</a:t>
            </a:r>
            <a:r>
              <a:rPr lang="zh-CN" altLang="en-US" dirty="0"/>
              <a:t> </a:t>
            </a:r>
            <a:r>
              <a:rPr lang="en-US" altLang="zh-CN" dirty="0"/>
              <a:t>chunks</a:t>
            </a:r>
            <a:r>
              <a:rPr lang="zh-CN" altLang="en-US" dirty="0"/>
              <a:t> </a:t>
            </a:r>
            <a:r>
              <a:rPr lang="en-US" altLang="zh-CN" dirty="0"/>
              <a:t>(forming</a:t>
            </a:r>
            <a:r>
              <a:rPr lang="zh-CN" altLang="en-US" dirty="0"/>
              <a:t> </a:t>
            </a:r>
            <a:r>
              <a:rPr lang="en-US" altLang="zh-CN" dirty="0"/>
              <a:t>a</a:t>
            </a:r>
            <a:r>
              <a:rPr lang="zh-CN" altLang="en-US" dirty="0"/>
              <a:t> </a:t>
            </a:r>
            <a:r>
              <a:rPr lang="en-US" altLang="zh-CN" dirty="0"/>
              <a:t>stripe)</a:t>
            </a:r>
            <a:r>
              <a:rPr lang="zh-CN" altLang="en-US" dirty="0"/>
              <a:t> </a:t>
            </a:r>
            <a:r>
              <a:rPr lang="en-US" altLang="zh-CN" dirty="0"/>
              <a:t>across</a:t>
            </a:r>
            <a:r>
              <a:rPr lang="zh-CN" altLang="en-US" dirty="0"/>
              <a:t> </a:t>
            </a:r>
            <a:r>
              <a:rPr lang="en-US" altLang="zh-CN" dirty="0" err="1"/>
              <a:t>k+m</a:t>
            </a:r>
            <a:r>
              <a:rPr lang="zh-CN" altLang="en-US" dirty="0"/>
              <a:t> </a:t>
            </a:r>
            <a:r>
              <a:rPr lang="en-US" altLang="zh-CN" dirty="0"/>
              <a:t>nodes</a:t>
            </a:r>
          </a:p>
          <a:p>
            <a:r>
              <a:rPr lang="en-US" altLang="zh-CN" dirty="0"/>
              <a:t>Tolerate</a:t>
            </a:r>
            <a:r>
              <a:rPr lang="zh-CN" altLang="en-US" dirty="0"/>
              <a:t> </a:t>
            </a:r>
            <a:r>
              <a:rPr lang="en-US" altLang="zh-CN" i="1" dirty="0"/>
              <a:t>any</a:t>
            </a:r>
            <a:r>
              <a:rPr lang="zh-CN" altLang="en-US" dirty="0"/>
              <a:t> </a:t>
            </a:r>
            <a:r>
              <a:rPr lang="en-US" altLang="zh-CN" dirty="0"/>
              <a:t>m</a:t>
            </a:r>
            <a:r>
              <a:rPr lang="zh-CN" altLang="en-US" dirty="0"/>
              <a:t> </a:t>
            </a:r>
            <a:r>
              <a:rPr lang="en-US" altLang="zh-CN" dirty="0"/>
              <a:t>nodes</a:t>
            </a:r>
            <a:r>
              <a:rPr lang="zh-CN" altLang="en-US" dirty="0"/>
              <a:t> </a:t>
            </a:r>
            <a:r>
              <a:rPr lang="en-US" altLang="zh-CN" dirty="0"/>
              <a:t>failures</a:t>
            </a:r>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3</a:t>
            </a:fld>
            <a:endParaRPr lang="en-US" dirty="0"/>
          </a:p>
        </p:txBody>
      </p:sp>
      <p:sp>
        <p:nvSpPr>
          <p:cNvPr id="113" name="矩形 112">
            <a:extLst>
              <a:ext uri="{FF2B5EF4-FFF2-40B4-BE49-F238E27FC236}">
                <a16:creationId xmlns:a16="http://schemas.microsoft.com/office/drawing/2014/main" xmlns="" id="{CC680C67-125B-8C4F-A3C5-6646AEC18319}"/>
              </a:ext>
            </a:extLst>
          </p:cNvPr>
          <p:cNvSpPr/>
          <p:nvPr/>
        </p:nvSpPr>
        <p:spPr bwMode="auto">
          <a:xfrm>
            <a:off x="580817" y="4619897"/>
            <a:ext cx="1080000" cy="1296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200000"/>
              </a:lnSpc>
              <a:spcBef>
                <a:spcPct val="0"/>
              </a:spcBef>
              <a:spcAft>
                <a:spcPct val="0"/>
              </a:spcAft>
              <a:buClrTx/>
              <a:buSzTx/>
              <a:buFontTx/>
              <a:buNone/>
              <a:tabLst/>
            </a:pPr>
            <a:r>
              <a:rPr kumimoji="0" lang="en-US" altLang="zh-CN" sz="2800" b="0" i="0" u="none" strike="noStrike" cap="none" normalizeH="0" baseline="0" dirty="0">
                <a:ln>
                  <a:noFill/>
                </a:ln>
                <a:solidFill>
                  <a:schemeClr val="tx1"/>
                </a:solidFill>
                <a:effectLst/>
                <a:latin typeface="Arial" charset="0"/>
              </a:rPr>
              <a:t>file</a:t>
            </a:r>
            <a:endParaRPr kumimoji="0" lang="zh-CN" altLang="en-US" sz="2800" b="0" i="0" u="none" strike="noStrike" cap="none" normalizeH="0" baseline="0" dirty="0">
              <a:ln>
                <a:noFill/>
              </a:ln>
              <a:solidFill>
                <a:schemeClr val="tx1"/>
              </a:solidFill>
              <a:effectLst/>
              <a:latin typeface="Arial" charset="0"/>
            </a:endParaRPr>
          </a:p>
        </p:txBody>
      </p:sp>
      <p:sp>
        <p:nvSpPr>
          <p:cNvPr id="114" name="右箭头 113">
            <a:extLst>
              <a:ext uri="{FF2B5EF4-FFF2-40B4-BE49-F238E27FC236}">
                <a16:creationId xmlns:a16="http://schemas.microsoft.com/office/drawing/2014/main" xmlns="" id="{74C7D214-9CF2-7F49-BF14-C0C4B1512DF5}"/>
              </a:ext>
            </a:extLst>
          </p:cNvPr>
          <p:cNvSpPr/>
          <p:nvPr/>
        </p:nvSpPr>
        <p:spPr bwMode="auto">
          <a:xfrm>
            <a:off x="1736282" y="5126560"/>
            <a:ext cx="1086522" cy="461665"/>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sp>
        <p:nvSpPr>
          <p:cNvPr id="115" name="文本框 114">
            <a:extLst>
              <a:ext uri="{FF2B5EF4-FFF2-40B4-BE49-F238E27FC236}">
                <a16:creationId xmlns:a16="http://schemas.microsoft.com/office/drawing/2014/main" xmlns="" id="{04AF23DA-785B-7E44-B25B-2E86DDF8A3E5}"/>
              </a:ext>
            </a:extLst>
          </p:cNvPr>
          <p:cNvSpPr txBox="1"/>
          <p:nvPr/>
        </p:nvSpPr>
        <p:spPr>
          <a:xfrm>
            <a:off x="1677112" y="4806411"/>
            <a:ext cx="990977" cy="461665"/>
          </a:xfrm>
          <a:prstGeom prst="rect">
            <a:avLst/>
          </a:prstGeom>
          <a:noFill/>
        </p:spPr>
        <p:txBody>
          <a:bodyPr wrap="none" rtlCol="0">
            <a:spAutoFit/>
          </a:bodyPr>
          <a:lstStyle/>
          <a:p>
            <a:r>
              <a:rPr kumimoji="1" lang="en-US" altLang="zh-CN" sz="2400" dirty="0"/>
              <a:t>divide</a:t>
            </a:r>
            <a:endParaRPr kumimoji="1" lang="zh-CN" altLang="en-US" sz="2400" dirty="0"/>
          </a:p>
        </p:txBody>
      </p:sp>
      <p:sp>
        <p:nvSpPr>
          <p:cNvPr id="116" name="矩形 115">
            <a:extLst>
              <a:ext uri="{FF2B5EF4-FFF2-40B4-BE49-F238E27FC236}">
                <a16:creationId xmlns:a16="http://schemas.microsoft.com/office/drawing/2014/main" xmlns="" id="{59F7F383-D087-4E46-934A-DA36FCCA2D4E}"/>
              </a:ext>
            </a:extLst>
          </p:cNvPr>
          <p:cNvSpPr/>
          <p:nvPr/>
        </p:nvSpPr>
        <p:spPr bwMode="auto">
          <a:xfrm>
            <a:off x="2881974" y="4572000"/>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A</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B</a:t>
            </a:r>
            <a:endParaRPr kumimoji="0" lang="zh-CN" altLang="en-US" sz="2000" b="0" i="0" u="none" strike="noStrike" cap="none" normalizeH="0" baseline="0" dirty="0">
              <a:ln>
                <a:noFill/>
              </a:ln>
              <a:solidFill>
                <a:schemeClr val="tx1"/>
              </a:solidFill>
              <a:effectLst/>
              <a:latin typeface="Arial" charset="0"/>
            </a:endParaRPr>
          </a:p>
        </p:txBody>
      </p:sp>
      <p:cxnSp>
        <p:nvCxnSpPr>
          <p:cNvPr id="117" name="直线连接符 116">
            <a:extLst>
              <a:ext uri="{FF2B5EF4-FFF2-40B4-BE49-F238E27FC236}">
                <a16:creationId xmlns:a16="http://schemas.microsoft.com/office/drawing/2014/main" xmlns="" id="{89C67953-1CCE-3547-9367-1840F97A5B04}"/>
              </a:ext>
            </a:extLst>
          </p:cNvPr>
          <p:cNvCxnSpPr>
            <a:stCxn id="116" idx="1"/>
            <a:endCxn id="116" idx="3"/>
          </p:cNvCxnSpPr>
          <p:nvPr/>
        </p:nvCxnSpPr>
        <p:spPr bwMode="auto">
          <a:xfrm>
            <a:off x="2881974" y="4896000"/>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矩形 117">
            <a:extLst>
              <a:ext uri="{FF2B5EF4-FFF2-40B4-BE49-F238E27FC236}">
                <a16:creationId xmlns:a16="http://schemas.microsoft.com/office/drawing/2014/main" xmlns="" id="{47548C8C-6C89-E94F-86F1-49CAA73E182F}"/>
              </a:ext>
            </a:extLst>
          </p:cNvPr>
          <p:cNvSpPr/>
          <p:nvPr/>
        </p:nvSpPr>
        <p:spPr bwMode="auto">
          <a:xfrm>
            <a:off x="2881974" y="5451219"/>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D</a:t>
            </a:r>
            <a:endParaRPr kumimoji="0" lang="zh-CN" altLang="en-US" sz="1800" b="0" i="0" u="none" strike="noStrike" cap="none" normalizeH="0" baseline="0" dirty="0">
              <a:ln>
                <a:noFill/>
              </a:ln>
              <a:solidFill>
                <a:schemeClr val="tx1"/>
              </a:solidFill>
              <a:effectLst/>
              <a:latin typeface="Arial" charset="0"/>
            </a:endParaRPr>
          </a:p>
        </p:txBody>
      </p:sp>
      <p:cxnSp>
        <p:nvCxnSpPr>
          <p:cNvPr id="119" name="直线连接符 118">
            <a:extLst>
              <a:ext uri="{FF2B5EF4-FFF2-40B4-BE49-F238E27FC236}">
                <a16:creationId xmlns:a16="http://schemas.microsoft.com/office/drawing/2014/main" xmlns="" id="{1134CC36-3FA7-0B41-B3D7-887BDC26EC0E}"/>
              </a:ext>
            </a:extLst>
          </p:cNvPr>
          <p:cNvCxnSpPr>
            <a:stCxn id="118" idx="1"/>
            <a:endCxn id="118" idx="3"/>
          </p:cNvCxnSpPr>
          <p:nvPr/>
        </p:nvCxnSpPr>
        <p:spPr bwMode="auto">
          <a:xfrm>
            <a:off x="2881974" y="5775219"/>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右箭头 119">
            <a:extLst>
              <a:ext uri="{FF2B5EF4-FFF2-40B4-BE49-F238E27FC236}">
                <a16:creationId xmlns:a16="http://schemas.microsoft.com/office/drawing/2014/main" xmlns="" id="{ABE69417-3640-F34E-99D0-E84B5858A02C}"/>
              </a:ext>
            </a:extLst>
          </p:cNvPr>
          <p:cNvSpPr/>
          <p:nvPr/>
        </p:nvSpPr>
        <p:spPr bwMode="auto">
          <a:xfrm>
            <a:off x="4082359" y="5138426"/>
            <a:ext cx="1281059" cy="445633"/>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21" name="文本框 120">
            <a:extLst>
              <a:ext uri="{FF2B5EF4-FFF2-40B4-BE49-F238E27FC236}">
                <a16:creationId xmlns:a16="http://schemas.microsoft.com/office/drawing/2014/main" xmlns="" id="{7E1335B6-1509-2F41-A29D-8235D902B594}"/>
              </a:ext>
            </a:extLst>
          </p:cNvPr>
          <p:cNvSpPr txBox="1"/>
          <p:nvPr/>
        </p:nvSpPr>
        <p:spPr>
          <a:xfrm>
            <a:off x="4025007" y="4805608"/>
            <a:ext cx="1196161" cy="461665"/>
          </a:xfrm>
          <a:prstGeom prst="rect">
            <a:avLst/>
          </a:prstGeom>
          <a:noFill/>
        </p:spPr>
        <p:txBody>
          <a:bodyPr wrap="none" rtlCol="0">
            <a:spAutoFit/>
          </a:bodyPr>
          <a:lstStyle/>
          <a:p>
            <a:r>
              <a:rPr kumimoji="1" lang="en-US" altLang="zh-CN" sz="2400" dirty="0"/>
              <a:t>encode</a:t>
            </a:r>
            <a:endParaRPr kumimoji="1" lang="zh-CN" altLang="en-US" sz="2400" dirty="0"/>
          </a:p>
        </p:txBody>
      </p:sp>
      <p:sp>
        <p:nvSpPr>
          <p:cNvPr id="122" name="矩形 121">
            <a:extLst>
              <a:ext uri="{FF2B5EF4-FFF2-40B4-BE49-F238E27FC236}">
                <a16:creationId xmlns:a16="http://schemas.microsoft.com/office/drawing/2014/main" xmlns="" id="{DC205AF0-A30E-B84A-9F51-961A6877E991}"/>
              </a:ext>
            </a:extLst>
          </p:cNvPr>
          <p:cNvSpPr/>
          <p:nvPr/>
        </p:nvSpPr>
        <p:spPr bwMode="auto">
          <a:xfrm>
            <a:off x="5438769" y="3605991"/>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A</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B</a:t>
            </a:r>
            <a:endParaRPr kumimoji="0" lang="zh-CN" altLang="en-US" sz="2000" b="0" i="0" u="none" strike="noStrike" cap="none" normalizeH="0" baseline="0" dirty="0">
              <a:ln>
                <a:noFill/>
              </a:ln>
              <a:solidFill>
                <a:schemeClr val="tx1"/>
              </a:solidFill>
              <a:effectLst/>
              <a:latin typeface="Arial" charset="0"/>
            </a:endParaRPr>
          </a:p>
        </p:txBody>
      </p:sp>
      <p:cxnSp>
        <p:nvCxnSpPr>
          <p:cNvPr id="123" name="直线连接符 122">
            <a:extLst>
              <a:ext uri="{FF2B5EF4-FFF2-40B4-BE49-F238E27FC236}">
                <a16:creationId xmlns:a16="http://schemas.microsoft.com/office/drawing/2014/main" xmlns="" id="{0AE3C87E-9BE9-D64E-B261-ECFF766E4C19}"/>
              </a:ext>
            </a:extLst>
          </p:cNvPr>
          <p:cNvCxnSpPr>
            <a:cxnSpLocks/>
            <a:stCxn id="122" idx="1"/>
            <a:endCxn id="122" idx="3"/>
          </p:cNvCxnSpPr>
          <p:nvPr/>
        </p:nvCxnSpPr>
        <p:spPr bwMode="auto">
          <a:xfrm>
            <a:off x="5438769" y="3929991"/>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矩形 123">
            <a:extLst>
              <a:ext uri="{FF2B5EF4-FFF2-40B4-BE49-F238E27FC236}">
                <a16:creationId xmlns:a16="http://schemas.microsoft.com/office/drawing/2014/main" xmlns="" id="{E2B085BD-95D1-4543-A704-A4223677CB2C}"/>
              </a:ext>
            </a:extLst>
          </p:cNvPr>
          <p:cNvSpPr/>
          <p:nvPr/>
        </p:nvSpPr>
        <p:spPr bwMode="auto">
          <a:xfrm>
            <a:off x="5438769" y="4415991"/>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D</a:t>
            </a:r>
            <a:endParaRPr kumimoji="0" lang="zh-CN" altLang="en-US" sz="1800" b="0" i="0" u="none" strike="noStrike" cap="none" normalizeH="0" baseline="0" dirty="0">
              <a:ln>
                <a:noFill/>
              </a:ln>
              <a:solidFill>
                <a:schemeClr val="tx1"/>
              </a:solidFill>
              <a:effectLst/>
              <a:latin typeface="Arial" charset="0"/>
            </a:endParaRPr>
          </a:p>
        </p:txBody>
      </p:sp>
      <p:cxnSp>
        <p:nvCxnSpPr>
          <p:cNvPr id="125" name="直线连接符 124">
            <a:extLst>
              <a:ext uri="{FF2B5EF4-FFF2-40B4-BE49-F238E27FC236}">
                <a16:creationId xmlns:a16="http://schemas.microsoft.com/office/drawing/2014/main" xmlns="" id="{9713B5CD-801A-844A-B1DB-AE02FD038D75}"/>
              </a:ext>
            </a:extLst>
          </p:cNvPr>
          <p:cNvCxnSpPr>
            <a:cxnSpLocks/>
            <a:stCxn id="124" idx="1"/>
            <a:endCxn id="124" idx="3"/>
          </p:cNvCxnSpPr>
          <p:nvPr/>
        </p:nvCxnSpPr>
        <p:spPr bwMode="auto">
          <a:xfrm>
            <a:off x="5438769" y="4739991"/>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矩形 125">
            <a:extLst>
              <a:ext uri="{FF2B5EF4-FFF2-40B4-BE49-F238E27FC236}">
                <a16:creationId xmlns:a16="http://schemas.microsoft.com/office/drawing/2014/main" xmlns="" id="{D56C71FC-8F92-A744-9E16-5ECE2F71B92A}"/>
              </a:ext>
            </a:extLst>
          </p:cNvPr>
          <p:cNvSpPr/>
          <p:nvPr/>
        </p:nvSpPr>
        <p:spPr bwMode="auto">
          <a:xfrm>
            <a:off x="5438769" y="5229689"/>
            <a:ext cx="1080000" cy="648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A+C</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B+D</a:t>
            </a:r>
            <a:endParaRPr kumimoji="0" lang="zh-CN" altLang="en-US" sz="2000" b="0" i="0" u="none" strike="noStrike" cap="none" normalizeH="0" baseline="0" dirty="0">
              <a:ln>
                <a:noFill/>
              </a:ln>
              <a:solidFill>
                <a:schemeClr val="tx1"/>
              </a:solidFill>
              <a:effectLst/>
              <a:latin typeface="Arial" charset="0"/>
            </a:endParaRPr>
          </a:p>
        </p:txBody>
      </p:sp>
      <p:cxnSp>
        <p:nvCxnSpPr>
          <p:cNvPr id="127" name="直线连接符 126">
            <a:extLst>
              <a:ext uri="{FF2B5EF4-FFF2-40B4-BE49-F238E27FC236}">
                <a16:creationId xmlns:a16="http://schemas.microsoft.com/office/drawing/2014/main" xmlns="" id="{D418E43C-7547-7647-BD61-2C4F596C15A2}"/>
              </a:ext>
            </a:extLst>
          </p:cNvPr>
          <p:cNvCxnSpPr>
            <a:cxnSpLocks/>
            <a:stCxn id="126" idx="1"/>
            <a:endCxn id="126" idx="3"/>
          </p:cNvCxnSpPr>
          <p:nvPr/>
        </p:nvCxnSpPr>
        <p:spPr bwMode="auto">
          <a:xfrm>
            <a:off x="5438769" y="5553689"/>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矩形 127">
            <a:extLst>
              <a:ext uri="{FF2B5EF4-FFF2-40B4-BE49-F238E27FC236}">
                <a16:creationId xmlns:a16="http://schemas.microsoft.com/office/drawing/2014/main" xmlns="" id="{4D84BD5D-6730-174F-A5C7-00D4946B2760}"/>
              </a:ext>
            </a:extLst>
          </p:cNvPr>
          <p:cNvSpPr/>
          <p:nvPr/>
        </p:nvSpPr>
        <p:spPr bwMode="auto">
          <a:xfrm>
            <a:off x="5438769" y="6043387"/>
            <a:ext cx="1080000" cy="648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A+D</a:t>
            </a:r>
            <a:endParaRPr kumimoji="0" lang="en-US" altLang="zh-CN" sz="1800" b="0" i="0" u="none" strike="noStrike" cap="none" normalizeH="0" baseline="0" dirty="0">
              <a:ln>
                <a:noFill/>
              </a:ln>
              <a:solidFill>
                <a:schemeClr val="tx1"/>
              </a:solidFill>
              <a:effectLst/>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B+C+D</a:t>
            </a:r>
            <a:endParaRPr kumimoji="0" lang="zh-CN" altLang="en-US" sz="1800" b="0" i="0" u="none" strike="noStrike" cap="none" normalizeH="0" baseline="0" dirty="0">
              <a:ln>
                <a:noFill/>
              </a:ln>
              <a:solidFill>
                <a:schemeClr val="tx1"/>
              </a:solidFill>
              <a:effectLst/>
              <a:latin typeface="Arial" charset="0"/>
            </a:endParaRPr>
          </a:p>
        </p:txBody>
      </p:sp>
      <p:cxnSp>
        <p:nvCxnSpPr>
          <p:cNvPr id="129" name="直线连接符 128">
            <a:extLst>
              <a:ext uri="{FF2B5EF4-FFF2-40B4-BE49-F238E27FC236}">
                <a16:creationId xmlns:a16="http://schemas.microsoft.com/office/drawing/2014/main" xmlns="" id="{F57EC356-422D-EF40-8D0E-FFD25C2020C3}"/>
              </a:ext>
            </a:extLst>
          </p:cNvPr>
          <p:cNvCxnSpPr>
            <a:cxnSpLocks/>
            <a:stCxn id="128" idx="1"/>
            <a:endCxn id="128" idx="3"/>
          </p:cNvCxnSpPr>
          <p:nvPr/>
        </p:nvCxnSpPr>
        <p:spPr bwMode="auto">
          <a:xfrm>
            <a:off x="5438769" y="6367387"/>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乘号 50">
            <a:extLst>
              <a:ext uri="{FF2B5EF4-FFF2-40B4-BE49-F238E27FC236}">
                <a16:creationId xmlns:a16="http://schemas.microsoft.com/office/drawing/2014/main" xmlns="" id="{52805C4C-B3C1-B141-A574-A5D9B810663C}"/>
              </a:ext>
            </a:extLst>
          </p:cNvPr>
          <p:cNvSpPr/>
          <p:nvPr/>
        </p:nvSpPr>
        <p:spPr bwMode="auto">
          <a:xfrm>
            <a:off x="6137150" y="3638712"/>
            <a:ext cx="608012" cy="582558"/>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cxnSp>
        <p:nvCxnSpPr>
          <p:cNvPr id="131" name="直线箭头连接符 130">
            <a:extLst>
              <a:ext uri="{FF2B5EF4-FFF2-40B4-BE49-F238E27FC236}">
                <a16:creationId xmlns:a16="http://schemas.microsoft.com/office/drawing/2014/main" xmlns="" id="{C6F09881-5CEC-A644-8B87-B9DAAB862D01}"/>
              </a:ext>
            </a:extLst>
          </p:cNvPr>
          <p:cNvCxnSpPr>
            <a:cxnSpLocks/>
            <a:stCxn id="124" idx="3"/>
          </p:cNvCxnSpPr>
          <p:nvPr/>
        </p:nvCxnSpPr>
        <p:spPr bwMode="auto">
          <a:xfrm>
            <a:off x="6518769" y="4739991"/>
            <a:ext cx="1028690" cy="3240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线箭头连接符 131">
            <a:extLst>
              <a:ext uri="{FF2B5EF4-FFF2-40B4-BE49-F238E27FC236}">
                <a16:creationId xmlns:a16="http://schemas.microsoft.com/office/drawing/2014/main" xmlns="" id="{55B5B4A6-D765-E141-B290-FE07EB83665B}"/>
              </a:ext>
            </a:extLst>
          </p:cNvPr>
          <p:cNvCxnSpPr>
            <a:stCxn id="126" idx="3"/>
          </p:cNvCxnSpPr>
          <p:nvPr/>
        </p:nvCxnSpPr>
        <p:spPr bwMode="auto">
          <a:xfrm flipV="1">
            <a:off x="6518769" y="5214351"/>
            <a:ext cx="1028690" cy="33933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矩形 132">
            <a:extLst>
              <a:ext uri="{FF2B5EF4-FFF2-40B4-BE49-F238E27FC236}">
                <a16:creationId xmlns:a16="http://schemas.microsoft.com/office/drawing/2014/main" xmlns="" id="{6F7026D9-F086-C34A-9751-1EEB905D09F0}"/>
              </a:ext>
            </a:extLst>
          </p:cNvPr>
          <p:cNvSpPr/>
          <p:nvPr/>
        </p:nvSpPr>
        <p:spPr bwMode="auto">
          <a:xfrm>
            <a:off x="9059716" y="4832793"/>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D</a:t>
            </a:r>
            <a:endParaRPr kumimoji="0" lang="zh-CN" altLang="en-US" sz="1800" b="0" i="0" u="none" strike="noStrike" cap="none" normalizeH="0" baseline="0" dirty="0">
              <a:ln>
                <a:noFill/>
              </a:ln>
              <a:solidFill>
                <a:schemeClr val="tx1"/>
              </a:solidFill>
              <a:effectLst/>
              <a:latin typeface="Arial" charset="0"/>
            </a:endParaRPr>
          </a:p>
        </p:txBody>
      </p:sp>
      <p:cxnSp>
        <p:nvCxnSpPr>
          <p:cNvPr id="134" name="直线连接符 133">
            <a:extLst>
              <a:ext uri="{FF2B5EF4-FFF2-40B4-BE49-F238E27FC236}">
                <a16:creationId xmlns:a16="http://schemas.microsoft.com/office/drawing/2014/main" xmlns="" id="{331348FA-0727-D14A-A685-B3FB4475F5A7}"/>
              </a:ext>
            </a:extLst>
          </p:cNvPr>
          <p:cNvCxnSpPr>
            <a:stCxn id="133" idx="1"/>
            <a:endCxn id="133" idx="3"/>
          </p:cNvCxnSpPr>
          <p:nvPr/>
        </p:nvCxnSpPr>
        <p:spPr bwMode="auto">
          <a:xfrm>
            <a:off x="9059716" y="5156793"/>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矩形 134">
            <a:extLst>
              <a:ext uri="{FF2B5EF4-FFF2-40B4-BE49-F238E27FC236}">
                <a16:creationId xmlns:a16="http://schemas.microsoft.com/office/drawing/2014/main" xmlns="" id="{E37AB0FF-7914-DE47-9A40-88CF2D072ADF}"/>
              </a:ext>
            </a:extLst>
          </p:cNvPr>
          <p:cNvSpPr/>
          <p:nvPr/>
        </p:nvSpPr>
        <p:spPr bwMode="auto">
          <a:xfrm>
            <a:off x="7667398" y="4832793"/>
            <a:ext cx="1080000" cy="648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A+C</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B+D</a:t>
            </a:r>
            <a:endParaRPr kumimoji="0" lang="zh-CN" altLang="en-US" sz="2000" b="0" i="0" u="none" strike="noStrike" cap="none" normalizeH="0" baseline="0" dirty="0">
              <a:ln>
                <a:noFill/>
              </a:ln>
              <a:solidFill>
                <a:schemeClr val="tx1"/>
              </a:solidFill>
              <a:effectLst/>
              <a:latin typeface="Arial" charset="0"/>
            </a:endParaRPr>
          </a:p>
        </p:txBody>
      </p:sp>
      <p:cxnSp>
        <p:nvCxnSpPr>
          <p:cNvPr id="136" name="直线连接符 135">
            <a:extLst>
              <a:ext uri="{FF2B5EF4-FFF2-40B4-BE49-F238E27FC236}">
                <a16:creationId xmlns:a16="http://schemas.microsoft.com/office/drawing/2014/main" xmlns="" id="{870E11E7-E2D6-6F4D-A74A-275B4A428203}"/>
              </a:ext>
            </a:extLst>
          </p:cNvPr>
          <p:cNvCxnSpPr>
            <a:cxnSpLocks/>
            <a:stCxn id="135" idx="1"/>
            <a:endCxn id="135" idx="3"/>
          </p:cNvCxnSpPr>
          <p:nvPr/>
        </p:nvCxnSpPr>
        <p:spPr bwMode="auto">
          <a:xfrm>
            <a:off x="7667398" y="5156793"/>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文本框 136">
            <a:extLst>
              <a:ext uri="{FF2B5EF4-FFF2-40B4-BE49-F238E27FC236}">
                <a16:creationId xmlns:a16="http://schemas.microsoft.com/office/drawing/2014/main" xmlns="" id="{6C690F27-F02C-4D4E-996D-E8176B0EDB2E}"/>
              </a:ext>
            </a:extLst>
          </p:cNvPr>
          <p:cNvSpPr txBox="1"/>
          <p:nvPr/>
        </p:nvSpPr>
        <p:spPr>
          <a:xfrm>
            <a:off x="10139096" y="5649887"/>
            <a:ext cx="184731" cy="369332"/>
          </a:xfrm>
          <a:prstGeom prst="rect">
            <a:avLst/>
          </a:prstGeom>
          <a:noFill/>
        </p:spPr>
        <p:txBody>
          <a:bodyPr wrap="none" rtlCol="0">
            <a:spAutoFit/>
          </a:bodyPr>
          <a:lstStyle/>
          <a:p>
            <a:endParaRPr kumimoji="1" lang="zh-CN" altLang="en-US" dirty="0"/>
          </a:p>
        </p:txBody>
      </p:sp>
      <p:sp>
        <p:nvSpPr>
          <p:cNvPr id="138" name="文本框 137">
            <a:extLst>
              <a:ext uri="{FF2B5EF4-FFF2-40B4-BE49-F238E27FC236}">
                <a16:creationId xmlns:a16="http://schemas.microsoft.com/office/drawing/2014/main" xmlns="" id="{835F58DF-ABA9-3E4D-9E7A-0833FFFF41A2}"/>
              </a:ext>
            </a:extLst>
          </p:cNvPr>
          <p:cNvSpPr txBox="1"/>
          <p:nvPr/>
        </p:nvSpPr>
        <p:spPr>
          <a:xfrm>
            <a:off x="8747398" y="4891776"/>
            <a:ext cx="304892" cy="523220"/>
          </a:xfrm>
          <a:prstGeom prst="rect">
            <a:avLst/>
          </a:prstGeom>
          <a:noFill/>
        </p:spPr>
        <p:txBody>
          <a:bodyPr wrap="none" rtlCol="0">
            <a:spAutoFit/>
          </a:bodyPr>
          <a:lstStyle/>
          <a:p>
            <a:r>
              <a:rPr kumimoji="1" lang="en-US" altLang="zh-CN" sz="2800" dirty="0"/>
              <a:t>-</a:t>
            </a:r>
            <a:endParaRPr kumimoji="1" lang="zh-CN" altLang="en-US" sz="2400" dirty="0"/>
          </a:p>
        </p:txBody>
      </p:sp>
      <p:sp>
        <p:nvSpPr>
          <p:cNvPr id="139" name="文本框 138">
            <a:extLst>
              <a:ext uri="{FF2B5EF4-FFF2-40B4-BE49-F238E27FC236}">
                <a16:creationId xmlns:a16="http://schemas.microsoft.com/office/drawing/2014/main" xmlns="" id="{38902D13-76D0-A346-ADF2-4D5181658775}"/>
              </a:ext>
            </a:extLst>
          </p:cNvPr>
          <p:cNvSpPr txBox="1"/>
          <p:nvPr/>
        </p:nvSpPr>
        <p:spPr>
          <a:xfrm>
            <a:off x="6543832" y="4371494"/>
            <a:ext cx="1196161" cy="461665"/>
          </a:xfrm>
          <a:prstGeom prst="rect">
            <a:avLst/>
          </a:prstGeom>
          <a:noFill/>
        </p:spPr>
        <p:txBody>
          <a:bodyPr wrap="none" rtlCol="0">
            <a:spAutoFit/>
          </a:bodyPr>
          <a:lstStyle/>
          <a:p>
            <a:r>
              <a:rPr kumimoji="1" lang="en-US" altLang="zh-CN" sz="2400" dirty="0"/>
              <a:t>decode</a:t>
            </a:r>
            <a:endParaRPr kumimoji="1" lang="zh-CN" altLang="en-US" sz="2400" dirty="0"/>
          </a:p>
        </p:txBody>
      </p:sp>
      <p:sp>
        <p:nvSpPr>
          <p:cNvPr id="140" name="文本框 139">
            <a:extLst>
              <a:ext uri="{FF2B5EF4-FFF2-40B4-BE49-F238E27FC236}">
                <a16:creationId xmlns:a16="http://schemas.microsoft.com/office/drawing/2014/main" xmlns="" id="{A07525E4-4FA5-A54A-8314-748CEC8928ED}"/>
              </a:ext>
            </a:extLst>
          </p:cNvPr>
          <p:cNvSpPr txBox="1"/>
          <p:nvPr/>
        </p:nvSpPr>
        <p:spPr>
          <a:xfrm>
            <a:off x="10147142" y="4928373"/>
            <a:ext cx="364202" cy="461665"/>
          </a:xfrm>
          <a:prstGeom prst="rect">
            <a:avLst/>
          </a:prstGeom>
          <a:noFill/>
        </p:spPr>
        <p:txBody>
          <a:bodyPr wrap="none" rtlCol="0">
            <a:spAutoFit/>
          </a:bodyPr>
          <a:lstStyle/>
          <a:p>
            <a:r>
              <a:rPr kumimoji="1" lang="en-US" altLang="zh-CN" sz="2400" dirty="0"/>
              <a:t>=</a:t>
            </a:r>
            <a:endParaRPr kumimoji="1" lang="zh-CN" altLang="en-US" sz="2400" dirty="0"/>
          </a:p>
        </p:txBody>
      </p:sp>
      <p:sp>
        <p:nvSpPr>
          <p:cNvPr id="141" name="矩形 140">
            <a:extLst>
              <a:ext uri="{FF2B5EF4-FFF2-40B4-BE49-F238E27FC236}">
                <a16:creationId xmlns:a16="http://schemas.microsoft.com/office/drawing/2014/main" xmlns="" id="{4F01166F-32F9-D549-93F0-B2CB97805493}"/>
              </a:ext>
            </a:extLst>
          </p:cNvPr>
          <p:cNvSpPr/>
          <p:nvPr/>
        </p:nvSpPr>
        <p:spPr bwMode="auto">
          <a:xfrm>
            <a:off x="10499384" y="4816971"/>
            <a:ext cx="1080000" cy="6480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A</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charset="0"/>
              </a:rPr>
              <a:t>B</a:t>
            </a:r>
            <a:endParaRPr kumimoji="0" lang="zh-CN" altLang="en-US" sz="2000" b="0" i="0" u="none" strike="noStrike" cap="none" normalizeH="0" baseline="0" dirty="0">
              <a:ln>
                <a:noFill/>
              </a:ln>
              <a:solidFill>
                <a:schemeClr val="tx1"/>
              </a:solidFill>
              <a:effectLst/>
              <a:latin typeface="Arial" charset="0"/>
            </a:endParaRPr>
          </a:p>
        </p:txBody>
      </p:sp>
      <p:cxnSp>
        <p:nvCxnSpPr>
          <p:cNvPr id="142" name="直线连接符 141">
            <a:extLst>
              <a:ext uri="{FF2B5EF4-FFF2-40B4-BE49-F238E27FC236}">
                <a16:creationId xmlns:a16="http://schemas.microsoft.com/office/drawing/2014/main" xmlns="" id="{212A7601-7BD0-9B4E-A87E-667604C9117E}"/>
              </a:ext>
            </a:extLst>
          </p:cNvPr>
          <p:cNvCxnSpPr>
            <a:stCxn id="141" idx="1"/>
            <a:endCxn id="141" idx="3"/>
          </p:cNvCxnSpPr>
          <p:nvPr/>
        </p:nvCxnSpPr>
        <p:spPr bwMode="auto">
          <a:xfrm>
            <a:off x="10499384" y="5140971"/>
            <a:ext cx="1080000" cy="0"/>
          </a:xfrm>
          <a:prstGeom prst="line">
            <a:avLst/>
          </a:prstGeom>
          <a:solidFill>
            <a:schemeClr val="accent1"/>
          </a:solidFill>
          <a:ln w="635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文本框 142">
            <a:extLst>
              <a:ext uri="{FF2B5EF4-FFF2-40B4-BE49-F238E27FC236}">
                <a16:creationId xmlns:a16="http://schemas.microsoft.com/office/drawing/2014/main" xmlns="" id="{AF000644-BD7F-8B42-B253-3650ECF66821}"/>
              </a:ext>
            </a:extLst>
          </p:cNvPr>
          <p:cNvSpPr txBox="1"/>
          <p:nvPr/>
        </p:nvSpPr>
        <p:spPr>
          <a:xfrm>
            <a:off x="2403105" y="6353174"/>
            <a:ext cx="2037737" cy="461665"/>
          </a:xfrm>
          <a:prstGeom prst="rect">
            <a:avLst/>
          </a:prstGeom>
          <a:noFill/>
        </p:spPr>
        <p:txBody>
          <a:bodyPr wrap="none" rtlCol="0">
            <a:spAutoFit/>
          </a:bodyPr>
          <a:lstStyle/>
          <a:p>
            <a:r>
              <a:rPr kumimoji="1" lang="en-US" altLang="zh-CN" sz="2400" dirty="0"/>
              <a:t>(k,</a:t>
            </a:r>
            <a:r>
              <a:rPr kumimoji="1" lang="zh-CN" altLang="en-US" sz="2400" dirty="0"/>
              <a:t> </a:t>
            </a:r>
            <a:r>
              <a:rPr kumimoji="1" lang="en-US" altLang="zh-CN" sz="2400" dirty="0"/>
              <a:t>m)</a:t>
            </a:r>
            <a:r>
              <a:rPr kumimoji="1" lang="zh-CN" altLang="en-US" sz="2400" dirty="0"/>
              <a:t> </a:t>
            </a:r>
            <a:r>
              <a:rPr kumimoji="1" lang="en-US" altLang="zh-CN" sz="2400" dirty="0"/>
              <a:t>=</a:t>
            </a:r>
            <a:r>
              <a:rPr kumimoji="1" lang="zh-CN" altLang="en-US" sz="2400" dirty="0"/>
              <a:t> </a:t>
            </a:r>
            <a:r>
              <a:rPr kumimoji="1" lang="en-US" altLang="zh-CN" sz="2400" dirty="0"/>
              <a:t>(2,</a:t>
            </a:r>
            <a:r>
              <a:rPr kumimoji="1" lang="zh-CN" altLang="en-US" sz="2400" dirty="0"/>
              <a:t> </a:t>
            </a:r>
            <a:r>
              <a:rPr kumimoji="1" lang="en-US" altLang="zh-CN" sz="2400" dirty="0"/>
              <a:t>2)</a:t>
            </a:r>
            <a:endParaRPr kumimoji="1" lang="zh-CN" altLang="en-US" sz="2400" dirty="0"/>
          </a:p>
        </p:txBody>
      </p:sp>
    </p:spTree>
    <p:extLst>
      <p:ext uri="{BB962C8B-B14F-4D97-AF65-F5344CB8AC3E}">
        <p14:creationId xmlns:p14="http://schemas.microsoft.com/office/powerpoint/2010/main" val="1936168531"/>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Erasure</a:t>
            </a:r>
            <a:r>
              <a:rPr lang="zh-CN" altLang="en-US" dirty="0"/>
              <a:t> </a:t>
            </a:r>
            <a:r>
              <a:rPr lang="en-US" altLang="zh-CN" dirty="0"/>
              <a:t>Coding</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371600"/>
            <a:ext cx="11352371" cy="4800600"/>
          </a:xfrm>
        </p:spPr>
        <p:txBody>
          <a:bodyPr/>
          <a:lstStyle/>
          <a:p>
            <a:r>
              <a:rPr lang="en-US" altLang="zh-CN" dirty="0">
                <a:solidFill>
                  <a:srgbClr val="FF0000"/>
                </a:solidFill>
              </a:rPr>
              <a:t>Drawback:</a:t>
            </a:r>
            <a:r>
              <a:rPr lang="zh-CN" altLang="en-US" dirty="0">
                <a:solidFill>
                  <a:srgbClr val="FF0000"/>
                </a:solidFill>
              </a:rPr>
              <a:t> </a:t>
            </a:r>
            <a:r>
              <a:rPr lang="en-US" altLang="zh-CN" dirty="0">
                <a:solidFill>
                  <a:srgbClr val="FF0000"/>
                </a:solidFill>
              </a:rPr>
              <a:t>substantial repair traffic</a:t>
            </a:r>
          </a:p>
          <a:p>
            <a:pPr lvl="1"/>
            <a:r>
              <a:rPr lang="en-US" altLang="zh-CN" dirty="0"/>
              <a:t>Retrieve</a:t>
            </a:r>
            <a:r>
              <a:rPr lang="zh-CN" altLang="en-US" dirty="0"/>
              <a:t> </a:t>
            </a:r>
            <a:r>
              <a:rPr lang="en-US" altLang="zh-CN" dirty="0">
                <a:solidFill>
                  <a:srgbClr val="FF0000"/>
                </a:solidFill>
              </a:rPr>
              <a:t>k</a:t>
            </a:r>
            <a:r>
              <a:rPr lang="zh-CN" altLang="en-US" dirty="0">
                <a:solidFill>
                  <a:srgbClr val="FF0000"/>
                </a:solidFill>
              </a:rPr>
              <a:t> </a:t>
            </a:r>
            <a:r>
              <a:rPr lang="en-US" altLang="zh-CN" dirty="0">
                <a:solidFill>
                  <a:srgbClr val="FF0000"/>
                </a:solidFill>
              </a:rPr>
              <a:t>chunks</a:t>
            </a:r>
            <a:r>
              <a:rPr lang="zh-CN" altLang="en-US" dirty="0">
                <a:solidFill>
                  <a:srgbClr val="FF0000"/>
                </a:solidFill>
              </a:rPr>
              <a:t> </a:t>
            </a:r>
            <a:r>
              <a:rPr lang="en-US" altLang="zh-CN" dirty="0"/>
              <a:t>to</a:t>
            </a:r>
            <a:r>
              <a:rPr lang="zh-CN" altLang="en-US" dirty="0"/>
              <a:t> </a:t>
            </a:r>
            <a:r>
              <a:rPr lang="en-US" altLang="zh-CN" dirty="0"/>
              <a:t>repair</a:t>
            </a:r>
            <a:r>
              <a:rPr lang="zh-CN" altLang="en-US" dirty="0"/>
              <a:t> </a:t>
            </a:r>
            <a:r>
              <a:rPr lang="en-US" altLang="zh-CN" dirty="0">
                <a:solidFill>
                  <a:srgbClr val="00B050"/>
                </a:solidFill>
              </a:rPr>
              <a:t>a</a:t>
            </a:r>
            <a:r>
              <a:rPr lang="zh-CN" altLang="en-US" dirty="0">
                <a:solidFill>
                  <a:srgbClr val="00B050"/>
                </a:solidFill>
              </a:rPr>
              <a:t> </a:t>
            </a:r>
            <a:r>
              <a:rPr lang="en-US" altLang="zh-CN" dirty="0">
                <a:solidFill>
                  <a:srgbClr val="00B050"/>
                </a:solidFill>
              </a:rPr>
              <a:t>single failed</a:t>
            </a:r>
            <a:r>
              <a:rPr lang="zh-CN" altLang="en-US" dirty="0">
                <a:solidFill>
                  <a:srgbClr val="00B050"/>
                </a:solidFill>
              </a:rPr>
              <a:t> </a:t>
            </a:r>
            <a:r>
              <a:rPr lang="en-US" altLang="zh-CN" dirty="0">
                <a:solidFill>
                  <a:srgbClr val="00B050"/>
                </a:solidFill>
              </a:rPr>
              <a:t>chunk</a:t>
            </a:r>
          </a:p>
          <a:p>
            <a:pPr lvl="1"/>
            <a:endParaRPr lang="en-US" altLang="zh-CN" dirty="0">
              <a:solidFill>
                <a:srgbClr val="FF0000"/>
              </a:solidFill>
            </a:endParaRPr>
          </a:p>
          <a:p>
            <a:r>
              <a:rPr lang="en-US" altLang="zh-CN" dirty="0"/>
              <a:t>Relieve the I/O amplification problem in repair </a:t>
            </a:r>
          </a:p>
          <a:p>
            <a:pPr lvl="1"/>
            <a:r>
              <a:rPr lang="en-US" altLang="zh-CN" dirty="0"/>
              <a:t>Repair-efficient codes</a:t>
            </a:r>
            <a:r>
              <a:rPr lang="zh-CN" altLang="en-US" dirty="0"/>
              <a:t> </a:t>
            </a:r>
            <a:r>
              <a:rPr lang="en-US" altLang="zh-CN" dirty="0"/>
              <a:t>with reduced repair traffic </a:t>
            </a:r>
            <a:r>
              <a:rPr lang="en-US" altLang="zh-CN" dirty="0">
                <a:solidFill>
                  <a:srgbClr val="996600"/>
                </a:solidFill>
              </a:rPr>
              <a:t>(What to retrieve?) </a:t>
            </a:r>
          </a:p>
          <a:p>
            <a:pPr lvl="2"/>
            <a:r>
              <a:rPr lang="en-US" altLang="zh-CN" dirty="0"/>
              <a:t>Locally Repairable Codes</a:t>
            </a:r>
            <a:r>
              <a:rPr lang="zh-CN" altLang="en-US" dirty="0"/>
              <a:t> </a:t>
            </a:r>
            <a:r>
              <a:rPr lang="en-US" altLang="zh-CN" sz="1600" dirty="0">
                <a:solidFill>
                  <a:srgbClr val="000000"/>
                </a:solidFill>
              </a:rPr>
              <a:t>[ATC’12,</a:t>
            </a:r>
            <a:r>
              <a:rPr lang="zh-CN" altLang="en-US" sz="1600" dirty="0">
                <a:solidFill>
                  <a:srgbClr val="000000"/>
                </a:solidFill>
              </a:rPr>
              <a:t> </a:t>
            </a:r>
            <a:r>
              <a:rPr lang="en-US" altLang="zh-CN" sz="1600" dirty="0">
                <a:solidFill>
                  <a:srgbClr val="000000"/>
                </a:solidFill>
              </a:rPr>
              <a:t>PVLDB’13] </a:t>
            </a:r>
          </a:p>
          <a:p>
            <a:pPr lvl="2"/>
            <a:r>
              <a:rPr lang="en-US" altLang="zh-CN" dirty="0"/>
              <a:t>Regenerating</a:t>
            </a:r>
            <a:r>
              <a:rPr lang="zh-CN" altLang="en-US" dirty="0"/>
              <a:t> </a:t>
            </a:r>
            <a:r>
              <a:rPr lang="en-US" altLang="zh-CN" dirty="0"/>
              <a:t>Codes </a:t>
            </a:r>
            <a:r>
              <a:rPr lang="en-US" altLang="zh-CN" sz="1600" dirty="0">
                <a:solidFill>
                  <a:srgbClr val="000000"/>
                </a:solidFill>
                <a:ea typeface="+mn-ea"/>
                <a:cs typeface="+mn-cs"/>
              </a:rPr>
              <a:t>[TIT’10,</a:t>
            </a:r>
            <a:r>
              <a:rPr lang="zh-CN" altLang="en-US" sz="1600" dirty="0">
                <a:solidFill>
                  <a:srgbClr val="000000"/>
                </a:solidFill>
                <a:ea typeface="+mn-ea"/>
                <a:cs typeface="+mn-cs"/>
              </a:rPr>
              <a:t> </a:t>
            </a:r>
            <a:r>
              <a:rPr lang="en-US" altLang="zh-CN" sz="1600" dirty="0">
                <a:solidFill>
                  <a:srgbClr val="000000"/>
                </a:solidFill>
                <a:ea typeface="+mn-ea"/>
                <a:cs typeface="+mn-cs"/>
              </a:rPr>
              <a:t>TIT’11]</a:t>
            </a:r>
          </a:p>
          <a:p>
            <a:pPr lvl="2"/>
            <a:endParaRPr lang="en-US" altLang="zh-CN" sz="1600" dirty="0"/>
          </a:p>
          <a:p>
            <a:pPr lvl="1"/>
            <a:r>
              <a:rPr lang="en-US" altLang="zh-CN" dirty="0"/>
              <a:t>Efficient</a:t>
            </a:r>
            <a:r>
              <a:rPr lang="zh-CN" altLang="en-US" dirty="0"/>
              <a:t> </a:t>
            </a:r>
            <a:r>
              <a:rPr lang="en-US" altLang="zh-CN" dirty="0"/>
              <a:t>repair algorithms</a:t>
            </a:r>
            <a:r>
              <a:rPr lang="zh-CN" altLang="en-US" dirty="0"/>
              <a:t> </a:t>
            </a:r>
            <a:r>
              <a:rPr lang="en" altLang="zh-CN" dirty="0"/>
              <a:t>to parallelize the repair process </a:t>
            </a:r>
            <a:r>
              <a:rPr lang="en" altLang="zh-CN" dirty="0">
                <a:solidFill>
                  <a:srgbClr val="3333CC"/>
                </a:solidFill>
              </a:rPr>
              <a:t>(How to retrieve?)</a:t>
            </a:r>
            <a:endParaRPr lang="en-US" altLang="zh-CN" dirty="0">
              <a:solidFill>
                <a:srgbClr val="3333CC"/>
              </a:solidFill>
            </a:endParaRPr>
          </a:p>
          <a:p>
            <a:pPr lvl="2"/>
            <a:r>
              <a:rPr lang="en-US" altLang="zh-CN" dirty="0"/>
              <a:t>Partial-Parallel-Repair (PPR)</a:t>
            </a:r>
            <a:r>
              <a:rPr lang="en-US" altLang="zh-CN" sz="1600" dirty="0">
                <a:solidFill>
                  <a:srgbClr val="000000"/>
                </a:solidFill>
                <a:ea typeface="+mn-ea"/>
                <a:cs typeface="+mn-cs"/>
              </a:rPr>
              <a:t> [Eurosys’16]</a:t>
            </a:r>
          </a:p>
          <a:p>
            <a:pPr lvl="2"/>
            <a:r>
              <a:rPr lang="en-US" altLang="zh-CN" dirty="0"/>
              <a:t>Repair pipelining</a:t>
            </a:r>
            <a:r>
              <a:rPr lang="zh-CN" altLang="en-US" dirty="0"/>
              <a:t> </a:t>
            </a:r>
            <a:r>
              <a:rPr lang="en-US" altLang="zh-CN" dirty="0"/>
              <a:t>(</a:t>
            </a:r>
            <a:r>
              <a:rPr lang="en-US" altLang="zh-CN" dirty="0" err="1"/>
              <a:t>ECPipe</a:t>
            </a:r>
            <a:r>
              <a:rPr lang="en-US" altLang="zh-CN" dirty="0"/>
              <a:t>)</a:t>
            </a:r>
            <a:r>
              <a:rPr lang="zh-CN" altLang="en-US" dirty="0"/>
              <a:t> </a:t>
            </a:r>
            <a:r>
              <a:rPr lang="en-US" altLang="zh-CN" sz="1600" dirty="0">
                <a:solidFill>
                  <a:srgbClr val="000000"/>
                </a:solidFill>
                <a:ea typeface="+mn-ea"/>
                <a:cs typeface="+mn-cs"/>
              </a:rPr>
              <a:t>[ATC’17]</a:t>
            </a:r>
            <a:endParaRPr lang="en-US" altLang="zh-CN" dirty="0"/>
          </a:p>
          <a:p>
            <a:endParaRPr lang="en-US" altLang="zh-CN" dirty="0">
              <a:solidFill>
                <a:srgbClr val="FF0000"/>
              </a:solidFill>
            </a:endParaRPr>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4</a:t>
            </a:fld>
            <a:endParaRPr lang="en-US" dirty="0"/>
          </a:p>
        </p:txBody>
      </p:sp>
    </p:spTree>
    <p:extLst>
      <p:ext uri="{BB962C8B-B14F-4D97-AF65-F5344CB8AC3E}">
        <p14:creationId xmlns:p14="http://schemas.microsoft.com/office/powerpoint/2010/main" val="4277419884"/>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a:xfrm>
            <a:off x="609441" y="75600"/>
            <a:ext cx="10969943" cy="1143000"/>
          </a:xfrm>
        </p:spPr>
        <p:txBody>
          <a:bodyPr/>
          <a:lstStyle/>
          <a:p>
            <a:r>
              <a:rPr lang="en-US" altLang="zh-CN" dirty="0"/>
              <a:t>Repair-Efficient Codes</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299600"/>
            <a:ext cx="10969943" cy="5598600"/>
          </a:xfrm>
        </p:spPr>
        <p:txBody>
          <a:bodyPr/>
          <a:lstStyle/>
          <a:p>
            <a:pPr>
              <a:lnSpc>
                <a:spcPct val="90000"/>
              </a:lnSpc>
            </a:pPr>
            <a:r>
              <a:rPr lang="en-US" dirty="0"/>
              <a:t>Locally Repairable Codes</a:t>
            </a:r>
            <a:r>
              <a:rPr lang="zh-CN" altLang="en-US" dirty="0"/>
              <a:t> </a:t>
            </a:r>
            <a:r>
              <a:rPr lang="en-US" altLang="zh-CN" dirty="0"/>
              <a:t>(LRCs)</a:t>
            </a:r>
            <a:endParaRPr lang="en-US" dirty="0"/>
          </a:p>
          <a:p>
            <a:pPr lvl="1"/>
            <a:r>
              <a:rPr lang="en-US" dirty="0"/>
              <a:t>Generate </a:t>
            </a:r>
            <a:r>
              <a:rPr lang="en-US" i="1" dirty="0"/>
              <a:t>local parity chunks </a:t>
            </a:r>
            <a:r>
              <a:rPr lang="en-US" dirty="0"/>
              <a:t>to facilitate repair at the expense of additional storage cost </a:t>
            </a:r>
          </a:p>
          <a:p>
            <a:endParaRPr lang="en-US" dirty="0"/>
          </a:p>
          <a:p>
            <a:pPr marL="0" indent="0">
              <a:buNone/>
            </a:pPr>
            <a:endParaRPr lang="en-US" dirty="0"/>
          </a:p>
          <a:p>
            <a:pPr>
              <a:lnSpc>
                <a:spcPct val="90000"/>
              </a:lnSpc>
              <a:spcBef>
                <a:spcPts val="80"/>
              </a:spcBef>
            </a:pPr>
            <a:endParaRPr lang="en-US" dirty="0"/>
          </a:p>
          <a:p>
            <a:endParaRPr lang="en-US" altLang="zh-CN" dirty="0"/>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5</a:t>
            </a:fld>
            <a:endParaRPr lang="en-US" dirty="0"/>
          </a:p>
        </p:txBody>
      </p:sp>
      <p:sp>
        <p:nvSpPr>
          <p:cNvPr id="117" name="圆角矩形 116"/>
          <p:cNvSpPr/>
          <p:nvPr/>
        </p:nvSpPr>
        <p:spPr>
          <a:xfrm>
            <a:off x="1172716" y="2946075"/>
            <a:ext cx="1662212" cy="1554697"/>
          </a:xfrm>
          <a:prstGeom prst="roundRect">
            <a:avLst/>
          </a:prstGeom>
          <a:noFill/>
          <a:ln w="28575" cap="flat" cmpd="sng" algn="ctr">
            <a:solidFill>
              <a:srgbClr val="70AD47">
                <a:lumMod val="7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18" name="圆角矩形 117"/>
          <p:cNvSpPr/>
          <p:nvPr/>
        </p:nvSpPr>
        <p:spPr>
          <a:xfrm>
            <a:off x="1293387" y="3092419"/>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19" name="文本框 118"/>
          <p:cNvSpPr txBox="1"/>
          <p:nvPr/>
        </p:nvSpPr>
        <p:spPr>
          <a:xfrm>
            <a:off x="1293387" y="3111962"/>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0" name="圆角矩形 119"/>
          <p:cNvSpPr/>
          <p:nvPr/>
        </p:nvSpPr>
        <p:spPr>
          <a:xfrm>
            <a:off x="2129314" y="3092419"/>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21" name="文本框 120"/>
          <p:cNvSpPr txBox="1"/>
          <p:nvPr/>
        </p:nvSpPr>
        <p:spPr>
          <a:xfrm>
            <a:off x="2129314" y="3111962"/>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2" name="圆角矩形 121"/>
          <p:cNvSpPr/>
          <p:nvPr/>
        </p:nvSpPr>
        <p:spPr>
          <a:xfrm>
            <a:off x="3099042" y="3092419"/>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23" name="文本框 122"/>
          <p:cNvSpPr txBox="1"/>
          <p:nvPr/>
        </p:nvSpPr>
        <p:spPr>
          <a:xfrm>
            <a:off x="3099042" y="3111962"/>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4" name="圆角矩形 123"/>
          <p:cNvSpPr/>
          <p:nvPr/>
        </p:nvSpPr>
        <p:spPr>
          <a:xfrm>
            <a:off x="3911232" y="3092419"/>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25" name="文本框 124"/>
          <p:cNvSpPr txBox="1"/>
          <p:nvPr/>
        </p:nvSpPr>
        <p:spPr>
          <a:xfrm>
            <a:off x="3911232" y="3111962"/>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6" name="圆角矩形 125"/>
          <p:cNvSpPr/>
          <p:nvPr/>
        </p:nvSpPr>
        <p:spPr>
          <a:xfrm>
            <a:off x="4963065" y="3092419"/>
            <a:ext cx="568338" cy="541625"/>
          </a:xfrm>
          <a:prstGeom prst="roundRect">
            <a:avLst/>
          </a:prstGeom>
          <a:solidFill>
            <a:srgbClr val="FFC000">
              <a:lumMod val="40000"/>
              <a:lumOff val="6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27" name="文本框 126"/>
          <p:cNvSpPr txBox="1"/>
          <p:nvPr/>
        </p:nvSpPr>
        <p:spPr>
          <a:xfrm>
            <a:off x="4963065" y="3111962"/>
            <a:ext cx="503664"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P</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8" name="圆角矩形 127"/>
          <p:cNvSpPr/>
          <p:nvPr/>
        </p:nvSpPr>
        <p:spPr>
          <a:xfrm>
            <a:off x="5764834" y="3092419"/>
            <a:ext cx="568338" cy="541625"/>
          </a:xfrm>
          <a:prstGeom prst="roundRect">
            <a:avLst/>
          </a:prstGeom>
          <a:solidFill>
            <a:srgbClr val="FFC000">
              <a:lumMod val="40000"/>
              <a:lumOff val="6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66" name="文本框 165"/>
          <p:cNvSpPr txBox="1"/>
          <p:nvPr/>
        </p:nvSpPr>
        <p:spPr>
          <a:xfrm>
            <a:off x="5764834" y="3111962"/>
            <a:ext cx="503664"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P</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6</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7" name="圆角矩形 166"/>
          <p:cNvSpPr/>
          <p:nvPr/>
        </p:nvSpPr>
        <p:spPr>
          <a:xfrm>
            <a:off x="1735444" y="3874408"/>
            <a:ext cx="568338" cy="541625"/>
          </a:xfrm>
          <a:prstGeom prst="roundRect">
            <a:avLst/>
          </a:prstGeom>
          <a:solidFill>
            <a:srgbClr val="ED7D31">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68" name="文本框 167"/>
          <p:cNvSpPr txBox="1"/>
          <p:nvPr/>
        </p:nvSpPr>
        <p:spPr>
          <a:xfrm>
            <a:off x="1735444" y="3893951"/>
            <a:ext cx="470000"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L</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9" name="圆角矩形 168"/>
          <p:cNvSpPr/>
          <p:nvPr/>
        </p:nvSpPr>
        <p:spPr>
          <a:xfrm>
            <a:off x="3542413" y="3874408"/>
            <a:ext cx="568338" cy="541625"/>
          </a:xfrm>
          <a:prstGeom prst="roundRect">
            <a:avLst/>
          </a:prstGeom>
          <a:solidFill>
            <a:srgbClr val="ED7D31">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70" name="文本框 169"/>
          <p:cNvSpPr txBox="1"/>
          <p:nvPr/>
        </p:nvSpPr>
        <p:spPr>
          <a:xfrm>
            <a:off x="3542413" y="3893951"/>
            <a:ext cx="470000"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L</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171" name="直接箭头连接符 170"/>
          <p:cNvCxnSpPr>
            <a:stCxn id="118" idx="2"/>
          </p:cNvCxnSpPr>
          <p:nvPr/>
        </p:nvCxnSpPr>
        <p:spPr>
          <a:xfrm>
            <a:off x="1577556" y="3634044"/>
            <a:ext cx="202213" cy="228932"/>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cxnSp>
        <p:nvCxnSpPr>
          <p:cNvPr id="172" name="直接箭头连接符 171"/>
          <p:cNvCxnSpPr/>
          <p:nvPr/>
        </p:nvCxnSpPr>
        <p:spPr>
          <a:xfrm>
            <a:off x="3384525" y="3640267"/>
            <a:ext cx="206937" cy="222709"/>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cxnSp>
        <p:nvCxnSpPr>
          <p:cNvPr id="173" name="直接箭头连接符 172"/>
          <p:cNvCxnSpPr>
            <a:stCxn id="120" idx="2"/>
          </p:cNvCxnSpPr>
          <p:nvPr/>
        </p:nvCxnSpPr>
        <p:spPr>
          <a:xfrm flipH="1">
            <a:off x="2245070" y="3634044"/>
            <a:ext cx="168413" cy="228932"/>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cxnSp>
        <p:nvCxnSpPr>
          <p:cNvPr id="174" name="直接箭头连接符 173"/>
          <p:cNvCxnSpPr/>
          <p:nvPr/>
        </p:nvCxnSpPr>
        <p:spPr>
          <a:xfrm flipH="1">
            <a:off x="4048116" y="3645476"/>
            <a:ext cx="168413" cy="228932"/>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sp>
        <p:nvSpPr>
          <p:cNvPr id="175" name="圆角矩形 174"/>
          <p:cNvSpPr/>
          <p:nvPr/>
        </p:nvSpPr>
        <p:spPr>
          <a:xfrm>
            <a:off x="2964507" y="2946073"/>
            <a:ext cx="1662212" cy="1554697"/>
          </a:xfrm>
          <a:prstGeom prst="roundRect">
            <a:avLst/>
          </a:prstGeom>
          <a:noFill/>
          <a:ln w="28575" cap="flat" cmpd="sng" algn="ctr">
            <a:solidFill>
              <a:srgbClr val="70AD47">
                <a:lumMod val="7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76" name="矩形 175"/>
          <p:cNvSpPr/>
          <p:nvPr/>
        </p:nvSpPr>
        <p:spPr>
          <a:xfrm>
            <a:off x="1345566" y="4450114"/>
            <a:ext cx="129715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Group 1</a:t>
            </a:r>
            <a:endParaRPr lang="zh-CN" altLang="en-US" sz="2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77" name="矩形 176"/>
          <p:cNvSpPr/>
          <p:nvPr/>
        </p:nvSpPr>
        <p:spPr>
          <a:xfrm>
            <a:off x="3172179" y="4450114"/>
            <a:ext cx="129715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Group 2</a:t>
            </a:r>
            <a:endParaRPr lang="zh-CN" altLang="en-US" sz="2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88" name="圆角矩形 187"/>
          <p:cNvSpPr/>
          <p:nvPr/>
        </p:nvSpPr>
        <p:spPr>
          <a:xfrm>
            <a:off x="8265436" y="2942140"/>
            <a:ext cx="2735763" cy="1554697"/>
          </a:xfrm>
          <a:prstGeom prst="roundRect">
            <a:avLst/>
          </a:prstGeom>
          <a:noFill/>
          <a:ln w="28575" cap="flat" cmpd="sng" algn="ctr">
            <a:solidFill>
              <a:srgbClr val="70AD47">
                <a:lumMod val="7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89" name="圆角矩形 188"/>
          <p:cNvSpPr/>
          <p:nvPr/>
        </p:nvSpPr>
        <p:spPr>
          <a:xfrm>
            <a:off x="8386106" y="3088485"/>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90" name="文本框 189"/>
          <p:cNvSpPr txBox="1"/>
          <p:nvPr/>
        </p:nvSpPr>
        <p:spPr>
          <a:xfrm>
            <a:off x="8386106" y="3108028"/>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91" name="圆角矩形 190"/>
          <p:cNvSpPr/>
          <p:nvPr/>
        </p:nvSpPr>
        <p:spPr>
          <a:xfrm>
            <a:off x="9222034" y="3088485"/>
            <a:ext cx="568338" cy="541625"/>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92" name="文本框 191"/>
          <p:cNvSpPr txBox="1"/>
          <p:nvPr/>
        </p:nvSpPr>
        <p:spPr>
          <a:xfrm>
            <a:off x="9222034" y="3108028"/>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93" name="圆角矩形 192"/>
          <p:cNvSpPr/>
          <p:nvPr/>
        </p:nvSpPr>
        <p:spPr>
          <a:xfrm>
            <a:off x="8828163" y="3870474"/>
            <a:ext cx="568338" cy="541625"/>
          </a:xfrm>
          <a:prstGeom prst="roundRect">
            <a:avLst/>
          </a:prstGeom>
          <a:solidFill>
            <a:srgbClr val="ED7D31">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94" name="文本框 193"/>
          <p:cNvSpPr txBox="1"/>
          <p:nvPr/>
        </p:nvSpPr>
        <p:spPr>
          <a:xfrm>
            <a:off x="8828163" y="3890016"/>
            <a:ext cx="470000"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L</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97" name="矩形 196"/>
          <p:cNvSpPr/>
          <p:nvPr/>
        </p:nvSpPr>
        <p:spPr>
          <a:xfrm>
            <a:off x="9061872" y="4446179"/>
            <a:ext cx="1297150" cy="461665"/>
          </a:xfrm>
          <a:prstGeom prst="rect">
            <a:avLst/>
          </a:prstGeom>
        </p:spPr>
        <p:txBody>
          <a:bodyPr wrap="none">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Group 1</a:t>
            </a:r>
            <a:endParaRPr lang="zh-CN" altLang="en-US" sz="24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5" name="右箭头 4"/>
          <p:cNvSpPr/>
          <p:nvPr/>
        </p:nvSpPr>
        <p:spPr bwMode="auto">
          <a:xfrm>
            <a:off x="6810343" y="3498901"/>
            <a:ext cx="680421" cy="52208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charset="0"/>
            </a:endParaRPr>
          </a:p>
        </p:txBody>
      </p:sp>
      <p:sp>
        <p:nvSpPr>
          <p:cNvPr id="198" name="乘号 50">
            <a:extLst>
              <a:ext uri="{FF2B5EF4-FFF2-40B4-BE49-F238E27FC236}">
                <a16:creationId xmlns:a16="http://schemas.microsoft.com/office/drawing/2014/main" xmlns="" id="{52805C4C-B3C1-B141-A574-A5D9B810663C}"/>
              </a:ext>
            </a:extLst>
          </p:cNvPr>
          <p:cNvSpPr/>
          <p:nvPr/>
        </p:nvSpPr>
        <p:spPr bwMode="auto">
          <a:xfrm>
            <a:off x="7856526" y="2967591"/>
            <a:ext cx="808485" cy="774638"/>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charset="0"/>
            </a:endParaRPr>
          </a:p>
        </p:txBody>
      </p:sp>
      <p:sp>
        <p:nvSpPr>
          <p:cNvPr id="206" name="圆角矩形 205"/>
          <p:cNvSpPr/>
          <p:nvPr/>
        </p:nvSpPr>
        <p:spPr>
          <a:xfrm>
            <a:off x="10203243" y="3088485"/>
            <a:ext cx="568338" cy="541625"/>
          </a:xfrm>
          <a:prstGeom prst="roundRect">
            <a:avLst/>
          </a:prstGeom>
          <a:no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07" name="文本框 206"/>
          <p:cNvSpPr txBox="1"/>
          <p:nvPr/>
        </p:nvSpPr>
        <p:spPr>
          <a:xfrm>
            <a:off x="10203243" y="3108028"/>
            <a:ext cx="521298" cy="461665"/>
          </a:xfrm>
          <a:prstGeom prst="rect">
            <a:avLst/>
          </a:prstGeom>
          <a:noFill/>
        </p:spPr>
        <p:txBody>
          <a:bodyPr wrap="none" rtlCol="0">
            <a:spAutoFit/>
          </a:bodyPr>
          <a:lstStyle/>
          <a:p>
            <a:pPr eaLnBrk="1" fontAlgn="auto" hangingPunct="1">
              <a:spcBef>
                <a:spcPts val="0"/>
              </a:spcBef>
              <a:spcAft>
                <a:spcPts val="0"/>
              </a:spcAft>
            </a:pPr>
            <a:r>
              <a:rPr lang="en-US" altLang="zh-CN" sz="2400"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sz="2400" baseline="-25000" dirty="0">
                <a:solidFill>
                  <a:prstClr val="black"/>
                </a:solidFill>
                <a:latin typeface="Arial" panose="020B0604020202020204" pitchFamily="34" charset="0"/>
                <a:ea typeface="等线" panose="02010600030101010101" pitchFamily="2" charset="-122"/>
                <a:cs typeface="Arial" panose="020B0604020202020204" pitchFamily="34" charset="0"/>
              </a:rPr>
              <a:t>1</a:t>
            </a:r>
            <a:endParaRPr lang="zh-CN" altLang="en-US" sz="2400"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cxnSp>
        <p:nvCxnSpPr>
          <p:cNvPr id="208" name="直接箭头连接符 207"/>
          <p:cNvCxnSpPr>
            <a:stCxn id="191" idx="3"/>
            <a:endCxn id="206" idx="1"/>
          </p:cNvCxnSpPr>
          <p:nvPr/>
        </p:nvCxnSpPr>
        <p:spPr>
          <a:xfrm>
            <a:off x="9790372" y="3359298"/>
            <a:ext cx="412871" cy="0"/>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cxnSp>
        <p:nvCxnSpPr>
          <p:cNvPr id="209" name="直接箭头连接符 208"/>
          <p:cNvCxnSpPr>
            <a:stCxn id="193" idx="3"/>
          </p:cNvCxnSpPr>
          <p:nvPr/>
        </p:nvCxnSpPr>
        <p:spPr>
          <a:xfrm flipV="1">
            <a:off x="9396501" y="3630110"/>
            <a:ext cx="804276" cy="511177"/>
          </a:xfrm>
          <a:prstGeom prst="straightConnector1">
            <a:avLst/>
          </a:prstGeom>
          <a:noFill/>
          <a:ln w="28575" cap="flat" cmpd="sng" algn="ctr">
            <a:solidFill>
              <a:sysClr val="windowText" lastClr="000000">
                <a:lumMod val="65000"/>
                <a:lumOff val="35000"/>
              </a:sysClr>
            </a:solidFill>
            <a:prstDash val="solid"/>
            <a:miter lim="800000"/>
            <a:tailEnd type="triangle"/>
          </a:ln>
          <a:effectLst/>
        </p:spPr>
      </p:cxnSp>
      <p:sp>
        <p:nvSpPr>
          <p:cNvPr id="254" name="矩形 253">
            <a:extLst>
              <a:ext uri="{FF2B5EF4-FFF2-40B4-BE49-F238E27FC236}">
                <a16:creationId xmlns:a16="http://schemas.microsoft.com/office/drawing/2014/main" xmlns="" id="{0818852C-9EC6-3346-87C0-AD44A10AC3ED}"/>
              </a:ext>
            </a:extLst>
          </p:cNvPr>
          <p:cNvSpPr/>
          <p:nvPr/>
        </p:nvSpPr>
        <p:spPr bwMode="auto">
          <a:xfrm>
            <a:off x="8175176" y="5150158"/>
            <a:ext cx="3136312" cy="891423"/>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charset="0"/>
            </a:endParaRPr>
          </a:p>
        </p:txBody>
      </p:sp>
      <p:sp>
        <p:nvSpPr>
          <p:cNvPr id="255" name="文本框 254">
            <a:extLst>
              <a:ext uri="{FF2B5EF4-FFF2-40B4-BE49-F238E27FC236}">
                <a16:creationId xmlns:a16="http://schemas.microsoft.com/office/drawing/2014/main" xmlns="" id="{6A8361CF-C009-2C47-97C0-36933F183754}"/>
              </a:ext>
            </a:extLst>
          </p:cNvPr>
          <p:cNvSpPr txBox="1"/>
          <p:nvPr/>
        </p:nvSpPr>
        <p:spPr>
          <a:xfrm>
            <a:off x="8243429" y="5124185"/>
            <a:ext cx="3042820" cy="830997"/>
          </a:xfrm>
          <a:prstGeom prst="rect">
            <a:avLst/>
          </a:prstGeom>
          <a:noFill/>
        </p:spPr>
        <p:txBody>
          <a:bodyPr wrap="square" rtlCol="0">
            <a:spAutoFit/>
          </a:bodyPr>
          <a:lstStyle/>
          <a:p>
            <a:pPr algn="ctr"/>
            <a:r>
              <a:rPr kumimoji="1" lang="en-US" altLang="zh-CN" sz="2400" dirty="0"/>
              <a:t>Retrieve two chunks </a:t>
            </a:r>
          </a:p>
          <a:p>
            <a:pPr algn="ctr"/>
            <a:r>
              <a:rPr kumimoji="1" lang="en-US" altLang="zh-CN" sz="2400" dirty="0"/>
              <a:t>for repair</a:t>
            </a:r>
          </a:p>
        </p:txBody>
      </p:sp>
      <p:sp>
        <p:nvSpPr>
          <p:cNvPr id="94" name="文本框 93">
            <a:extLst>
              <a:ext uri="{FF2B5EF4-FFF2-40B4-BE49-F238E27FC236}">
                <a16:creationId xmlns:a16="http://schemas.microsoft.com/office/drawing/2014/main" xmlns="" id="{7FB087D5-DB58-B34D-9D85-5827DB7D8935}"/>
              </a:ext>
            </a:extLst>
          </p:cNvPr>
          <p:cNvSpPr txBox="1"/>
          <p:nvPr/>
        </p:nvSpPr>
        <p:spPr>
          <a:xfrm>
            <a:off x="2917531" y="5021322"/>
            <a:ext cx="3029997" cy="523220"/>
          </a:xfrm>
          <a:prstGeom prst="rect">
            <a:avLst/>
          </a:prstGeom>
          <a:noFill/>
        </p:spPr>
        <p:txBody>
          <a:bodyPr wrap="none" rtlCol="0">
            <a:spAutoFit/>
          </a:bodyPr>
          <a:lstStyle/>
          <a:p>
            <a:r>
              <a:rPr kumimoji="1" lang="en-US" altLang="zh-CN" sz="2800" dirty="0"/>
              <a:t>(k,</a:t>
            </a:r>
            <a:r>
              <a:rPr kumimoji="1" lang="zh-CN" altLang="en-US" sz="2800" dirty="0"/>
              <a:t> </a:t>
            </a:r>
            <a:r>
              <a:rPr kumimoji="1" lang="en-US" altLang="zh-CN" sz="2800" dirty="0"/>
              <a:t>l,</a:t>
            </a:r>
            <a:r>
              <a:rPr kumimoji="1" lang="zh-CN" altLang="en-US" sz="2800" dirty="0"/>
              <a:t> </a:t>
            </a:r>
            <a:r>
              <a:rPr kumimoji="1" lang="en-US" altLang="zh-CN" sz="2800" dirty="0"/>
              <a:t>m)</a:t>
            </a:r>
            <a:r>
              <a:rPr kumimoji="1" lang="zh-CN" altLang="en-US" sz="2800" dirty="0"/>
              <a:t> </a:t>
            </a:r>
            <a:r>
              <a:rPr kumimoji="1" lang="en-US" altLang="zh-CN" sz="2800" dirty="0"/>
              <a:t>=</a:t>
            </a:r>
            <a:r>
              <a:rPr kumimoji="1" lang="zh-CN" altLang="en-US" sz="2800" dirty="0"/>
              <a:t> </a:t>
            </a:r>
            <a:r>
              <a:rPr kumimoji="1" lang="en-US" altLang="zh-CN" sz="2800" dirty="0"/>
              <a:t>(4,</a:t>
            </a:r>
            <a:r>
              <a:rPr kumimoji="1" lang="zh-CN" altLang="en-US" sz="2800" dirty="0"/>
              <a:t> </a:t>
            </a:r>
            <a:r>
              <a:rPr kumimoji="1" lang="en-US" altLang="zh-CN" sz="2800" dirty="0"/>
              <a:t>2,</a:t>
            </a:r>
            <a:r>
              <a:rPr kumimoji="1" lang="zh-CN" altLang="en-US" sz="2800" dirty="0"/>
              <a:t> </a:t>
            </a:r>
            <a:r>
              <a:rPr kumimoji="1" lang="en-US" altLang="zh-CN" sz="2800" dirty="0"/>
              <a:t>2)</a:t>
            </a:r>
            <a:endParaRPr kumimoji="1" lang="zh-CN" altLang="en-US" sz="2800" dirty="0"/>
          </a:p>
        </p:txBody>
      </p:sp>
    </p:spTree>
    <p:extLst>
      <p:ext uri="{BB962C8B-B14F-4D97-AF65-F5344CB8AC3E}">
        <p14:creationId xmlns:p14="http://schemas.microsoft.com/office/powerpoint/2010/main" val="2483232459"/>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9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9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9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9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0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0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0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09"/>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9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5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18" grpId="0" animBg="1"/>
      <p:bldP spid="119" grpId="0"/>
      <p:bldP spid="120" grpId="0" animBg="1"/>
      <p:bldP spid="121" grpId="0"/>
      <p:bldP spid="122" grpId="0" animBg="1"/>
      <p:bldP spid="123" grpId="0"/>
      <p:bldP spid="124" grpId="0" animBg="1"/>
      <p:bldP spid="125" grpId="0"/>
      <p:bldP spid="126" grpId="0" animBg="1"/>
      <p:bldP spid="127" grpId="0"/>
      <p:bldP spid="128" grpId="0" animBg="1"/>
      <p:bldP spid="166" grpId="0"/>
      <p:bldP spid="167" grpId="0" animBg="1"/>
      <p:bldP spid="168" grpId="0"/>
      <p:bldP spid="169" grpId="0" animBg="1"/>
      <p:bldP spid="170" grpId="0"/>
      <p:bldP spid="175" grpId="0" animBg="1"/>
      <p:bldP spid="176" grpId="0"/>
      <p:bldP spid="177" grpId="0"/>
      <p:bldP spid="188" grpId="0" animBg="1"/>
      <p:bldP spid="189" grpId="0" animBg="1"/>
      <p:bldP spid="190" grpId="0"/>
      <p:bldP spid="191" grpId="0" animBg="1"/>
      <p:bldP spid="192" grpId="0"/>
      <p:bldP spid="193" grpId="0" animBg="1"/>
      <p:bldP spid="194" grpId="0"/>
      <p:bldP spid="197" grpId="0"/>
      <p:bldP spid="5" grpId="0" animBg="1"/>
      <p:bldP spid="198" grpId="0" animBg="1"/>
      <p:bldP spid="206" grpId="0" animBg="1"/>
      <p:bldP spid="207" grpId="0"/>
      <p:bldP spid="254" grpId="0" animBg="1"/>
      <p:bldP spid="255" grpId="0"/>
      <p:bldP spid="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Repair Algorithms</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296658"/>
            <a:ext cx="10969943" cy="4829505"/>
          </a:xfrm>
        </p:spPr>
        <p:txBody>
          <a:bodyPr/>
          <a:lstStyle/>
          <a:p>
            <a:r>
              <a:rPr lang="en-US" altLang="zh-CN" dirty="0"/>
              <a:t>Single-chunk</a:t>
            </a:r>
            <a:r>
              <a:rPr lang="zh-CN" altLang="en-US" dirty="0"/>
              <a:t> </a:t>
            </a:r>
            <a:r>
              <a:rPr lang="en-US" altLang="zh-CN" dirty="0"/>
              <a:t>repair</a:t>
            </a:r>
            <a:r>
              <a:rPr lang="zh-CN" altLang="en-US" dirty="0"/>
              <a:t> </a:t>
            </a:r>
            <a:r>
              <a:rPr lang="en-US" altLang="zh-CN" dirty="0"/>
              <a:t>algorithm</a:t>
            </a:r>
          </a:p>
          <a:p>
            <a:pPr lvl="1"/>
            <a:r>
              <a:rPr lang="en-US" dirty="0"/>
              <a:t>Accelerate the repair without reducing the repair traffic</a:t>
            </a:r>
          </a:p>
          <a:p>
            <a:pPr lvl="1"/>
            <a:r>
              <a:rPr lang="en-US" dirty="0"/>
              <a:t>Introduce transmission dependency </a:t>
            </a:r>
          </a:p>
          <a:p>
            <a:pPr lvl="1"/>
            <a:endParaRPr lang="en-US" dirty="0"/>
          </a:p>
          <a:p>
            <a:endParaRPr lang="en-US" altLang="zh-CN" dirty="0"/>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6</a:t>
            </a:fld>
            <a:endParaRPr lang="en-US" dirty="0"/>
          </a:p>
        </p:txBody>
      </p:sp>
      <p:sp>
        <p:nvSpPr>
          <p:cNvPr id="9" name="文本框 8">
            <a:extLst>
              <a:ext uri="{FF2B5EF4-FFF2-40B4-BE49-F238E27FC236}">
                <a16:creationId xmlns:a16="http://schemas.microsoft.com/office/drawing/2014/main" xmlns="" id="{A0E911F1-E6BF-3A40-8842-02F62CA5EB4F}"/>
              </a:ext>
            </a:extLst>
          </p:cNvPr>
          <p:cNvSpPr txBox="1"/>
          <p:nvPr/>
        </p:nvSpPr>
        <p:spPr>
          <a:xfrm>
            <a:off x="1800000" y="4995554"/>
            <a:ext cx="3122971" cy="400110"/>
          </a:xfrm>
          <a:prstGeom prst="rect">
            <a:avLst/>
          </a:prstGeom>
          <a:noFill/>
        </p:spPr>
        <p:txBody>
          <a:bodyPr wrap="none" rtlCol="0">
            <a:spAutoFit/>
          </a:bodyPr>
          <a:lstStyle/>
          <a:p>
            <a:r>
              <a:rPr kumimoji="1" lang="en-US" altLang="zh-CN" sz="2000" dirty="0"/>
              <a:t>Conventional</a:t>
            </a:r>
            <a:r>
              <a:rPr kumimoji="1" lang="zh-CN" altLang="en-US" sz="2000" dirty="0"/>
              <a:t> </a:t>
            </a:r>
            <a:r>
              <a:rPr kumimoji="1" lang="en-US" altLang="zh-CN" sz="2000" dirty="0"/>
              <a:t>Repair</a:t>
            </a:r>
            <a:r>
              <a:rPr kumimoji="1" lang="zh-CN" altLang="en-US" sz="2000" dirty="0"/>
              <a:t> </a:t>
            </a:r>
            <a:r>
              <a:rPr kumimoji="1" lang="en-US" altLang="zh-CN" sz="2000" dirty="0"/>
              <a:t>(CR)</a:t>
            </a:r>
            <a:endParaRPr kumimoji="1" lang="zh-CN" altLang="en-US" sz="2000" dirty="0"/>
          </a:p>
        </p:txBody>
      </p:sp>
      <p:sp>
        <p:nvSpPr>
          <p:cNvPr id="10" name="文本框 9">
            <a:extLst>
              <a:ext uri="{FF2B5EF4-FFF2-40B4-BE49-F238E27FC236}">
                <a16:creationId xmlns:a16="http://schemas.microsoft.com/office/drawing/2014/main" xmlns="" id="{80973871-E10C-524F-9D55-CD39646C5C00}"/>
              </a:ext>
            </a:extLst>
          </p:cNvPr>
          <p:cNvSpPr txBox="1"/>
          <p:nvPr/>
        </p:nvSpPr>
        <p:spPr>
          <a:xfrm>
            <a:off x="7014752" y="5004565"/>
            <a:ext cx="3466013" cy="400110"/>
          </a:xfrm>
          <a:prstGeom prst="rect">
            <a:avLst/>
          </a:prstGeom>
          <a:noFill/>
        </p:spPr>
        <p:txBody>
          <a:bodyPr wrap="none" rtlCol="0">
            <a:spAutoFit/>
          </a:bodyPr>
          <a:lstStyle/>
          <a:p>
            <a:r>
              <a:rPr lang="en-US" altLang="zh-CN" sz="2000" dirty="0"/>
              <a:t>Partial-Parallel-Repair (</a:t>
            </a:r>
            <a:r>
              <a:rPr kumimoji="1" lang="en-US" altLang="zh-CN" sz="2000" dirty="0"/>
              <a:t>PPR)</a:t>
            </a:r>
            <a:endParaRPr kumimoji="1" lang="zh-CN" altLang="en-US" sz="2000" dirty="0"/>
          </a:p>
        </p:txBody>
      </p:sp>
      <p:sp>
        <p:nvSpPr>
          <p:cNvPr id="13" name="矩形 12">
            <a:extLst>
              <a:ext uri="{FF2B5EF4-FFF2-40B4-BE49-F238E27FC236}">
                <a16:creationId xmlns:a16="http://schemas.microsoft.com/office/drawing/2014/main" xmlns="" id="{0818852C-9EC6-3346-87C0-AD44A10AC3ED}"/>
              </a:ext>
            </a:extLst>
          </p:cNvPr>
          <p:cNvSpPr/>
          <p:nvPr/>
        </p:nvSpPr>
        <p:spPr bwMode="auto">
          <a:xfrm>
            <a:off x="1936800" y="5459224"/>
            <a:ext cx="2818171" cy="451785"/>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4" name="文本框 13">
            <a:extLst>
              <a:ext uri="{FF2B5EF4-FFF2-40B4-BE49-F238E27FC236}">
                <a16:creationId xmlns:a16="http://schemas.microsoft.com/office/drawing/2014/main" xmlns="" id="{6A8361CF-C009-2C47-97C0-36933F183754}"/>
              </a:ext>
            </a:extLst>
          </p:cNvPr>
          <p:cNvSpPr txBox="1"/>
          <p:nvPr/>
        </p:nvSpPr>
        <p:spPr>
          <a:xfrm>
            <a:off x="2030400" y="5516842"/>
            <a:ext cx="2659702" cy="369332"/>
          </a:xfrm>
          <a:prstGeom prst="rect">
            <a:avLst/>
          </a:prstGeom>
          <a:noFill/>
        </p:spPr>
        <p:txBody>
          <a:bodyPr wrap="none" rtlCol="0">
            <a:spAutoFit/>
          </a:bodyPr>
          <a:lstStyle/>
          <a:p>
            <a:r>
              <a:rPr kumimoji="1" lang="en-US" altLang="zh-CN" dirty="0"/>
              <a:t>Repair</a:t>
            </a:r>
            <a:r>
              <a:rPr kumimoji="1" lang="zh-CN" altLang="en-US" dirty="0"/>
              <a:t> </a:t>
            </a:r>
            <a:r>
              <a:rPr kumimoji="1" lang="en-US" altLang="zh-CN" dirty="0"/>
              <a:t>time</a:t>
            </a:r>
            <a:r>
              <a:rPr kumimoji="1" lang="zh-CN" altLang="en-US" dirty="0"/>
              <a:t> </a:t>
            </a:r>
            <a:r>
              <a:rPr kumimoji="1" lang="en-US" altLang="zh-CN" dirty="0"/>
              <a:t>:</a:t>
            </a:r>
            <a:r>
              <a:rPr kumimoji="1" lang="zh-CN" altLang="en-US" dirty="0"/>
              <a:t> </a:t>
            </a:r>
            <a:r>
              <a:rPr kumimoji="1" lang="en-US" altLang="zh-CN" dirty="0"/>
              <a:t>4</a:t>
            </a:r>
            <a:r>
              <a:rPr kumimoji="1" lang="zh-CN" altLang="en-US" dirty="0"/>
              <a:t> </a:t>
            </a:r>
            <a:r>
              <a:rPr kumimoji="1" lang="en-US" altLang="zh-CN" dirty="0"/>
              <a:t>timeslots</a:t>
            </a:r>
            <a:endParaRPr kumimoji="1" lang="zh-CN" altLang="en-US" dirty="0"/>
          </a:p>
        </p:txBody>
      </p:sp>
      <p:sp>
        <p:nvSpPr>
          <p:cNvPr id="15" name="矩形 14">
            <a:extLst>
              <a:ext uri="{FF2B5EF4-FFF2-40B4-BE49-F238E27FC236}">
                <a16:creationId xmlns:a16="http://schemas.microsoft.com/office/drawing/2014/main" xmlns="" id="{B48615B7-70BE-EE46-8E7B-97AE698AA6C8}"/>
              </a:ext>
            </a:extLst>
          </p:cNvPr>
          <p:cNvSpPr/>
          <p:nvPr/>
        </p:nvSpPr>
        <p:spPr bwMode="auto">
          <a:xfrm>
            <a:off x="6735600" y="5459224"/>
            <a:ext cx="4006372" cy="4608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16" name="文本框 15">
                <a:extLst>
                  <a:ext uri="{FF2B5EF4-FFF2-40B4-BE49-F238E27FC236}">
                    <a16:creationId xmlns:a16="http://schemas.microsoft.com/office/drawing/2014/main" xmlns="" id="{0D98D7D6-ED76-2F4D-9B9A-8AEA9EAA6860}"/>
                  </a:ext>
                </a:extLst>
              </p:cNvPr>
              <p:cNvSpPr txBox="1"/>
              <p:nvPr/>
            </p:nvSpPr>
            <p:spPr>
              <a:xfrm>
                <a:off x="6712241" y="5509988"/>
                <a:ext cx="4120936" cy="369332"/>
              </a:xfrm>
              <a:prstGeom prst="rect">
                <a:avLst/>
              </a:prstGeom>
              <a:noFill/>
            </p:spPr>
            <p:txBody>
              <a:bodyPr wrap="none" rtlCol="0">
                <a:spAutoFit/>
              </a:bodyPr>
              <a:lstStyle/>
              <a:p>
                <a:r>
                  <a:rPr kumimoji="1" lang="en-US" altLang="zh-CN" dirty="0"/>
                  <a:t>Repair</a:t>
                </a:r>
                <a:r>
                  <a:rPr kumimoji="1" lang="zh-CN" altLang="en-US" dirty="0"/>
                  <a:t> </a:t>
                </a:r>
                <a:r>
                  <a:rPr kumimoji="1" lang="en-US" altLang="zh-CN" dirty="0"/>
                  <a:t>time</a:t>
                </a:r>
                <a:r>
                  <a:rPr kumimoji="1" lang="zh-CN" altLang="en-US" dirty="0"/>
                  <a:t> </a:t>
                </a:r>
                <a:r>
                  <a:rPr kumimoji="1" lang="en-US" altLang="zh-CN" dirty="0"/>
                  <a:t>:</a:t>
                </a:r>
                <a:r>
                  <a:rPr kumimoji="1" lang="zh-CN" altLang="en-US" dirty="0"/>
                  <a:t> </a:t>
                </a:r>
                <a14:m>
                  <m:oMath xmlns:m="http://schemas.openxmlformats.org/officeDocument/2006/math">
                    <m:sSub>
                      <m:sSubPr>
                        <m:ctrlPr>
                          <a:rPr lang="en-US" altLang="zh-CN" i="1">
                            <a:solidFill>
                              <a:srgbClr val="FF0000"/>
                            </a:solidFill>
                            <a:latin typeface="Cambria Math"/>
                          </a:rPr>
                        </m:ctrlPr>
                      </m:sSubPr>
                      <m:e>
                        <m:r>
                          <a:rPr lang="en-US" altLang="zh-CN" i="1">
                            <a:solidFill>
                              <a:srgbClr val="FF0000"/>
                            </a:solidFill>
                            <a:latin typeface="Cambria Math" charset="0"/>
                          </a:rPr>
                          <m:t>𝑙𝑜𝑔</m:t>
                        </m:r>
                      </m:e>
                      <m:sub>
                        <m:r>
                          <a:rPr lang="en-US" altLang="zh-CN" i="1">
                            <a:solidFill>
                              <a:srgbClr val="FF0000"/>
                            </a:solidFill>
                            <a:latin typeface="Cambria Math" charset="0"/>
                          </a:rPr>
                          <m:t>2</m:t>
                        </m:r>
                      </m:sub>
                    </m:sSub>
                    <m:d>
                      <m:dPr>
                        <m:ctrlPr>
                          <a:rPr lang="en-US" altLang="zh-CN" i="1">
                            <a:solidFill>
                              <a:srgbClr val="FF0000"/>
                            </a:solidFill>
                            <a:latin typeface="Cambria Math"/>
                          </a:rPr>
                        </m:ctrlPr>
                      </m:dPr>
                      <m:e>
                        <m:r>
                          <a:rPr lang="en-US" altLang="zh-CN" i="1">
                            <a:solidFill>
                              <a:srgbClr val="FF0000"/>
                            </a:solidFill>
                            <a:latin typeface="Cambria Math" charset="0"/>
                          </a:rPr>
                          <m:t>4+1</m:t>
                        </m:r>
                      </m:e>
                    </m:d>
                    <m:r>
                      <a:rPr lang="en-US" altLang="zh-CN" b="0" i="1" smtClean="0">
                        <a:solidFill>
                          <a:srgbClr val="FF0000"/>
                        </a:solidFill>
                        <a:latin typeface="Cambria Math" panose="02040503050406030204" pitchFamily="18" charset="0"/>
                      </a:rPr>
                      <m:t>=3</m:t>
                    </m:r>
                  </m:oMath>
                </a14:m>
                <a:r>
                  <a:rPr kumimoji="1" lang="zh-CN" altLang="en-US" dirty="0"/>
                  <a:t> </a:t>
                </a:r>
                <a:r>
                  <a:rPr kumimoji="1" lang="en-US" altLang="zh-CN" dirty="0"/>
                  <a:t>timeslots</a:t>
                </a:r>
              </a:p>
            </p:txBody>
          </p:sp>
        </mc:Choice>
        <mc:Fallback xmlns="">
          <p:sp>
            <p:nvSpPr>
              <p:cNvPr id="16" name="文本框 15">
                <a:extLst>
                  <a:ext uri="{FF2B5EF4-FFF2-40B4-BE49-F238E27FC236}">
                    <a16:creationId xmlns:a16="http://schemas.microsoft.com/office/drawing/2014/main" id="{0D98D7D6-ED76-2F4D-9B9A-8AEA9EAA6860}"/>
                  </a:ext>
                </a:extLst>
              </p:cNvPr>
              <p:cNvSpPr txBox="1">
                <a:spLocks noRot="1" noChangeAspect="1" noMove="1" noResize="1" noEditPoints="1" noAdjustHandles="1" noChangeArrowheads="1" noChangeShapeType="1" noTextEdit="1"/>
              </p:cNvSpPr>
              <p:nvPr/>
            </p:nvSpPr>
            <p:spPr>
              <a:xfrm>
                <a:off x="6712241" y="5509988"/>
                <a:ext cx="4120936" cy="369332"/>
              </a:xfrm>
              <a:prstGeom prst="rect">
                <a:avLst/>
              </a:prstGeom>
              <a:blipFill>
                <a:blip r:embed="rId3"/>
                <a:stretch>
                  <a:fillRect l="-1183" t="-10000" r="-740" b="-26667"/>
                </a:stretch>
              </a:blipFill>
            </p:spPr>
            <p:txBody>
              <a:bodyPr/>
              <a:lstStyle/>
              <a:p>
                <a:r>
                  <a:rPr lang="zh-CN" altLang="en-US">
                    <a:noFill/>
                  </a:rPr>
                  <a:t> </a:t>
                </a:r>
              </a:p>
            </p:txBody>
          </p:sp>
        </mc:Fallback>
      </mc:AlternateContent>
      <p:sp>
        <p:nvSpPr>
          <p:cNvPr id="22" name="矩形 21">
            <a:extLst>
              <a:ext uri="{FF2B5EF4-FFF2-40B4-BE49-F238E27FC236}">
                <a16:creationId xmlns:a16="http://schemas.microsoft.com/office/drawing/2014/main" xmlns="" id="{3B542639-3C77-9B43-9530-036939FEB05E}"/>
              </a:ext>
            </a:extLst>
          </p:cNvPr>
          <p:cNvSpPr/>
          <p:nvPr/>
        </p:nvSpPr>
        <p:spPr>
          <a:xfrm>
            <a:off x="9339447" y="1370333"/>
            <a:ext cx="2664062" cy="1200329"/>
          </a:xfrm>
          <a:prstGeom prst="rect">
            <a:avLst/>
          </a:prstGeom>
        </p:spPr>
        <p:txBody>
          <a:bodyPr wrap="square">
            <a:spAutoFit/>
          </a:bodyPr>
          <a:lstStyle/>
          <a:p>
            <a:r>
              <a:rPr kumimoji="1" lang="en-US" altLang="zh-CN" dirty="0"/>
              <a:t>T1:</a:t>
            </a:r>
            <a:r>
              <a:rPr kumimoji="1" lang="zh-CN" altLang="en-US" dirty="0"/>
              <a:t> </a:t>
            </a:r>
            <a:r>
              <a:rPr kumimoji="1" lang="en-US" altLang="zh-CN" dirty="0">
                <a:solidFill>
                  <a:srgbClr val="996600"/>
                </a:solidFill>
              </a:rPr>
              <a:t>N</a:t>
            </a:r>
            <a:r>
              <a:rPr kumimoji="1" lang="en-US" altLang="zh-CN" baseline="-25000" dirty="0">
                <a:solidFill>
                  <a:srgbClr val="996600"/>
                </a:solidFill>
              </a:rPr>
              <a:t>3</a:t>
            </a:r>
            <a:r>
              <a:rPr kumimoji="1" lang="zh-CN" altLang="en-US" baseline="-25000" dirty="0">
                <a:solidFill>
                  <a:srgbClr val="996600"/>
                </a:solidFill>
              </a:rPr>
              <a:t> </a:t>
            </a:r>
            <a:r>
              <a:rPr kumimoji="1" lang="zh-CN" altLang="en-US" sz="2400" dirty="0">
                <a:solidFill>
                  <a:srgbClr val="996600"/>
                </a:solidFill>
              </a:rPr>
              <a:t>→</a:t>
            </a:r>
            <a:r>
              <a:rPr kumimoji="1" lang="en-US" altLang="zh-CN" dirty="0">
                <a:solidFill>
                  <a:srgbClr val="996600"/>
                </a:solidFill>
              </a:rPr>
              <a:t> N</a:t>
            </a:r>
            <a:r>
              <a:rPr kumimoji="1" lang="en-US" altLang="zh-CN" baseline="-25000" dirty="0">
                <a:solidFill>
                  <a:srgbClr val="996600"/>
                </a:solidFill>
              </a:rPr>
              <a:t>2</a:t>
            </a:r>
            <a:r>
              <a:rPr kumimoji="1" lang="en-US" altLang="zh-CN" dirty="0">
                <a:solidFill>
                  <a:srgbClr val="996600"/>
                </a:solidFill>
              </a:rPr>
              <a:t>,</a:t>
            </a:r>
            <a:r>
              <a:rPr kumimoji="1" lang="zh-CN" altLang="en-US" dirty="0">
                <a:solidFill>
                  <a:srgbClr val="996600"/>
                </a:solidFill>
              </a:rPr>
              <a:t> </a:t>
            </a:r>
            <a:r>
              <a:rPr kumimoji="1" lang="en-US" altLang="zh-CN" dirty="0">
                <a:solidFill>
                  <a:srgbClr val="996600"/>
                </a:solidFill>
              </a:rPr>
              <a:t>N</a:t>
            </a:r>
            <a:r>
              <a:rPr kumimoji="1" lang="en-US" altLang="zh-CN" baseline="-25000" dirty="0">
                <a:solidFill>
                  <a:srgbClr val="996600"/>
                </a:solidFill>
              </a:rPr>
              <a:t>5</a:t>
            </a:r>
            <a:r>
              <a:rPr kumimoji="1" lang="zh-CN" altLang="en-US" baseline="-25000" dirty="0">
                <a:solidFill>
                  <a:srgbClr val="996600"/>
                </a:solidFill>
              </a:rPr>
              <a:t> </a:t>
            </a:r>
            <a:r>
              <a:rPr kumimoji="1" lang="zh-CN" altLang="en-US" sz="2400" dirty="0">
                <a:solidFill>
                  <a:srgbClr val="996600"/>
                </a:solidFill>
              </a:rPr>
              <a:t>→</a:t>
            </a:r>
            <a:r>
              <a:rPr kumimoji="1" lang="en-US" altLang="zh-CN" dirty="0">
                <a:solidFill>
                  <a:srgbClr val="996600"/>
                </a:solidFill>
              </a:rPr>
              <a:t> N</a:t>
            </a:r>
            <a:r>
              <a:rPr kumimoji="1" lang="en-US" altLang="zh-CN" baseline="-25000" dirty="0">
                <a:solidFill>
                  <a:srgbClr val="996600"/>
                </a:solidFill>
              </a:rPr>
              <a:t>4</a:t>
            </a:r>
          </a:p>
          <a:p>
            <a:r>
              <a:rPr kumimoji="1" lang="en-US" altLang="zh-CN" dirty="0"/>
              <a:t>T2:</a:t>
            </a:r>
            <a:r>
              <a:rPr kumimoji="1" lang="zh-CN" altLang="en-US" dirty="0"/>
              <a:t> </a:t>
            </a:r>
            <a:r>
              <a:rPr kumimoji="1" lang="en-US" altLang="zh-CN" dirty="0">
                <a:solidFill>
                  <a:srgbClr val="002060"/>
                </a:solidFill>
              </a:rPr>
              <a:t>N</a:t>
            </a:r>
            <a:r>
              <a:rPr kumimoji="1" lang="en-US" altLang="zh-CN" baseline="-25000" dirty="0">
                <a:solidFill>
                  <a:srgbClr val="002060"/>
                </a:solidFill>
              </a:rPr>
              <a:t>4</a:t>
            </a:r>
            <a:r>
              <a:rPr kumimoji="1" lang="zh-CN" altLang="en-US" baseline="-25000" dirty="0">
                <a:solidFill>
                  <a:srgbClr val="002060"/>
                </a:solidFill>
              </a:rPr>
              <a:t> </a:t>
            </a:r>
            <a:r>
              <a:rPr kumimoji="1" lang="zh-CN" altLang="en-US" sz="2400" dirty="0">
                <a:solidFill>
                  <a:srgbClr val="002060"/>
                </a:solidFill>
              </a:rPr>
              <a:t>→</a:t>
            </a:r>
            <a:r>
              <a:rPr kumimoji="1" lang="en-US" altLang="zh-CN" dirty="0">
                <a:solidFill>
                  <a:srgbClr val="002060"/>
                </a:solidFill>
              </a:rPr>
              <a:t> N</a:t>
            </a:r>
            <a:r>
              <a:rPr kumimoji="1" lang="en-US" altLang="zh-CN" baseline="-25000" dirty="0">
                <a:solidFill>
                  <a:srgbClr val="002060"/>
                </a:solidFill>
              </a:rPr>
              <a:t>2</a:t>
            </a:r>
          </a:p>
          <a:p>
            <a:r>
              <a:rPr kumimoji="1" lang="en-US" altLang="zh-CN" dirty="0"/>
              <a:t>T3:</a:t>
            </a:r>
            <a:r>
              <a:rPr kumimoji="1" lang="zh-CN" altLang="en-US" dirty="0"/>
              <a:t> </a:t>
            </a:r>
            <a:r>
              <a:rPr kumimoji="1" lang="en-US" altLang="zh-CN" dirty="0">
                <a:solidFill>
                  <a:srgbClr val="008000"/>
                </a:solidFill>
              </a:rPr>
              <a:t>N</a:t>
            </a:r>
            <a:r>
              <a:rPr kumimoji="1" lang="en-US" altLang="zh-CN" baseline="-25000" dirty="0">
                <a:solidFill>
                  <a:srgbClr val="008000"/>
                </a:solidFill>
              </a:rPr>
              <a:t>2</a:t>
            </a:r>
            <a:r>
              <a:rPr kumimoji="1" lang="zh-CN" altLang="en-US" sz="1600" baseline="-25000" dirty="0">
                <a:solidFill>
                  <a:srgbClr val="008000"/>
                </a:solidFill>
              </a:rPr>
              <a:t> </a:t>
            </a:r>
            <a:r>
              <a:rPr kumimoji="1" lang="zh-CN" altLang="en-US" sz="2400" dirty="0">
                <a:solidFill>
                  <a:srgbClr val="008000"/>
                </a:solidFill>
              </a:rPr>
              <a:t>→</a:t>
            </a:r>
            <a:r>
              <a:rPr kumimoji="1" lang="en-US" altLang="zh-CN" sz="1600" dirty="0">
                <a:solidFill>
                  <a:srgbClr val="008000"/>
                </a:solidFill>
              </a:rPr>
              <a:t> </a:t>
            </a:r>
            <a:r>
              <a:rPr kumimoji="1" lang="en-US" altLang="zh-CN" dirty="0">
                <a:solidFill>
                  <a:srgbClr val="008000"/>
                </a:solidFill>
              </a:rPr>
              <a:t>N</a:t>
            </a:r>
            <a:r>
              <a:rPr kumimoji="1" lang="en-US" altLang="zh-CN" baseline="-25000" dirty="0">
                <a:solidFill>
                  <a:srgbClr val="008000"/>
                </a:solidFill>
              </a:rPr>
              <a:t>1</a:t>
            </a:r>
          </a:p>
        </p:txBody>
      </p:sp>
      <p:sp>
        <p:nvSpPr>
          <p:cNvPr id="129" name="圆角矩形 128">
            <a:extLst>
              <a:ext uri="{FF2B5EF4-FFF2-40B4-BE49-F238E27FC236}">
                <a16:creationId xmlns:a16="http://schemas.microsoft.com/office/drawing/2014/main" xmlns="" id="{AD4F8476-E095-024D-B61A-F12A211F4948}"/>
              </a:ext>
            </a:extLst>
          </p:cNvPr>
          <p:cNvSpPr>
            <a:spLocks noChangeAspect="1"/>
          </p:cNvSpPr>
          <p:nvPr/>
        </p:nvSpPr>
        <p:spPr>
          <a:xfrm>
            <a:off x="1547009" y="3639097"/>
            <a:ext cx="602046" cy="85359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0" name="圆角矩形 129">
            <a:extLst>
              <a:ext uri="{FF2B5EF4-FFF2-40B4-BE49-F238E27FC236}">
                <a16:creationId xmlns:a16="http://schemas.microsoft.com/office/drawing/2014/main" xmlns="" id="{A59A9192-FB17-3C42-BE29-297C5CCF44AE}"/>
              </a:ext>
            </a:extLst>
          </p:cNvPr>
          <p:cNvSpPr>
            <a:spLocks noChangeAspect="1"/>
          </p:cNvSpPr>
          <p:nvPr/>
        </p:nvSpPr>
        <p:spPr>
          <a:xfrm>
            <a:off x="2316403" y="3641032"/>
            <a:ext cx="602046" cy="85359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1" name="圆角矩形 130">
            <a:extLst>
              <a:ext uri="{FF2B5EF4-FFF2-40B4-BE49-F238E27FC236}">
                <a16:creationId xmlns:a16="http://schemas.microsoft.com/office/drawing/2014/main" xmlns="" id="{0D711BA4-31D8-A041-ACD2-038686F3EA71}"/>
              </a:ext>
            </a:extLst>
          </p:cNvPr>
          <p:cNvSpPr>
            <a:spLocks noChangeAspect="1"/>
          </p:cNvSpPr>
          <p:nvPr/>
        </p:nvSpPr>
        <p:spPr>
          <a:xfrm>
            <a:off x="3070523" y="3641032"/>
            <a:ext cx="602046" cy="85359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2" name="圆角矩形 131">
            <a:extLst>
              <a:ext uri="{FF2B5EF4-FFF2-40B4-BE49-F238E27FC236}">
                <a16:creationId xmlns:a16="http://schemas.microsoft.com/office/drawing/2014/main" xmlns="" id="{FE16571F-DD2B-BD48-A077-FA848497F52D}"/>
              </a:ext>
            </a:extLst>
          </p:cNvPr>
          <p:cNvSpPr>
            <a:spLocks noChangeAspect="1"/>
          </p:cNvSpPr>
          <p:nvPr/>
        </p:nvSpPr>
        <p:spPr>
          <a:xfrm>
            <a:off x="3843434" y="3646864"/>
            <a:ext cx="602046" cy="85359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3" name="圆角矩形 132">
            <a:extLst>
              <a:ext uri="{FF2B5EF4-FFF2-40B4-BE49-F238E27FC236}">
                <a16:creationId xmlns:a16="http://schemas.microsoft.com/office/drawing/2014/main" xmlns="" id="{6A5A3358-E273-4347-9E7D-3815E88BBD5C}"/>
              </a:ext>
            </a:extLst>
          </p:cNvPr>
          <p:cNvSpPr>
            <a:spLocks noChangeAspect="1"/>
          </p:cNvSpPr>
          <p:nvPr/>
        </p:nvSpPr>
        <p:spPr>
          <a:xfrm>
            <a:off x="4640954" y="3646864"/>
            <a:ext cx="602046" cy="85359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grpSp>
        <p:nvGrpSpPr>
          <p:cNvPr id="134" name="组合 133">
            <a:extLst>
              <a:ext uri="{FF2B5EF4-FFF2-40B4-BE49-F238E27FC236}">
                <a16:creationId xmlns:a16="http://schemas.microsoft.com/office/drawing/2014/main" xmlns="" id="{4CFA4D24-7479-4F4F-A9E8-56C1293A38A6}"/>
              </a:ext>
            </a:extLst>
          </p:cNvPr>
          <p:cNvGrpSpPr>
            <a:grpSpLocks noChangeAspect="1"/>
          </p:cNvGrpSpPr>
          <p:nvPr/>
        </p:nvGrpSpPr>
        <p:grpSpPr>
          <a:xfrm>
            <a:off x="2382331" y="3844945"/>
            <a:ext cx="487819" cy="455380"/>
            <a:chOff x="1443298" y="1172094"/>
            <a:chExt cx="436338" cy="407323"/>
          </a:xfrm>
        </p:grpSpPr>
        <p:sp>
          <p:nvSpPr>
            <p:cNvPr id="135" name="圆角矩形 134">
              <a:extLst>
                <a:ext uri="{FF2B5EF4-FFF2-40B4-BE49-F238E27FC236}">
                  <a16:creationId xmlns:a16="http://schemas.microsoft.com/office/drawing/2014/main" xmlns="" id="{59DA8A75-894A-0346-97EE-099AAAC4F50D}"/>
                </a:ext>
              </a:extLst>
            </p:cNvPr>
            <p:cNvSpPr/>
            <p:nvPr/>
          </p:nvSpPr>
          <p:spPr>
            <a:xfrm>
              <a:off x="1443298" y="1172094"/>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6" name="文本框 135">
              <a:extLst>
                <a:ext uri="{FF2B5EF4-FFF2-40B4-BE49-F238E27FC236}">
                  <a16:creationId xmlns:a16="http://schemas.microsoft.com/office/drawing/2014/main" xmlns="" id="{45F78A48-AA8B-5A43-9A97-A6D1489783AF}"/>
                </a:ext>
              </a:extLst>
            </p:cNvPr>
            <p:cNvSpPr txBox="1"/>
            <p:nvPr/>
          </p:nvSpPr>
          <p:spPr>
            <a:xfrm>
              <a:off x="1443298" y="1186791"/>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D</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2</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grpSp>
        <p:nvGrpSpPr>
          <p:cNvPr id="137" name="组合 136">
            <a:extLst>
              <a:ext uri="{FF2B5EF4-FFF2-40B4-BE49-F238E27FC236}">
                <a16:creationId xmlns:a16="http://schemas.microsoft.com/office/drawing/2014/main" xmlns="" id="{5DF7DC31-A2F5-284B-AFB5-68214A57CB5D}"/>
              </a:ext>
            </a:extLst>
          </p:cNvPr>
          <p:cNvGrpSpPr>
            <a:grpSpLocks noChangeAspect="1"/>
          </p:cNvGrpSpPr>
          <p:nvPr/>
        </p:nvGrpSpPr>
        <p:grpSpPr>
          <a:xfrm>
            <a:off x="3132626" y="3840719"/>
            <a:ext cx="487819" cy="455380"/>
            <a:chOff x="2063022" y="1172094"/>
            <a:chExt cx="436338" cy="407323"/>
          </a:xfrm>
        </p:grpSpPr>
        <p:sp>
          <p:nvSpPr>
            <p:cNvPr id="138" name="圆角矩形 137">
              <a:extLst>
                <a:ext uri="{FF2B5EF4-FFF2-40B4-BE49-F238E27FC236}">
                  <a16:creationId xmlns:a16="http://schemas.microsoft.com/office/drawing/2014/main" xmlns="" id="{5E8E2A85-A050-C042-9544-F6BF5EC9602B}"/>
                </a:ext>
              </a:extLst>
            </p:cNvPr>
            <p:cNvSpPr/>
            <p:nvPr/>
          </p:nvSpPr>
          <p:spPr>
            <a:xfrm>
              <a:off x="2063022" y="1172094"/>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9" name="文本框 138">
              <a:extLst>
                <a:ext uri="{FF2B5EF4-FFF2-40B4-BE49-F238E27FC236}">
                  <a16:creationId xmlns:a16="http://schemas.microsoft.com/office/drawing/2014/main" xmlns="" id="{99ECF613-1AF9-794F-81CD-D3C4364D4171}"/>
                </a:ext>
              </a:extLst>
            </p:cNvPr>
            <p:cNvSpPr txBox="1"/>
            <p:nvPr/>
          </p:nvSpPr>
          <p:spPr>
            <a:xfrm>
              <a:off x="2063022" y="1186791"/>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D</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3</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grpSp>
        <p:nvGrpSpPr>
          <p:cNvPr id="140" name="组合 139">
            <a:extLst>
              <a:ext uri="{FF2B5EF4-FFF2-40B4-BE49-F238E27FC236}">
                <a16:creationId xmlns:a16="http://schemas.microsoft.com/office/drawing/2014/main" xmlns="" id="{28DFC9A6-AE44-FD40-9BB9-40D6257E1F54}"/>
              </a:ext>
            </a:extLst>
          </p:cNvPr>
          <p:cNvGrpSpPr>
            <a:grpSpLocks noChangeAspect="1"/>
          </p:cNvGrpSpPr>
          <p:nvPr/>
        </p:nvGrpSpPr>
        <p:grpSpPr>
          <a:xfrm>
            <a:off x="3911319" y="3828514"/>
            <a:ext cx="487819" cy="455380"/>
            <a:chOff x="2673820" y="1172094"/>
            <a:chExt cx="436338" cy="407323"/>
          </a:xfrm>
        </p:grpSpPr>
        <p:sp>
          <p:nvSpPr>
            <p:cNvPr id="141" name="圆角矩形 140">
              <a:extLst>
                <a:ext uri="{FF2B5EF4-FFF2-40B4-BE49-F238E27FC236}">
                  <a16:creationId xmlns:a16="http://schemas.microsoft.com/office/drawing/2014/main" xmlns="" id="{B1B480DC-4F4E-8849-8817-4148496EB8FB}"/>
                </a:ext>
              </a:extLst>
            </p:cNvPr>
            <p:cNvSpPr/>
            <p:nvPr/>
          </p:nvSpPr>
          <p:spPr>
            <a:xfrm>
              <a:off x="2673820" y="1172094"/>
              <a:ext cx="427412" cy="407323"/>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42" name="文本框 141">
              <a:extLst>
                <a:ext uri="{FF2B5EF4-FFF2-40B4-BE49-F238E27FC236}">
                  <a16:creationId xmlns:a16="http://schemas.microsoft.com/office/drawing/2014/main" xmlns="" id="{A772BEC6-F993-9A46-BFE0-9631B7F20C9A}"/>
                </a:ext>
              </a:extLst>
            </p:cNvPr>
            <p:cNvSpPr txBox="1"/>
            <p:nvPr/>
          </p:nvSpPr>
          <p:spPr>
            <a:xfrm>
              <a:off x="2673820" y="1186791"/>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D</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4</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sp>
        <p:nvSpPr>
          <p:cNvPr id="143" name="圆角矩形 142">
            <a:extLst>
              <a:ext uri="{FF2B5EF4-FFF2-40B4-BE49-F238E27FC236}">
                <a16:creationId xmlns:a16="http://schemas.microsoft.com/office/drawing/2014/main" xmlns="" id="{408399C2-30AD-BD4C-960C-59CCB4EBA4A4}"/>
              </a:ext>
            </a:extLst>
          </p:cNvPr>
          <p:cNvSpPr>
            <a:spLocks noChangeAspect="1"/>
          </p:cNvSpPr>
          <p:nvPr/>
        </p:nvSpPr>
        <p:spPr>
          <a:xfrm>
            <a:off x="4705237" y="3828514"/>
            <a:ext cx="477839" cy="455380"/>
          </a:xfrm>
          <a:prstGeom prst="roundRect">
            <a:avLst/>
          </a:prstGeom>
          <a:solidFill>
            <a:srgbClr val="FFC000">
              <a:lumMod val="40000"/>
              <a:lumOff val="6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44" name="文本框 143">
            <a:extLst>
              <a:ext uri="{FF2B5EF4-FFF2-40B4-BE49-F238E27FC236}">
                <a16:creationId xmlns:a16="http://schemas.microsoft.com/office/drawing/2014/main" xmlns="" id="{0C299CAE-EDA7-0947-8351-42C4D6072694}"/>
              </a:ext>
            </a:extLst>
          </p:cNvPr>
          <p:cNvSpPr txBox="1">
            <a:spLocks noChangeAspect="1"/>
          </p:cNvSpPr>
          <p:nvPr/>
        </p:nvSpPr>
        <p:spPr>
          <a:xfrm>
            <a:off x="4705237" y="3844945"/>
            <a:ext cx="473482"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P</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45" name="矩形 144">
            <a:extLst>
              <a:ext uri="{FF2B5EF4-FFF2-40B4-BE49-F238E27FC236}">
                <a16:creationId xmlns:a16="http://schemas.microsoft.com/office/drawing/2014/main" xmlns="" id="{002F3C9D-361F-2541-B883-1CC03FC3A9A3}"/>
              </a:ext>
            </a:extLst>
          </p:cNvPr>
          <p:cNvSpPr>
            <a:spLocks noChangeAspect="1"/>
          </p:cNvSpPr>
          <p:nvPr/>
        </p:nvSpPr>
        <p:spPr>
          <a:xfrm>
            <a:off x="2707405" y="2776689"/>
            <a:ext cx="1291730" cy="289131"/>
          </a:xfrm>
          <a:prstGeom prst="rect">
            <a:avLst/>
          </a:prstGeom>
          <a:no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rgbClr val="002060"/>
                </a:solidFill>
                <a:effectLst/>
                <a:uLnTx/>
                <a:uFillTx/>
                <a:latin typeface="等线"/>
                <a:ea typeface="等线" panose="02010600030101010101" pitchFamily="2" charset="-122"/>
                <a:cs typeface="Arial" panose="020B0604020202020204" pitchFamily="34" charset="0"/>
              </a:rPr>
              <a:t>Switch</a:t>
            </a:r>
            <a:endParaRPr kumimoji="0" lang="zh-CN" altLang="en-US" sz="1800" b="1" i="0" u="none" strike="noStrike" kern="0" cap="none" spc="0" normalizeH="0" baseline="0" noProof="0" dirty="0">
              <a:ln>
                <a:noFill/>
              </a:ln>
              <a:solidFill>
                <a:srgbClr val="002060"/>
              </a:solidFill>
              <a:effectLst/>
              <a:uLnTx/>
              <a:uFillTx/>
              <a:latin typeface="等线"/>
              <a:ea typeface="等线" panose="02010600030101010101" pitchFamily="2" charset="-122"/>
              <a:cs typeface="Arial" panose="020B0604020202020204" pitchFamily="34" charset="0"/>
            </a:endParaRPr>
          </a:p>
        </p:txBody>
      </p:sp>
      <p:cxnSp>
        <p:nvCxnSpPr>
          <p:cNvPr id="146" name="直接连接符 7">
            <a:extLst>
              <a:ext uri="{FF2B5EF4-FFF2-40B4-BE49-F238E27FC236}">
                <a16:creationId xmlns:a16="http://schemas.microsoft.com/office/drawing/2014/main" xmlns="" id="{0BA89FF6-289D-9C45-B0A9-9085D1037E06}"/>
              </a:ext>
            </a:extLst>
          </p:cNvPr>
          <p:cNvCxnSpPr>
            <a:cxnSpLocks noChangeAspect="1"/>
            <a:stCxn id="145" idx="2"/>
            <a:endCxn id="129" idx="0"/>
          </p:cNvCxnSpPr>
          <p:nvPr/>
        </p:nvCxnSpPr>
        <p:spPr>
          <a:xfrm flipH="1">
            <a:off x="1848032" y="3065820"/>
            <a:ext cx="1505238" cy="573277"/>
          </a:xfrm>
          <a:prstGeom prst="line">
            <a:avLst/>
          </a:prstGeom>
          <a:noFill/>
          <a:ln w="6350" cap="flat" cmpd="sng" algn="ctr">
            <a:solidFill>
              <a:srgbClr val="002060"/>
            </a:solidFill>
            <a:prstDash val="solid"/>
            <a:miter lim="800000"/>
          </a:ln>
          <a:effectLst/>
        </p:spPr>
      </p:cxnSp>
      <p:cxnSp>
        <p:nvCxnSpPr>
          <p:cNvPr id="147" name="直接连接符 22">
            <a:extLst>
              <a:ext uri="{FF2B5EF4-FFF2-40B4-BE49-F238E27FC236}">
                <a16:creationId xmlns:a16="http://schemas.microsoft.com/office/drawing/2014/main" xmlns="" id="{45E58916-99C5-2541-A399-CECC32656753}"/>
              </a:ext>
            </a:extLst>
          </p:cNvPr>
          <p:cNvCxnSpPr>
            <a:cxnSpLocks noChangeAspect="1"/>
            <a:stCxn id="145" idx="2"/>
            <a:endCxn id="130" idx="0"/>
          </p:cNvCxnSpPr>
          <p:nvPr/>
        </p:nvCxnSpPr>
        <p:spPr>
          <a:xfrm flipH="1">
            <a:off x="2617426" y="3065820"/>
            <a:ext cx="735844" cy="575212"/>
          </a:xfrm>
          <a:prstGeom prst="line">
            <a:avLst/>
          </a:prstGeom>
          <a:noFill/>
          <a:ln w="6350" cap="flat" cmpd="sng" algn="ctr">
            <a:solidFill>
              <a:srgbClr val="002060"/>
            </a:solidFill>
            <a:prstDash val="solid"/>
            <a:miter lim="800000"/>
          </a:ln>
          <a:effectLst/>
        </p:spPr>
      </p:cxnSp>
      <p:cxnSp>
        <p:nvCxnSpPr>
          <p:cNvPr id="148" name="直接连接符 23">
            <a:extLst>
              <a:ext uri="{FF2B5EF4-FFF2-40B4-BE49-F238E27FC236}">
                <a16:creationId xmlns:a16="http://schemas.microsoft.com/office/drawing/2014/main" xmlns="" id="{81AA2A14-A5DF-644C-A8FA-5338CF8DC19A}"/>
              </a:ext>
            </a:extLst>
          </p:cNvPr>
          <p:cNvCxnSpPr>
            <a:cxnSpLocks noChangeAspect="1"/>
            <a:stCxn id="145" idx="2"/>
            <a:endCxn id="131" idx="0"/>
          </p:cNvCxnSpPr>
          <p:nvPr/>
        </p:nvCxnSpPr>
        <p:spPr>
          <a:xfrm>
            <a:off x="3353271" y="3065820"/>
            <a:ext cx="18276" cy="575212"/>
          </a:xfrm>
          <a:prstGeom prst="line">
            <a:avLst/>
          </a:prstGeom>
          <a:noFill/>
          <a:ln w="6350" cap="flat" cmpd="sng" algn="ctr">
            <a:solidFill>
              <a:srgbClr val="002060"/>
            </a:solidFill>
            <a:prstDash val="solid"/>
            <a:miter lim="800000"/>
          </a:ln>
          <a:effectLst/>
        </p:spPr>
      </p:cxnSp>
      <p:cxnSp>
        <p:nvCxnSpPr>
          <p:cNvPr id="149" name="直接连接符 27">
            <a:extLst>
              <a:ext uri="{FF2B5EF4-FFF2-40B4-BE49-F238E27FC236}">
                <a16:creationId xmlns:a16="http://schemas.microsoft.com/office/drawing/2014/main" xmlns="" id="{6768481D-E113-284E-AB1B-74DE7ABBAFAC}"/>
              </a:ext>
            </a:extLst>
          </p:cNvPr>
          <p:cNvCxnSpPr>
            <a:cxnSpLocks noChangeAspect="1"/>
            <a:stCxn id="145" idx="2"/>
            <a:endCxn id="132" idx="0"/>
          </p:cNvCxnSpPr>
          <p:nvPr/>
        </p:nvCxnSpPr>
        <p:spPr>
          <a:xfrm>
            <a:off x="3353271" y="3065820"/>
            <a:ext cx="791187" cy="581045"/>
          </a:xfrm>
          <a:prstGeom prst="line">
            <a:avLst/>
          </a:prstGeom>
          <a:noFill/>
          <a:ln w="6350" cap="flat" cmpd="sng" algn="ctr">
            <a:solidFill>
              <a:srgbClr val="002060"/>
            </a:solidFill>
            <a:prstDash val="solid"/>
            <a:miter lim="800000"/>
          </a:ln>
          <a:effectLst/>
        </p:spPr>
      </p:cxnSp>
      <p:cxnSp>
        <p:nvCxnSpPr>
          <p:cNvPr id="150" name="直接连接符 29">
            <a:extLst>
              <a:ext uri="{FF2B5EF4-FFF2-40B4-BE49-F238E27FC236}">
                <a16:creationId xmlns:a16="http://schemas.microsoft.com/office/drawing/2014/main" xmlns="" id="{300AE00F-F016-B54F-B0A9-37EE685AB0C9}"/>
              </a:ext>
            </a:extLst>
          </p:cNvPr>
          <p:cNvCxnSpPr>
            <a:cxnSpLocks noChangeAspect="1"/>
            <a:stCxn id="145" idx="2"/>
            <a:endCxn id="133" idx="0"/>
          </p:cNvCxnSpPr>
          <p:nvPr/>
        </p:nvCxnSpPr>
        <p:spPr>
          <a:xfrm>
            <a:off x="3353271" y="3065820"/>
            <a:ext cx="1588707" cy="581045"/>
          </a:xfrm>
          <a:prstGeom prst="line">
            <a:avLst/>
          </a:prstGeom>
          <a:noFill/>
          <a:ln w="6350" cap="flat" cmpd="sng" algn="ctr">
            <a:solidFill>
              <a:srgbClr val="002060"/>
            </a:solidFill>
            <a:prstDash val="solid"/>
            <a:miter lim="800000"/>
          </a:ln>
          <a:effectLst/>
        </p:spPr>
      </p:cxnSp>
      <p:sp>
        <p:nvSpPr>
          <p:cNvPr id="151" name="任意多边形 37">
            <a:extLst>
              <a:ext uri="{FF2B5EF4-FFF2-40B4-BE49-F238E27FC236}">
                <a16:creationId xmlns:a16="http://schemas.microsoft.com/office/drawing/2014/main" xmlns="" id="{BFFA148D-CB98-1B43-8A99-2AEA8033D0AA}"/>
              </a:ext>
            </a:extLst>
          </p:cNvPr>
          <p:cNvSpPr>
            <a:spLocks noChangeAspect="1"/>
          </p:cNvSpPr>
          <p:nvPr/>
        </p:nvSpPr>
        <p:spPr>
          <a:xfrm>
            <a:off x="1797091" y="3182449"/>
            <a:ext cx="3144885" cy="425952"/>
          </a:xfrm>
          <a:custGeom>
            <a:avLst/>
            <a:gdLst>
              <a:gd name="connsiteX0" fmla="*/ 2712720 w 2712720"/>
              <a:gd name="connsiteY0" fmla="*/ 381000 h 381000"/>
              <a:gd name="connsiteX1" fmla="*/ 1249680 w 2712720"/>
              <a:gd name="connsiteY1" fmla="*/ 0 h 381000"/>
              <a:gd name="connsiteX2" fmla="*/ 0 w 2712720"/>
              <a:gd name="connsiteY2" fmla="*/ 381000 h 381000"/>
            </a:gdLst>
            <a:ahLst/>
            <a:cxnLst>
              <a:cxn ang="0">
                <a:pos x="connsiteX0" y="connsiteY0"/>
              </a:cxn>
              <a:cxn ang="0">
                <a:pos x="connsiteX1" y="connsiteY1"/>
              </a:cxn>
              <a:cxn ang="0">
                <a:pos x="connsiteX2" y="connsiteY2"/>
              </a:cxn>
            </a:cxnLst>
            <a:rect l="l" t="t" r="r" b="b"/>
            <a:pathLst>
              <a:path w="2712720" h="381000">
                <a:moveTo>
                  <a:pt x="2712720" y="381000"/>
                </a:moveTo>
                <a:cubicBezTo>
                  <a:pt x="2207260" y="190500"/>
                  <a:pt x="1701800" y="0"/>
                  <a:pt x="1249680" y="0"/>
                </a:cubicBezTo>
                <a:cubicBezTo>
                  <a:pt x="797560" y="0"/>
                  <a:pt x="398780" y="190500"/>
                  <a:pt x="0" y="381000"/>
                </a:cubicBezTo>
              </a:path>
            </a:pathLst>
          </a:custGeom>
          <a:noFill/>
          <a:ln w="28575" cap="flat" cmpd="sng" algn="ctr">
            <a:solidFill>
              <a:sysClr val="windowText" lastClr="000000">
                <a:lumMod val="65000"/>
                <a:lumOff val="35000"/>
              </a:sysClr>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152" name="任意多边形 39">
            <a:extLst>
              <a:ext uri="{FF2B5EF4-FFF2-40B4-BE49-F238E27FC236}">
                <a16:creationId xmlns:a16="http://schemas.microsoft.com/office/drawing/2014/main" xmlns="" id="{98786C3C-7FD8-3349-9DFB-CEE72593DACF}"/>
              </a:ext>
            </a:extLst>
          </p:cNvPr>
          <p:cNvSpPr>
            <a:spLocks noChangeAspect="1"/>
          </p:cNvSpPr>
          <p:nvPr/>
        </p:nvSpPr>
        <p:spPr>
          <a:xfrm>
            <a:off x="1935526" y="3259674"/>
            <a:ext cx="2121258" cy="390477"/>
          </a:xfrm>
          <a:custGeom>
            <a:avLst/>
            <a:gdLst>
              <a:gd name="connsiteX0" fmla="*/ 1797050 w 1797050"/>
              <a:gd name="connsiteY0" fmla="*/ 349269 h 349269"/>
              <a:gd name="connsiteX1" fmla="*/ 1098550 w 1797050"/>
              <a:gd name="connsiteY1" fmla="*/ 19 h 349269"/>
              <a:gd name="connsiteX2" fmla="*/ 0 w 1797050"/>
              <a:gd name="connsiteY2" fmla="*/ 336569 h 349269"/>
            </a:gdLst>
            <a:ahLst/>
            <a:cxnLst>
              <a:cxn ang="0">
                <a:pos x="connsiteX0" y="connsiteY0"/>
              </a:cxn>
              <a:cxn ang="0">
                <a:pos x="connsiteX1" y="connsiteY1"/>
              </a:cxn>
              <a:cxn ang="0">
                <a:pos x="connsiteX2" y="connsiteY2"/>
              </a:cxn>
            </a:cxnLst>
            <a:rect l="l" t="t" r="r" b="b"/>
            <a:pathLst>
              <a:path w="1797050" h="349269">
                <a:moveTo>
                  <a:pt x="1797050" y="349269"/>
                </a:moveTo>
                <a:cubicBezTo>
                  <a:pt x="1597554" y="175702"/>
                  <a:pt x="1398058" y="2136"/>
                  <a:pt x="1098550" y="19"/>
                </a:cubicBezTo>
                <a:cubicBezTo>
                  <a:pt x="799042" y="-2098"/>
                  <a:pt x="399521" y="167235"/>
                  <a:pt x="0" y="336569"/>
                </a:cubicBezTo>
              </a:path>
            </a:pathLst>
          </a:custGeom>
          <a:noFill/>
          <a:ln w="28575" cap="flat" cmpd="sng" algn="ctr">
            <a:solidFill>
              <a:sysClr val="windowText" lastClr="000000">
                <a:lumMod val="65000"/>
                <a:lumOff val="35000"/>
              </a:sysClr>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153" name="任意多边形 41">
            <a:extLst>
              <a:ext uri="{FF2B5EF4-FFF2-40B4-BE49-F238E27FC236}">
                <a16:creationId xmlns:a16="http://schemas.microsoft.com/office/drawing/2014/main" xmlns="" id="{9518F9FA-CC16-0649-8355-3EF21461D6EE}"/>
              </a:ext>
            </a:extLst>
          </p:cNvPr>
          <p:cNvSpPr>
            <a:spLocks noChangeAspect="1"/>
          </p:cNvSpPr>
          <p:nvPr/>
        </p:nvSpPr>
        <p:spPr>
          <a:xfrm>
            <a:off x="2157651" y="3439253"/>
            <a:ext cx="894596" cy="206824"/>
          </a:xfrm>
          <a:custGeom>
            <a:avLst/>
            <a:gdLst>
              <a:gd name="connsiteX0" fmla="*/ 571500 w 822505"/>
              <a:gd name="connsiteY0" fmla="*/ 177836 h 190536"/>
              <a:gd name="connsiteX1" fmla="*/ 793750 w 822505"/>
              <a:gd name="connsiteY1" fmla="*/ 36 h 190536"/>
              <a:gd name="connsiteX2" fmla="*/ 0 w 822505"/>
              <a:gd name="connsiteY2" fmla="*/ 190536 h 190536"/>
            </a:gdLst>
            <a:ahLst/>
            <a:cxnLst>
              <a:cxn ang="0">
                <a:pos x="connsiteX0" y="connsiteY0"/>
              </a:cxn>
              <a:cxn ang="0">
                <a:pos x="connsiteX1" y="connsiteY1"/>
              </a:cxn>
              <a:cxn ang="0">
                <a:pos x="connsiteX2" y="connsiteY2"/>
              </a:cxn>
            </a:cxnLst>
            <a:rect l="l" t="t" r="r" b="b"/>
            <a:pathLst>
              <a:path w="822505" h="190536">
                <a:moveTo>
                  <a:pt x="571500" y="177836"/>
                </a:moveTo>
                <a:cubicBezTo>
                  <a:pt x="730250" y="87877"/>
                  <a:pt x="889000" y="-2081"/>
                  <a:pt x="793750" y="36"/>
                </a:cubicBezTo>
                <a:cubicBezTo>
                  <a:pt x="698500" y="2153"/>
                  <a:pt x="349250" y="96344"/>
                  <a:pt x="0" y="190536"/>
                </a:cubicBezTo>
              </a:path>
            </a:pathLst>
          </a:custGeom>
          <a:noFill/>
          <a:ln w="28575" cap="flat" cmpd="sng" algn="ctr">
            <a:solidFill>
              <a:sysClr val="windowText" lastClr="000000">
                <a:lumMod val="65000"/>
                <a:lumOff val="35000"/>
              </a:sysClr>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154" name="任意多边形 42">
            <a:extLst>
              <a:ext uri="{FF2B5EF4-FFF2-40B4-BE49-F238E27FC236}">
                <a16:creationId xmlns:a16="http://schemas.microsoft.com/office/drawing/2014/main" xmlns="" id="{07D8E7F2-71D8-D241-AF9F-017B437081F3}"/>
              </a:ext>
            </a:extLst>
          </p:cNvPr>
          <p:cNvSpPr>
            <a:spLocks noChangeAspect="1"/>
          </p:cNvSpPr>
          <p:nvPr/>
        </p:nvSpPr>
        <p:spPr>
          <a:xfrm>
            <a:off x="2075221" y="3277045"/>
            <a:ext cx="1364177" cy="353837"/>
          </a:xfrm>
          <a:custGeom>
            <a:avLst/>
            <a:gdLst>
              <a:gd name="connsiteX0" fmla="*/ 1066800 w 1131949"/>
              <a:gd name="connsiteY0" fmla="*/ 273050 h 273050"/>
              <a:gd name="connsiteX1" fmla="*/ 1016000 w 1131949"/>
              <a:gd name="connsiteY1" fmla="*/ 0 h 273050"/>
              <a:gd name="connsiteX2" fmla="*/ 0 w 1131949"/>
              <a:gd name="connsiteY2" fmla="*/ 273050 h 273050"/>
            </a:gdLst>
            <a:ahLst/>
            <a:cxnLst>
              <a:cxn ang="0">
                <a:pos x="connsiteX0" y="connsiteY0"/>
              </a:cxn>
              <a:cxn ang="0">
                <a:pos x="connsiteX1" y="connsiteY1"/>
              </a:cxn>
              <a:cxn ang="0">
                <a:pos x="connsiteX2" y="connsiteY2"/>
              </a:cxn>
            </a:cxnLst>
            <a:rect l="l" t="t" r="r" b="b"/>
            <a:pathLst>
              <a:path w="1131949" h="273050">
                <a:moveTo>
                  <a:pt x="1066800" y="273050"/>
                </a:moveTo>
                <a:cubicBezTo>
                  <a:pt x="1130300" y="136525"/>
                  <a:pt x="1193800" y="0"/>
                  <a:pt x="1016000" y="0"/>
                </a:cubicBezTo>
                <a:cubicBezTo>
                  <a:pt x="838200" y="0"/>
                  <a:pt x="419100" y="136525"/>
                  <a:pt x="0" y="273050"/>
                </a:cubicBezTo>
              </a:path>
            </a:pathLst>
          </a:custGeom>
          <a:noFill/>
          <a:ln w="28575" cap="flat" cmpd="sng" algn="ctr">
            <a:solidFill>
              <a:sysClr val="windowText" lastClr="000000">
                <a:lumMod val="65000"/>
                <a:lumOff val="35000"/>
              </a:sysClr>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155" name="文本框 154">
            <a:extLst>
              <a:ext uri="{FF2B5EF4-FFF2-40B4-BE49-F238E27FC236}">
                <a16:creationId xmlns:a16="http://schemas.microsoft.com/office/drawing/2014/main" xmlns="" id="{223D3493-193E-EE4D-8D28-95FFD285E00E}"/>
              </a:ext>
            </a:extLst>
          </p:cNvPr>
          <p:cNvSpPr txBox="1">
            <a:spLocks noChangeAspect="1"/>
          </p:cNvSpPr>
          <p:nvPr/>
        </p:nvSpPr>
        <p:spPr>
          <a:xfrm>
            <a:off x="4698067" y="4516891"/>
            <a:ext cx="487819"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6" name="文本框 155">
            <a:extLst>
              <a:ext uri="{FF2B5EF4-FFF2-40B4-BE49-F238E27FC236}">
                <a16:creationId xmlns:a16="http://schemas.microsoft.com/office/drawing/2014/main" xmlns="" id="{23C99C92-C7A9-DF43-A31D-35D16BC813FD}"/>
              </a:ext>
            </a:extLst>
          </p:cNvPr>
          <p:cNvSpPr txBox="1">
            <a:spLocks noChangeAspect="1"/>
          </p:cNvSpPr>
          <p:nvPr/>
        </p:nvSpPr>
        <p:spPr>
          <a:xfrm>
            <a:off x="3911954" y="4492692"/>
            <a:ext cx="487819"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7" name="文本框 156">
            <a:extLst>
              <a:ext uri="{FF2B5EF4-FFF2-40B4-BE49-F238E27FC236}">
                <a16:creationId xmlns:a16="http://schemas.microsoft.com/office/drawing/2014/main" xmlns="" id="{4C08B6EB-CF60-FA4A-ACA9-B9A3874FE817}"/>
              </a:ext>
            </a:extLst>
          </p:cNvPr>
          <p:cNvSpPr txBox="1">
            <a:spLocks noChangeAspect="1"/>
          </p:cNvSpPr>
          <p:nvPr/>
        </p:nvSpPr>
        <p:spPr>
          <a:xfrm>
            <a:off x="3158731" y="4498998"/>
            <a:ext cx="487819"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8" name="文本框 157">
            <a:extLst>
              <a:ext uri="{FF2B5EF4-FFF2-40B4-BE49-F238E27FC236}">
                <a16:creationId xmlns:a16="http://schemas.microsoft.com/office/drawing/2014/main" xmlns="" id="{ABC2A7B0-53B3-E54D-B4D5-B405B17F67CB}"/>
              </a:ext>
            </a:extLst>
          </p:cNvPr>
          <p:cNvSpPr txBox="1">
            <a:spLocks noChangeAspect="1"/>
          </p:cNvSpPr>
          <p:nvPr/>
        </p:nvSpPr>
        <p:spPr>
          <a:xfrm>
            <a:off x="2376982" y="4495498"/>
            <a:ext cx="487819"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9" name="文本框 109">
            <a:extLst>
              <a:ext uri="{FF2B5EF4-FFF2-40B4-BE49-F238E27FC236}">
                <a16:creationId xmlns:a16="http://schemas.microsoft.com/office/drawing/2014/main" xmlns="" id="{EBCC9313-CC84-FF48-A2B7-A505216E7CF1}"/>
              </a:ext>
            </a:extLst>
          </p:cNvPr>
          <p:cNvSpPr txBox="1">
            <a:spLocks noChangeAspect="1"/>
          </p:cNvSpPr>
          <p:nvPr/>
        </p:nvSpPr>
        <p:spPr>
          <a:xfrm>
            <a:off x="1587403" y="4493148"/>
            <a:ext cx="487819" cy="41290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B0604020202020204" pitchFamily="34" charset="0"/>
              </a:rPr>
              <a:t>N</a:t>
            </a:r>
            <a:r>
              <a:rPr lang="en-US" altLang="zh-CN" baseline="-25000" dirty="0">
                <a:solidFill>
                  <a:prstClr val="black"/>
                </a:solidFill>
                <a:ea typeface="等线" panose="02010600030101010101" pitchFamily="2" charset="-122"/>
                <a:cs typeface="Arial" panose="020B0604020202020204" pitchFamily="34" charset="0"/>
              </a:rPr>
              <a:t>1</a:t>
            </a:r>
            <a:endParaRPr lang="zh-CN" altLang="en-US" baseline="-25000" dirty="0">
              <a:solidFill>
                <a:prstClr val="black"/>
              </a:solidFill>
              <a:ea typeface="等线" panose="02010600030101010101" pitchFamily="2" charset="-122"/>
              <a:cs typeface="Arial" panose="020B0604020202020204" pitchFamily="34" charset="0"/>
            </a:endParaRPr>
          </a:p>
        </p:txBody>
      </p:sp>
      <p:grpSp>
        <p:nvGrpSpPr>
          <p:cNvPr id="160" name="组合 159">
            <a:extLst>
              <a:ext uri="{FF2B5EF4-FFF2-40B4-BE49-F238E27FC236}">
                <a16:creationId xmlns:a16="http://schemas.microsoft.com/office/drawing/2014/main" xmlns="" id="{AF1044CF-D6A0-0D42-ADD0-42ED085BEF24}"/>
              </a:ext>
            </a:extLst>
          </p:cNvPr>
          <p:cNvGrpSpPr>
            <a:grpSpLocks noChangeAspect="1"/>
          </p:cNvGrpSpPr>
          <p:nvPr/>
        </p:nvGrpSpPr>
        <p:grpSpPr>
          <a:xfrm>
            <a:off x="1610001" y="3828514"/>
            <a:ext cx="487819" cy="455380"/>
            <a:chOff x="-39872" y="1180716"/>
            <a:chExt cx="436338" cy="407323"/>
          </a:xfrm>
        </p:grpSpPr>
        <p:sp>
          <p:nvSpPr>
            <p:cNvPr id="161" name="圆角矩形 160">
              <a:extLst>
                <a:ext uri="{FF2B5EF4-FFF2-40B4-BE49-F238E27FC236}">
                  <a16:creationId xmlns:a16="http://schemas.microsoft.com/office/drawing/2014/main" xmlns="" id="{952D10E7-A16B-4946-B3B2-55DE46F533A4}"/>
                </a:ext>
              </a:extLst>
            </p:cNvPr>
            <p:cNvSpPr/>
            <p:nvPr/>
          </p:nvSpPr>
          <p:spPr>
            <a:xfrm>
              <a:off x="-39872" y="1180716"/>
              <a:ext cx="427412" cy="407323"/>
            </a:xfrm>
            <a:prstGeom prst="roundRect">
              <a:avLst/>
            </a:prstGeom>
            <a:no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62" name="文本框 161">
              <a:extLst>
                <a:ext uri="{FF2B5EF4-FFF2-40B4-BE49-F238E27FC236}">
                  <a16:creationId xmlns:a16="http://schemas.microsoft.com/office/drawing/2014/main" xmlns="" id="{CF746431-D2E0-F847-8E83-92854C0D1E5C}"/>
                </a:ext>
              </a:extLst>
            </p:cNvPr>
            <p:cNvSpPr txBox="1"/>
            <p:nvPr/>
          </p:nvSpPr>
          <p:spPr>
            <a:xfrm>
              <a:off x="-39872" y="1195414"/>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D</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1</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sp>
        <p:nvSpPr>
          <p:cNvPr id="163" name="椭圆 162">
            <a:extLst>
              <a:ext uri="{FF2B5EF4-FFF2-40B4-BE49-F238E27FC236}">
                <a16:creationId xmlns:a16="http://schemas.microsoft.com/office/drawing/2014/main" xmlns="" id="{37CBF976-631F-6C45-BC83-D4E9E3F641DB}"/>
              </a:ext>
            </a:extLst>
          </p:cNvPr>
          <p:cNvSpPr>
            <a:spLocks noChangeAspect="1"/>
          </p:cNvSpPr>
          <p:nvPr/>
        </p:nvSpPr>
        <p:spPr>
          <a:xfrm rot="19843504">
            <a:off x="2144582" y="3245768"/>
            <a:ext cx="249988" cy="429840"/>
          </a:xfrm>
          <a:prstGeom prst="ellipse">
            <a:avLst/>
          </a:prstGeom>
          <a:noFill/>
          <a:ln w="28575" cap="flat" cmpd="sng" algn="ctr">
            <a:solidFill>
              <a:srgbClr val="C00000"/>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64" name="TextBox 36">
            <a:extLst>
              <a:ext uri="{FF2B5EF4-FFF2-40B4-BE49-F238E27FC236}">
                <a16:creationId xmlns:a16="http://schemas.microsoft.com/office/drawing/2014/main" xmlns="" id="{08E1ACAF-7D23-D14A-8FEA-CBE7CE130144}"/>
              </a:ext>
            </a:extLst>
          </p:cNvPr>
          <p:cNvSpPr txBox="1">
            <a:spLocks noChangeAspect="1"/>
          </p:cNvSpPr>
          <p:nvPr/>
        </p:nvSpPr>
        <p:spPr>
          <a:xfrm>
            <a:off x="989012" y="2776689"/>
            <a:ext cx="1511124" cy="412907"/>
          </a:xfrm>
          <a:prstGeom prst="rect">
            <a:avLst/>
          </a:prstGeom>
          <a:noFill/>
        </p:spPr>
        <p:txBody>
          <a:bodyPr wrap="none" rtlCol="0">
            <a:spAutoFit/>
          </a:bodyPr>
          <a:lstStyle/>
          <a:p>
            <a:pPr eaLnBrk="1" fontAlgn="auto" hangingPunct="1">
              <a:spcBef>
                <a:spcPts val="0"/>
              </a:spcBef>
              <a:spcAft>
                <a:spcPts val="0"/>
              </a:spcAft>
            </a:pPr>
            <a:r>
              <a:rPr lang="en-US" altLang="zh-CN" dirty="0">
                <a:solidFill>
                  <a:srgbClr val="C00000"/>
                </a:solidFill>
                <a:latin typeface="Arial" pitchFamily="34" charset="0"/>
                <a:ea typeface="等线" panose="02010600030101010101" pitchFamily="2" charset="-122"/>
                <a:cs typeface="Arial" pitchFamily="34" charset="0"/>
              </a:rPr>
              <a:t>Congestion</a:t>
            </a:r>
            <a:endParaRPr lang="zh-CN" altLang="en-US" dirty="0">
              <a:solidFill>
                <a:srgbClr val="C00000"/>
              </a:solidFill>
              <a:latin typeface="Arial" pitchFamily="34" charset="0"/>
              <a:ea typeface="等线" panose="02010600030101010101" pitchFamily="2" charset="-122"/>
              <a:cs typeface="Arial" pitchFamily="34" charset="0"/>
            </a:endParaRPr>
          </a:p>
        </p:txBody>
      </p:sp>
      <p:cxnSp>
        <p:nvCxnSpPr>
          <p:cNvPr id="165" name="直接箭头连接符 38">
            <a:extLst>
              <a:ext uri="{FF2B5EF4-FFF2-40B4-BE49-F238E27FC236}">
                <a16:creationId xmlns:a16="http://schemas.microsoft.com/office/drawing/2014/main" xmlns="" id="{40309F23-8B37-A242-8B86-7EDB242DF21E}"/>
              </a:ext>
            </a:extLst>
          </p:cNvPr>
          <p:cNvCxnSpPr>
            <a:cxnSpLocks noChangeAspect="1"/>
            <a:stCxn id="163" idx="0"/>
          </p:cNvCxnSpPr>
          <p:nvPr/>
        </p:nvCxnSpPr>
        <p:spPr>
          <a:xfrm flipH="1" flipV="1">
            <a:off x="2005630" y="3119790"/>
            <a:ext cx="158850" cy="153426"/>
          </a:xfrm>
          <a:prstGeom prst="straightConnector1">
            <a:avLst/>
          </a:prstGeom>
          <a:noFill/>
          <a:ln w="28575" cap="flat" cmpd="sng" algn="ctr">
            <a:solidFill>
              <a:srgbClr val="C00000"/>
            </a:solidFill>
            <a:prstDash val="sysDash"/>
            <a:miter lim="800000"/>
            <a:tailEnd type="triangle" w="lg" len="med"/>
          </a:ln>
          <a:effectLst/>
        </p:spPr>
      </p:cxnSp>
      <p:sp>
        <p:nvSpPr>
          <p:cNvPr id="210" name="圆角矩形 209">
            <a:extLst>
              <a:ext uri="{FF2B5EF4-FFF2-40B4-BE49-F238E27FC236}">
                <a16:creationId xmlns:a16="http://schemas.microsoft.com/office/drawing/2014/main" xmlns="" id="{46C4B2D2-895E-184D-9F9F-9679C4534636}"/>
              </a:ext>
            </a:extLst>
          </p:cNvPr>
          <p:cNvSpPr/>
          <p:nvPr/>
        </p:nvSpPr>
        <p:spPr>
          <a:xfrm>
            <a:off x="6735623" y="3425788"/>
            <a:ext cx="558637" cy="122802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11" name="圆角矩形 210">
            <a:extLst>
              <a:ext uri="{FF2B5EF4-FFF2-40B4-BE49-F238E27FC236}">
                <a16:creationId xmlns:a16="http://schemas.microsoft.com/office/drawing/2014/main" xmlns="" id="{5720C0E6-F129-E14B-81E9-35AE2DC8ABA0}"/>
              </a:ext>
            </a:extLst>
          </p:cNvPr>
          <p:cNvSpPr/>
          <p:nvPr/>
        </p:nvSpPr>
        <p:spPr>
          <a:xfrm>
            <a:off x="9300190" y="3435225"/>
            <a:ext cx="558637" cy="122802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12" name="圆角矩形 211">
            <a:extLst>
              <a:ext uri="{FF2B5EF4-FFF2-40B4-BE49-F238E27FC236}">
                <a16:creationId xmlns:a16="http://schemas.microsoft.com/office/drawing/2014/main" xmlns="" id="{C5B93D82-0C88-EF47-8608-CEFE4175C3A6}"/>
              </a:ext>
            </a:extLst>
          </p:cNvPr>
          <p:cNvSpPr/>
          <p:nvPr/>
        </p:nvSpPr>
        <p:spPr>
          <a:xfrm>
            <a:off x="10151028" y="3435225"/>
            <a:ext cx="558637" cy="122802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grpSp>
        <p:nvGrpSpPr>
          <p:cNvPr id="213" name="组合 212">
            <a:extLst>
              <a:ext uri="{FF2B5EF4-FFF2-40B4-BE49-F238E27FC236}">
                <a16:creationId xmlns:a16="http://schemas.microsoft.com/office/drawing/2014/main" xmlns="" id="{3830B487-104C-CF45-AD2F-65FDF3CF107C}"/>
              </a:ext>
            </a:extLst>
          </p:cNvPr>
          <p:cNvGrpSpPr/>
          <p:nvPr/>
        </p:nvGrpSpPr>
        <p:grpSpPr>
          <a:xfrm>
            <a:off x="6787873" y="3828527"/>
            <a:ext cx="452645" cy="422546"/>
            <a:chOff x="-39872" y="1180716"/>
            <a:chExt cx="436338" cy="407323"/>
          </a:xfrm>
        </p:grpSpPr>
        <p:sp>
          <p:nvSpPr>
            <p:cNvPr id="214" name="圆角矩形 213">
              <a:extLst>
                <a:ext uri="{FF2B5EF4-FFF2-40B4-BE49-F238E27FC236}">
                  <a16:creationId xmlns:a16="http://schemas.microsoft.com/office/drawing/2014/main" xmlns="" id="{1D230DC3-E1A3-3B42-8080-5F8E7D161618}"/>
                </a:ext>
              </a:extLst>
            </p:cNvPr>
            <p:cNvSpPr/>
            <p:nvPr/>
          </p:nvSpPr>
          <p:spPr>
            <a:xfrm>
              <a:off x="-39872" y="1180716"/>
              <a:ext cx="427412" cy="407323"/>
            </a:xfrm>
            <a:prstGeom prst="roundRect">
              <a:avLst/>
            </a:prstGeom>
            <a:no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15" name="文本框 214">
              <a:extLst>
                <a:ext uri="{FF2B5EF4-FFF2-40B4-BE49-F238E27FC236}">
                  <a16:creationId xmlns:a16="http://schemas.microsoft.com/office/drawing/2014/main" xmlns="" id="{8E53407E-7291-484C-836E-1C1183B7811D}"/>
                </a:ext>
              </a:extLst>
            </p:cNvPr>
            <p:cNvSpPr txBox="1"/>
            <p:nvPr/>
          </p:nvSpPr>
          <p:spPr>
            <a:xfrm>
              <a:off x="-39872" y="1195414"/>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D</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1</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sp>
        <p:nvSpPr>
          <p:cNvPr id="216" name="圆角矩形 215">
            <a:extLst>
              <a:ext uri="{FF2B5EF4-FFF2-40B4-BE49-F238E27FC236}">
                <a16:creationId xmlns:a16="http://schemas.microsoft.com/office/drawing/2014/main" xmlns="" id="{BD8A09A2-6278-BD4D-8BB8-1B955DC612B5}"/>
              </a:ext>
            </a:extLst>
          </p:cNvPr>
          <p:cNvSpPr/>
          <p:nvPr/>
        </p:nvSpPr>
        <p:spPr>
          <a:xfrm>
            <a:off x="9352356" y="4120144"/>
            <a:ext cx="443386" cy="422546"/>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17" name="文本框 216">
            <a:extLst>
              <a:ext uri="{FF2B5EF4-FFF2-40B4-BE49-F238E27FC236}">
                <a16:creationId xmlns:a16="http://schemas.microsoft.com/office/drawing/2014/main" xmlns="" id="{7DBEDCA6-3EFC-5B4C-AD33-AD33486F89E9}"/>
              </a:ext>
            </a:extLst>
          </p:cNvPr>
          <p:cNvSpPr txBox="1"/>
          <p:nvPr/>
        </p:nvSpPr>
        <p:spPr>
          <a:xfrm>
            <a:off x="9362236" y="4135390"/>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grpSp>
        <p:nvGrpSpPr>
          <p:cNvPr id="218" name="组合 217">
            <a:extLst>
              <a:ext uri="{FF2B5EF4-FFF2-40B4-BE49-F238E27FC236}">
                <a16:creationId xmlns:a16="http://schemas.microsoft.com/office/drawing/2014/main" xmlns="" id="{08CC4771-8020-F541-977A-E323B3A903DC}"/>
              </a:ext>
            </a:extLst>
          </p:cNvPr>
          <p:cNvGrpSpPr/>
          <p:nvPr/>
        </p:nvGrpSpPr>
        <p:grpSpPr>
          <a:xfrm>
            <a:off x="10209775" y="4115684"/>
            <a:ext cx="452645" cy="422546"/>
            <a:chOff x="4179217" y="1172094"/>
            <a:chExt cx="436338" cy="407323"/>
          </a:xfrm>
        </p:grpSpPr>
        <p:sp>
          <p:nvSpPr>
            <p:cNvPr id="219" name="圆角矩形 218">
              <a:extLst>
                <a:ext uri="{FF2B5EF4-FFF2-40B4-BE49-F238E27FC236}">
                  <a16:creationId xmlns:a16="http://schemas.microsoft.com/office/drawing/2014/main" xmlns="" id="{08B00851-AC23-794F-AB33-9D648E466E92}"/>
                </a:ext>
              </a:extLst>
            </p:cNvPr>
            <p:cNvSpPr/>
            <p:nvPr/>
          </p:nvSpPr>
          <p:spPr>
            <a:xfrm>
              <a:off x="4179217" y="1172094"/>
              <a:ext cx="427412" cy="407323"/>
            </a:xfrm>
            <a:prstGeom prst="roundRect">
              <a:avLst/>
            </a:prstGeom>
            <a:solidFill>
              <a:srgbClr val="FFC000">
                <a:lumMod val="40000"/>
                <a:lumOff val="6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20" name="文本框 219">
              <a:extLst>
                <a:ext uri="{FF2B5EF4-FFF2-40B4-BE49-F238E27FC236}">
                  <a16:creationId xmlns:a16="http://schemas.microsoft.com/office/drawing/2014/main" xmlns="" id="{EF47DCA9-6F9F-944D-B37B-D5921E750A50}"/>
                </a:ext>
              </a:extLst>
            </p:cNvPr>
            <p:cNvSpPr txBox="1"/>
            <p:nvPr/>
          </p:nvSpPr>
          <p:spPr>
            <a:xfrm>
              <a:off x="4179217" y="1186791"/>
              <a:ext cx="436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P</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5</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grpSp>
        <p:nvGrpSpPr>
          <p:cNvPr id="221" name="组合 220">
            <a:extLst>
              <a:ext uri="{FF2B5EF4-FFF2-40B4-BE49-F238E27FC236}">
                <a16:creationId xmlns:a16="http://schemas.microsoft.com/office/drawing/2014/main" xmlns="" id="{A15BF6EB-B213-3B42-B00B-EE37A15BA57E}"/>
              </a:ext>
            </a:extLst>
          </p:cNvPr>
          <p:cNvGrpSpPr/>
          <p:nvPr/>
        </p:nvGrpSpPr>
        <p:grpSpPr>
          <a:xfrm>
            <a:off x="9352105" y="3526915"/>
            <a:ext cx="443386" cy="422546"/>
            <a:chOff x="2709337" y="1172094"/>
            <a:chExt cx="427412" cy="407323"/>
          </a:xfrm>
        </p:grpSpPr>
        <p:sp>
          <p:nvSpPr>
            <p:cNvPr id="222" name="圆角矩形 221">
              <a:extLst>
                <a:ext uri="{FF2B5EF4-FFF2-40B4-BE49-F238E27FC236}">
                  <a16:creationId xmlns:a16="http://schemas.microsoft.com/office/drawing/2014/main" xmlns="" id="{95371779-CE90-9140-824D-3C839149621F}"/>
                </a:ext>
              </a:extLst>
            </p:cNvPr>
            <p:cNvSpPr/>
            <p:nvPr/>
          </p:nvSpPr>
          <p:spPr>
            <a:xfrm>
              <a:off x="2709337" y="1172094"/>
              <a:ext cx="427412" cy="407323"/>
            </a:xfrm>
            <a:prstGeom prst="roundRect">
              <a:avLst/>
            </a:prstGeom>
            <a:solidFill>
              <a:srgbClr val="5B9BD5">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23" name="文本框 222">
              <a:extLst>
                <a:ext uri="{FF2B5EF4-FFF2-40B4-BE49-F238E27FC236}">
                  <a16:creationId xmlns:a16="http://schemas.microsoft.com/office/drawing/2014/main" xmlns="" id="{AC7405E6-6BBD-D147-9482-9C6DEE0377D6}"/>
                </a:ext>
              </a:extLst>
            </p:cNvPr>
            <p:cNvSpPr txBox="1"/>
            <p:nvPr/>
          </p:nvSpPr>
          <p:spPr>
            <a:xfrm>
              <a:off x="2756170" y="1186791"/>
              <a:ext cx="3337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I</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2</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cxnSp>
        <p:nvCxnSpPr>
          <p:cNvPr id="224" name="直接箭头连接符 25">
            <a:extLst>
              <a:ext uri="{FF2B5EF4-FFF2-40B4-BE49-F238E27FC236}">
                <a16:creationId xmlns:a16="http://schemas.microsoft.com/office/drawing/2014/main" xmlns="" id="{1539E789-9F70-9945-B105-5AA6514B9882}"/>
              </a:ext>
            </a:extLst>
          </p:cNvPr>
          <p:cNvCxnSpPr>
            <a:stCxn id="216" idx="0"/>
            <a:endCxn id="222" idx="2"/>
          </p:cNvCxnSpPr>
          <p:nvPr/>
        </p:nvCxnSpPr>
        <p:spPr>
          <a:xfrm flipH="1" flipV="1">
            <a:off x="9573798" y="3949461"/>
            <a:ext cx="251" cy="170682"/>
          </a:xfrm>
          <a:prstGeom prst="straightConnector1">
            <a:avLst/>
          </a:prstGeom>
          <a:noFill/>
          <a:ln w="28575" cap="flat" cmpd="sng" algn="ctr">
            <a:solidFill>
              <a:srgbClr val="ED7D31">
                <a:lumMod val="50000"/>
              </a:srgbClr>
            </a:solidFill>
            <a:prstDash val="solid"/>
            <a:miter lim="800000"/>
            <a:tailEnd type="triangle" w="lg" len="med"/>
          </a:ln>
          <a:effectLst/>
        </p:spPr>
      </p:cxnSp>
      <p:sp>
        <p:nvSpPr>
          <p:cNvPr id="225" name="矩形 224">
            <a:extLst>
              <a:ext uri="{FF2B5EF4-FFF2-40B4-BE49-F238E27FC236}">
                <a16:creationId xmlns:a16="http://schemas.microsoft.com/office/drawing/2014/main" xmlns="" id="{9C261856-B9F2-0F4A-BD8D-7F8DAAE4CD7A}"/>
              </a:ext>
            </a:extLst>
          </p:cNvPr>
          <p:cNvSpPr/>
          <p:nvPr/>
        </p:nvSpPr>
        <p:spPr>
          <a:xfrm>
            <a:off x="8728557" y="3028669"/>
            <a:ext cx="442668" cy="478919"/>
          </a:xfrm>
          <a:prstGeom prst="rect">
            <a:avLst/>
          </a:prstGeom>
        </p:spPr>
        <p:txBody>
          <a:bodyPr wrap="none">
            <a:spAutoFit/>
          </a:bodyPr>
          <a:lstStyle/>
          <a:p>
            <a:pPr eaLnBrk="1" fontAlgn="auto" hangingPunct="1">
              <a:spcBef>
                <a:spcPts val="0"/>
              </a:spcBef>
              <a:spcAft>
                <a:spcPts val="0"/>
              </a:spcAft>
            </a:pPr>
            <a:r>
              <a:rPr lang="en-US" altLang="zh-CN" sz="2400" dirty="0">
                <a:solidFill>
                  <a:srgbClr val="ED7D31">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ED7D31">
                  <a:lumMod val="50000"/>
                </a:srgbClr>
              </a:solidFill>
              <a:latin typeface="Arial Unicode MS" pitchFamily="34" charset="-128"/>
              <a:ea typeface="Arial Unicode MS" pitchFamily="34" charset="-128"/>
              <a:cs typeface="Arial Unicode MS" pitchFamily="34" charset="-128"/>
            </a:endParaRPr>
          </a:p>
        </p:txBody>
      </p:sp>
      <p:sp>
        <p:nvSpPr>
          <p:cNvPr id="226" name="矩形 225">
            <a:extLst>
              <a:ext uri="{FF2B5EF4-FFF2-40B4-BE49-F238E27FC236}">
                <a16:creationId xmlns:a16="http://schemas.microsoft.com/office/drawing/2014/main" xmlns="" id="{0146C326-9319-4848-A82E-F7D097F435C7}"/>
              </a:ext>
            </a:extLst>
          </p:cNvPr>
          <p:cNvSpPr/>
          <p:nvPr/>
        </p:nvSpPr>
        <p:spPr>
          <a:xfrm>
            <a:off x="10027658" y="2753029"/>
            <a:ext cx="442668" cy="478919"/>
          </a:xfrm>
          <a:prstGeom prst="rect">
            <a:avLst/>
          </a:prstGeom>
        </p:spPr>
        <p:txBody>
          <a:bodyPr wrap="none">
            <a:spAutoFit/>
          </a:bodyPr>
          <a:lstStyle/>
          <a:p>
            <a:pPr eaLnBrk="1" fontAlgn="auto" hangingPunct="1">
              <a:spcBef>
                <a:spcPts val="0"/>
              </a:spcBef>
              <a:spcAft>
                <a:spcPts val="0"/>
              </a:spcAft>
            </a:pPr>
            <a:r>
              <a:rPr lang="en-US" altLang="zh-CN" sz="2400" dirty="0">
                <a:solidFill>
                  <a:srgbClr val="ED7D31">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ED7D31">
                  <a:lumMod val="50000"/>
                </a:srgbClr>
              </a:solidFill>
              <a:latin typeface="Arial Unicode MS" pitchFamily="34" charset="-128"/>
              <a:ea typeface="Arial Unicode MS" pitchFamily="34" charset="-128"/>
              <a:cs typeface="Arial Unicode MS" pitchFamily="34" charset="-128"/>
            </a:endParaRPr>
          </a:p>
        </p:txBody>
      </p:sp>
      <p:sp>
        <p:nvSpPr>
          <p:cNvPr id="227" name="矩形 226">
            <a:extLst>
              <a:ext uri="{FF2B5EF4-FFF2-40B4-BE49-F238E27FC236}">
                <a16:creationId xmlns:a16="http://schemas.microsoft.com/office/drawing/2014/main" xmlns="" id="{63DDDAC6-9CA5-AE40-8B28-748919C7C29F}"/>
              </a:ext>
            </a:extLst>
          </p:cNvPr>
          <p:cNvSpPr/>
          <p:nvPr/>
        </p:nvSpPr>
        <p:spPr>
          <a:xfrm>
            <a:off x="9333570" y="3057075"/>
            <a:ext cx="442668" cy="478919"/>
          </a:xfrm>
          <a:prstGeom prst="rect">
            <a:avLst/>
          </a:prstGeom>
        </p:spPr>
        <p:txBody>
          <a:bodyPr wrap="none">
            <a:spAutoFit/>
          </a:bodyPr>
          <a:lstStyle/>
          <a:p>
            <a:pPr eaLnBrk="1" fontAlgn="auto" hangingPunct="1">
              <a:spcBef>
                <a:spcPts val="0"/>
              </a:spcBef>
              <a:spcAft>
                <a:spcPts val="0"/>
              </a:spcAft>
            </a:pPr>
            <a:r>
              <a:rPr lang="en-US" altLang="zh-CN" sz="2400" dirty="0">
                <a:solidFill>
                  <a:srgbClr val="002060"/>
                </a:solidFill>
                <a:latin typeface="Arial Unicode MS" pitchFamily="34" charset="-128"/>
                <a:ea typeface="Arial Unicode MS" pitchFamily="34" charset="-128"/>
                <a:cs typeface="Arial Unicode MS" pitchFamily="34" charset="-128"/>
              </a:rPr>
              <a:t>❷</a:t>
            </a:r>
            <a:endParaRPr lang="zh-CN" altLang="en-US" sz="2400" dirty="0">
              <a:solidFill>
                <a:srgbClr val="002060"/>
              </a:solidFill>
              <a:latin typeface="Arial Unicode MS" pitchFamily="34" charset="-128"/>
              <a:ea typeface="Arial Unicode MS" pitchFamily="34" charset="-128"/>
              <a:cs typeface="Arial Unicode MS" pitchFamily="34" charset="-128"/>
            </a:endParaRPr>
          </a:p>
        </p:txBody>
      </p:sp>
      <p:sp>
        <p:nvSpPr>
          <p:cNvPr id="228" name="矩形 227">
            <a:extLst>
              <a:ext uri="{FF2B5EF4-FFF2-40B4-BE49-F238E27FC236}">
                <a16:creationId xmlns:a16="http://schemas.microsoft.com/office/drawing/2014/main" xmlns="" id="{DD0137BD-00FB-B843-BE32-203AA25B7692}"/>
              </a:ext>
            </a:extLst>
          </p:cNvPr>
          <p:cNvSpPr/>
          <p:nvPr/>
        </p:nvSpPr>
        <p:spPr>
          <a:xfrm>
            <a:off x="7478126" y="2772504"/>
            <a:ext cx="442668" cy="478919"/>
          </a:xfrm>
          <a:prstGeom prst="rect">
            <a:avLst/>
          </a:prstGeom>
        </p:spPr>
        <p:txBody>
          <a:bodyPr wrap="none">
            <a:spAutoFit/>
          </a:bodyPr>
          <a:lstStyle/>
          <a:p>
            <a:pPr eaLnBrk="1" fontAlgn="auto" hangingPunct="1">
              <a:spcBef>
                <a:spcPts val="0"/>
              </a:spcBef>
              <a:spcAft>
                <a:spcPts val="0"/>
              </a:spcAft>
            </a:pPr>
            <a:r>
              <a:rPr lang="en-US" altLang="zh-CN" sz="2400" dirty="0">
                <a:solidFill>
                  <a:srgbClr val="70AD47">
                    <a:lumMod val="50000"/>
                  </a:srgbClr>
                </a:solidFill>
                <a:latin typeface="Arial" panose="020B0604020202020204" pitchFamily="34" charset="0"/>
                <a:ea typeface="Arial Unicode MS" pitchFamily="34" charset="-128"/>
                <a:cs typeface="Arial" panose="020B0604020202020204" pitchFamily="34" charset="0"/>
              </a:rPr>
              <a:t>❸</a:t>
            </a:r>
            <a:endParaRPr lang="zh-CN" altLang="en-US" sz="2400" dirty="0">
              <a:solidFill>
                <a:srgbClr val="70AD47">
                  <a:lumMod val="50000"/>
                </a:srgbClr>
              </a:solidFill>
              <a:latin typeface="Arial" panose="020B0604020202020204" pitchFamily="34" charset="0"/>
              <a:ea typeface="Arial Unicode MS" pitchFamily="34" charset="-128"/>
              <a:cs typeface="Arial" panose="020B0604020202020204" pitchFamily="34" charset="0"/>
            </a:endParaRPr>
          </a:p>
        </p:txBody>
      </p:sp>
      <p:sp>
        <p:nvSpPr>
          <p:cNvPr id="229" name="矩形 228">
            <a:extLst>
              <a:ext uri="{FF2B5EF4-FFF2-40B4-BE49-F238E27FC236}">
                <a16:creationId xmlns:a16="http://schemas.microsoft.com/office/drawing/2014/main" xmlns="" id="{0098736D-FF3B-E04F-85CC-A02CACE08BDD}"/>
              </a:ext>
            </a:extLst>
          </p:cNvPr>
          <p:cNvSpPr/>
          <p:nvPr/>
        </p:nvSpPr>
        <p:spPr>
          <a:xfrm>
            <a:off x="8163643" y="2590800"/>
            <a:ext cx="1198593" cy="268283"/>
          </a:xfrm>
          <a:prstGeom prst="rect">
            <a:avLst/>
          </a:prstGeom>
          <a:no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rgbClr val="002060"/>
                </a:solidFill>
                <a:effectLst/>
                <a:uLnTx/>
                <a:uFillTx/>
                <a:latin typeface="等线"/>
                <a:ea typeface="等线" panose="02010600030101010101" pitchFamily="2" charset="-122"/>
                <a:cs typeface="Arial" panose="020B0604020202020204" pitchFamily="34" charset="0"/>
              </a:rPr>
              <a:t>Switch</a:t>
            </a:r>
            <a:endParaRPr kumimoji="0" lang="zh-CN" altLang="en-US" sz="1800" b="1" i="0" u="none" strike="noStrike" kern="0" cap="none" spc="0" normalizeH="0" baseline="0" noProof="0" dirty="0">
              <a:ln>
                <a:noFill/>
              </a:ln>
              <a:solidFill>
                <a:srgbClr val="002060"/>
              </a:solidFill>
              <a:effectLst/>
              <a:uLnTx/>
              <a:uFillTx/>
              <a:latin typeface="等线"/>
              <a:ea typeface="等线" panose="02010600030101010101" pitchFamily="2" charset="-122"/>
              <a:cs typeface="Arial" panose="020B0604020202020204" pitchFamily="34" charset="0"/>
            </a:endParaRPr>
          </a:p>
        </p:txBody>
      </p:sp>
      <p:cxnSp>
        <p:nvCxnSpPr>
          <p:cNvPr id="230" name="直接连接符 43">
            <a:extLst>
              <a:ext uri="{FF2B5EF4-FFF2-40B4-BE49-F238E27FC236}">
                <a16:creationId xmlns:a16="http://schemas.microsoft.com/office/drawing/2014/main" xmlns="" id="{E5F45E45-8643-E540-AD71-53506408B669}"/>
              </a:ext>
            </a:extLst>
          </p:cNvPr>
          <p:cNvCxnSpPr>
            <a:stCxn id="229" idx="2"/>
            <a:endCxn id="210" idx="0"/>
          </p:cNvCxnSpPr>
          <p:nvPr/>
        </p:nvCxnSpPr>
        <p:spPr>
          <a:xfrm flipH="1">
            <a:off x="7014942" y="2859083"/>
            <a:ext cx="1747998" cy="566705"/>
          </a:xfrm>
          <a:prstGeom prst="line">
            <a:avLst/>
          </a:prstGeom>
          <a:noFill/>
          <a:ln w="6350" cap="flat" cmpd="sng" algn="ctr">
            <a:solidFill>
              <a:srgbClr val="002060"/>
            </a:solidFill>
            <a:prstDash val="solid"/>
            <a:miter lim="800000"/>
          </a:ln>
          <a:effectLst/>
        </p:spPr>
      </p:cxnSp>
      <p:sp>
        <p:nvSpPr>
          <p:cNvPr id="231" name="圆角矩形 230">
            <a:extLst>
              <a:ext uri="{FF2B5EF4-FFF2-40B4-BE49-F238E27FC236}">
                <a16:creationId xmlns:a16="http://schemas.microsoft.com/office/drawing/2014/main" xmlns="" id="{1DDCA652-63B8-D941-8BF4-3299F940261C}"/>
              </a:ext>
            </a:extLst>
          </p:cNvPr>
          <p:cNvSpPr/>
          <p:nvPr/>
        </p:nvSpPr>
        <p:spPr>
          <a:xfrm>
            <a:off x="8444648" y="3425788"/>
            <a:ext cx="558637" cy="122802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32" name="圆角矩形 231">
            <a:extLst>
              <a:ext uri="{FF2B5EF4-FFF2-40B4-BE49-F238E27FC236}">
                <a16:creationId xmlns:a16="http://schemas.microsoft.com/office/drawing/2014/main" xmlns="" id="{9FE89734-D2D3-4F47-9110-D75339E25E24}"/>
              </a:ext>
            </a:extLst>
          </p:cNvPr>
          <p:cNvSpPr/>
          <p:nvPr/>
        </p:nvSpPr>
        <p:spPr>
          <a:xfrm>
            <a:off x="8506694" y="4110707"/>
            <a:ext cx="443386" cy="422546"/>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33" name="文本框 232">
            <a:extLst>
              <a:ext uri="{FF2B5EF4-FFF2-40B4-BE49-F238E27FC236}">
                <a16:creationId xmlns:a16="http://schemas.microsoft.com/office/drawing/2014/main" xmlns="" id="{8B072F4C-272E-F34B-82D8-523690AFE7D0}"/>
              </a:ext>
            </a:extLst>
          </p:cNvPr>
          <p:cNvSpPr txBox="1"/>
          <p:nvPr/>
        </p:nvSpPr>
        <p:spPr>
          <a:xfrm>
            <a:off x="8506694" y="4125953"/>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34" name="圆角矩形 233">
            <a:extLst>
              <a:ext uri="{FF2B5EF4-FFF2-40B4-BE49-F238E27FC236}">
                <a16:creationId xmlns:a16="http://schemas.microsoft.com/office/drawing/2014/main" xmlns="" id="{DF76960A-9756-7F4D-9647-CD7133AF06FA}"/>
              </a:ext>
            </a:extLst>
          </p:cNvPr>
          <p:cNvSpPr/>
          <p:nvPr/>
        </p:nvSpPr>
        <p:spPr>
          <a:xfrm>
            <a:off x="7591165" y="3435225"/>
            <a:ext cx="558637" cy="1228026"/>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235" name="圆角矩形 234">
            <a:extLst>
              <a:ext uri="{FF2B5EF4-FFF2-40B4-BE49-F238E27FC236}">
                <a16:creationId xmlns:a16="http://schemas.microsoft.com/office/drawing/2014/main" xmlns="" id="{60B9E25C-BA4B-2649-8EBE-07C43DCA79D3}"/>
              </a:ext>
            </a:extLst>
          </p:cNvPr>
          <p:cNvSpPr/>
          <p:nvPr/>
        </p:nvSpPr>
        <p:spPr>
          <a:xfrm>
            <a:off x="7653211" y="4120144"/>
            <a:ext cx="443386" cy="422546"/>
          </a:xfrm>
          <a:prstGeom prst="roundRect">
            <a:avLst/>
          </a:prstGeom>
          <a:no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36" name="文本框 235">
            <a:extLst>
              <a:ext uri="{FF2B5EF4-FFF2-40B4-BE49-F238E27FC236}">
                <a16:creationId xmlns:a16="http://schemas.microsoft.com/office/drawing/2014/main" xmlns="" id="{7D3BFE77-444C-CA4E-8911-86C6C6A6876C}"/>
              </a:ext>
            </a:extLst>
          </p:cNvPr>
          <p:cNvSpPr txBox="1"/>
          <p:nvPr/>
        </p:nvSpPr>
        <p:spPr>
          <a:xfrm>
            <a:off x="7653211" y="4135390"/>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D</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grpSp>
        <p:nvGrpSpPr>
          <p:cNvPr id="237" name="组合 236">
            <a:extLst>
              <a:ext uri="{FF2B5EF4-FFF2-40B4-BE49-F238E27FC236}">
                <a16:creationId xmlns:a16="http://schemas.microsoft.com/office/drawing/2014/main" xmlns="" id="{C28D4D02-EB42-074B-BD8F-F7B104A6D57C}"/>
              </a:ext>
            </a:extLst>
          </p:cNvPr>
          <p:cNvGrpSpPr/>
          <p:nvPr/>
        </p:nvGrpSpPr>
        <p:grpSpPr>
          <a:xfrm>
            <a:off x="7643080" y="3526915"/>
            <a:ext cx="443386" cy="422546"/>
            <a:chOff x="2709337" y="1172094"/>
            <a:chExt cx="427412" cy="407323"/>
          </a:xfrm>
        </p:grpSpPr>
        <p:sp>
          <p:nvSpPr>
            <p:cNvPr id="238" name="圆角矩形 237">
              <a:extLst>
                <a:ext uri="{FF2B5EF4-FFF2-40B4-BE49-F238E27FC236}">
                  <a16:creationId xmlns:a16="http://schemas.microsoft.com/office/drawing/2014/main" xmlns="" id="{09A44217-9613-0E4A-A71C-ADA463F0DF54}"/>
                </a:ext>
              </a:extLst>
            </p:cNvPr>
            <p:cNvSpPr/>
            <p:nvPr/>
          </p:nvSpPr>
          <p:spPr>
            <a:xfrm>
              <a:off x="2709337" y="1172094"/>
              <a:ext cx="427412" cy="407323"/>
            </a:xfrm>
            <a:prstGeom prst="roundRect">
              <a:avLst/>
            </a:prstGeom>
            <a:solidFill>
              <a:srgbClr val="5B9BD5">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239" name="文本框 238">
              <a:extLst>
                <a:ext uri="{FF2B5EF4-FFF2-40B4-BE49-F238E27FC236}">
                  <a16:creationId xmlns:a16="http://schemas.microsoft.com/office/drawing/2014/main" xmlns="" id="{34C58E9F-B152-2345-A926-E04647019CD4}"/>
                </a:ext>
              </a:extLst>
            </p:cNvPr>
            <p:cNvSpPr txBox="1"/>
            <p:nvPr/>
          </p:nvSpPr>
          <p:spPr>
            <a:xfrm>
              <a:off x="2756170" y="1186791"/>
              <a:ext cx="3337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I</a:t>
              </a:r>
              <a:r>
                <a:rPr kumimoji="0" lang="en-US" altLang="zh-CN"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rPr>
                <a:t>1</a:t>
              </a:r>
              <a:endParaRPr kumimoji="0" lang="zh-CN" altLang="en-US" sz="1800" b="0" i="0" u="none" strike="noStrike" kern="0" cap="none" spc="0" normalizeH="0" baseline="-25000" noProof="0" dirty="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grpSp>
      <p:cxnSp>
        <p:nvCxnSpPr>
          <p:cNvPr id="240" name="直接连接符 83">
            <a:extLst>
              <a:ext uri="{FF2B5EF4-FFF2-40B4-BE49-F238E27FC236}">
                <a16:creationId xmlns:a16="http://schemas.microsoft.com/office/drawing/2014/main" xmlns="" id="{6ECCC424-F417-624C-88A8-04FD3F7BE50F}"/>
              </a:ext>
            </a:extLst>
          </p:cNvPr>
          <p:cNvCxnSpPr>
            <a:stCxn id="229" idx="2"/>
            <a:endCxn id="234" idx="0"/>
          </p:cNvCxnSpPr>
          <p:nvPr/>
        </p:nvCxnSpPr>
        <p:spPr>
          <a:xfrm flipH="1">
            <a:off x="7870484" y="2859083"/>
            <a:ext cx="892457" cy="576142"/>
          </a:xfrm>
          <a:prstGeom prst="line">
            <a:avLst/>
          </a:prstGeom>
          <a:noFill/>
          <a:ln w="6350" cap="flat" cmpd="sng" algn="ctr">
            <a:solidFill>
              <a:srgbClr val="002060"/>
            </a:solidFill>
            <a:prstDash val="solid"/>
            <a:miter lim="800000"/>
          </a:ln>
          <a:effectLst/>
        </p:spPr>
      </p:cxnSp>
      <p:cxnSp>
        <p:nvCxnSpPr>
          <p:cNvPr id="241" name="直接连接符 87">
            <a:extLst>
              <a:ext uri="{FF2B5EF4-FFF2-40B4-BE49-F238E27FC236}">
                <a16:creationId xmlns:a16="http://schemas.microsoft.com/office/drawing/2014/main" xmlns="" id="{6C75DB43-0770-4A4F-B5FA-F989FD358136}"/>
              </a:ext>
            </a:extLst>
          </p:cNvPr>
          <p:cNvCxnSpPr>
            <a:stCxn id="229" idx="2"/>
            <a:endCxn id="231" idx="0"/>
          </p:cNvCxnSpPr>
          <p:nvPr/>
        </p:nvCxnSpPr>
        <p:spPr>
          <a:xfrm flipH="1">
            <a:off x="8723967" y="2859083"/>
            <a:ext cx="38973" cy="566705"/>
          </a:xfrm>
          <a:prstGeom prst="line">
            <a:avLst/>
          </a:prstGeom>
          <a:noFill/>
          <a:ln w="6350" cap="flat" cmpd="sng" algn="ctr">
            <a:solidFill>
              <a:srgbClr val="002060"/>
            </a:solidFill>
            <a:prstDash val="solid"/>
            <a:miter lim="800000"/>
          </a:ln>
          <a:effectLst/>
        </p:spPr>
      </p:cxnSp>
      <p:cxnSp>
        <p:nvCxnSpPr>
          <p:cNvPr id="242" name="直接连接符 91">
            <a:extLst>
              <a:ext uri="{FF2B5EF4-FFF2-40B4-BE49-F238E27FC236}">
                <a16:creationId xmlns:a16="http://schemas.microsoft.com/office/drawing/2014/main" xmlns="" id="{9DB1601E-44CA-E148-93E2-CDB23AC5BF42}"/>
              </a:ext>
            </a:extLst>
          </p:cNvPr>
          <p:cNvCxnSpPr>
            <a:stCxn id="229" idx="2"/>
            <a:endCxn id="211" idx="0"/>
          </p:cNvCxnSpPr>
          <p:nvPr/>
        </p:nvCxnSpPr>
        <p:spPr>
          <a:xfrm>
            <a:off x="8762940" y="2859083"/>
            <a:ext cx="816569" cy="576142"/>
          </a:xfrm>
          <a:prstGeom prst="line">
            <a:avLst/>
          </a:prstGeom>
          <a:noFill/>
          <a:ln w="6350" cap="flat" cmpd="sng" algn="ctr">
            <a:solidFill>
              <a:srgbClr val="002060"/>
            </a:solidFill>
            <a:prstDash val="solid"/>
            <a:miter lim="800000"/>
          </a:ln>
          <a:effectLst/>
        </p:spPr>
      </p:cxnSp>
      <p:cxnSp>
        <p:nvCxnSpPr>
          <p:cNvPr id="243" name="直接连接符 94">
            <a:extLst>
              <a:ext uri="{FF2B5EF4-FFF2-40B4-BE49-F238E27FC236}">
                <a16:creationId xmlns:a16="http://schemas.microsoft.com/office/drawing/2014/main" xmlns="" id="{0DD71DE6-FB5E-2D41-8FA5-475060F6123E}"/>
              </a:ext>
            </a:extLst>
          </p:cNvPr>
          <p:cNvCxnSpPr>
            <a:stCxn id="229" idx="2"/>
            <a:endCxn id="212" idx="0"/>
          </p:cNvCxnSpPr>
          <p:nvPr/>
        </p:nvCxnSpPr>
        <p:spPr>
          <a:xfrm>
            <a:off x="8762940" y="2859083"/>
            <a:ext cx="1667407" cy="576142"/>
          </a:xfrm>
          <a:prstGeom prst="line">
            <a:avLst/>
          </a:prstGeom>
          <a:noFill/>
          <a:ln w="6350" cap="flat" cmpd="sng" algn="ctr">
            <a:solidFill>
              <a:srgbClr val="002060"/>
            </a:solidFill>
            <a:prstDash val="solid"/>
            <a:miter lim="800000"/>
          </a:ln>
          <a:effectLst/>
        </p:spPr>
      </p:cxnSp>
      <p:sp>
        <p:nvSpPr>
          <p:cNvPr id="244" name="任意多边形 98">
            <a:extLst>
              <a:ext uri="{FF2B5EF4-FFF2-40B4-BE49-F238E27FC236}">
                <a16:creationId xmlns:a16="http://schemas.microsoft.com/office/drawing/2014/main" xmlns="" id="{35D49FE5-CE23-164D-BC94-9D6DEC1CAE9E}"/>
              </a:ext>
            </a:extLst>
          </p:cNvPr>
          <p:cNvSpPr/>
          <p:nvPr/>
        </p:nvSpPr>
        <p:spPr>
          <a:xfrm>
            <a:off x="9395135" y="2888050"/>
            <a:ext cx="1115170" cy="1345185"/>
          </a:xfrm>
          <a:custGeom>
            <a:avLst/>
            <a:gdLst>
              <a:gd name="connsiteX0" fmla="*/ 1002866 w 1074994"/>
              <a:gd name="connsiteY0" fmla="*/ 1182422 h 1296722"/>
              <a:gd name="connsiteX1" fmla="*/ 971116 w 1074994"/>
              <a:gd name="connsiteY1" fmla="*/ 414072 h 1296722"/>
              <a:gd name="connsiteX2" fmla="*/ 5916 w 1074994"/>
              <a:gd name="connsiteY2" fmla="*/ 1322 h 1296722"/>
              <a:gd name="connsiteX3" fmla="*/ 558366 w 1074994"/>
              <a:gd name="connsiteY3" fmla="*/ 541072 h 1296722"/>
              <a:gd name="connsiteX4" fmla="*/ 418666 w 1074994"/>
              <a:gd name="connsiteY4" fmla="*/ 1296722 h 1296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4994" h="1296722">
                <a:moveTo>
                  <a:pt x="1002866" y="1182422"/>
                </a:moveTo>
                <a:cubicBezTo>
                  <a:pt x="1070070" y="896672"/>
                  <a:pt x="1137274" y="610922"/>
                  <a:pt x="971116" y="414072"/>
                </a:cubicBezTo>
                <a:cubicBezTo>
                  <a:pt x="804958" y="217222"/>
                  <a:pt x="74708" y="-19845"/>
                  <a:pt x="5916" y="1322"/>
                </a:cubicBezTo>
                <a:cubicBezTo>
                  <a:pt x="-62876" y="22489"/>
                  <a:pt x="489574" y="325172"/>
                  <a:pt x="558366" y="541072"/>
                </a:cubicBezTo>
                <a:cubicBezTo>
                  <a:pt x="627158" y="756972"/>
                  <a:pt x="522912" y="1026847"/>
                  <a:pt x="418666" y="1296722"/>
                </a:cubicBezTo>
              </a:path>
            </a:pathLst>
          </a:custGeom>
          <a:noFill/>
          <a:ln w="28575" cap="flat" cmpd="sng" algn="ctr">
            <a:solidFill>
              <a:srgbClr val="ED7D31">
                <a:lumMod val="50000"/>
              </a:srgbClr>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245" name="任意多边形 102">
            <a:extLst>
              <a:ext uri="{FF2B5EF4-FFF2-40B4-BE49-F238E27FC236}">
                <a16:creationId xmlns:a16="http://schemas.microsoft.com/office/drawing/2014/main" xmlns="" id="{21C785BF-E6CD-4440-9CE2-D24E8CF0432F}"/>
              </a:ext>
            </a:extLst>
          </p:cNvPr>
          <p:cNvSpPr/>
          <p:nvPr/>
        </p:nvSpPr>
        <p:spPr>
          <a:xfrm>
            <a:off x="8093689" y="2945662"/>
            <a:ext cx="707070" cy="1182175"/>
          </a:xfrm>
          <a:custGeom>
            <a:avLst/>
            <a:gdLst>
              <a:gd name="connsiteX0" fmla="*/ 584200 w 681596"/>
              <a:gd name="connsiteY0" fmla="*/ 1149359 h 1165234"/>
              <a:gd name="connsiteX1" fmla="*/ 635000 w 681596"/>
              <a:gd name="connsiteY1" fmla="*/ 9 h 1165234"/>
              <a:gd name="connsiteX2" fmla="*/ 0 w 681596"/>
              <a:gd name="connsiteY2" fmla="*/ 1165234 h 1165234"/>
            </a:gdLst>
            <a:ahLst/>
            <a:cxnLst>
              <a:cxn ang="0">
                <a:pos x="connsiteX0" y="connsiteY0"/>
              </a:cxn>
              <a:cxn ang="0">
                <a:pos x="connsiteX1" y="connsiteY1"/>
              </a:cxn>
              <a:cxn ang="0">
                <a:pos x="connsiteX2" y="connsiteY2"/>
              </a:cxn>
            </a:cxnLst>
            <a:rect l="l" t="t" r="r" b="b"/>
            <a:pathLst>
              <a:path w="681596" h="1165234">
                <a:moveTo>
                  <a:pt x="584200" y="1149359"/>
                </a:moveTo>
                <a:cubicBezTo>
                  <a:pt x="658283" y="573361"/>
                  <a:pt x="732367" y="-2637"/>
                  <a:pt x="635000" y="9"/>
                </a:cubicBezTo>
                <a:cubicBezTo>
                  <a:pt x="537633" y="2655"/>
                  <a:pt x="268816" y="583944"/>
                  <a:pt x="0" y="1165234"/>
                </a:cubicBezTo>
              </a:path>
            </a:pathLst>
          </a:custGeom>
          <a:noFill/>
          <a:ln w="28575" cap="flat" cmpd="sng" algn="ctr">
            <a:solidFill>
              <a:srgbClr val="ED7D31">
                <a:lumMod val="50000"/>
              </a:srgbClr>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cxnSp>
        <p:nvCxnSpPr>
          <p:cNvPr id="246" name="直接箭头连接符 103">
            <a:extLst>
              <a:ext uri="{FF2B5EF4-FFF2-40B4-BE49-F238E27FC236}">
                <a16:creationId xmlns:a16="http://schemas.microsoft.com/office/drawing/2014/main" xmlns="" id="{16117CE1-8714-3D46-9D1C-44D04679C9AA}"/>
              </a:ext>
            </a:extLst>
          </p:cNvPr>
          <p:cNvCxnSpPr/>
          <p:nvPr/>
        </p:nvCxnSpPr>
        <p:spPr>
          <a:xfrm flipH="1" flipV="1">
            <a:off x="7852099" y="3940024"/>
            <a:ext cx="251" cy="170682"/>
          </a:xfrm>
          <a:prstGeom prst="straightConnector1">
            <a:avLst/>
          </a:prstGeom>
          <a:noFill/>
          <a:ln w="28575" cap="flat" cmpd="sng" algn="ctr">
            <a:solidFill>
              <a:srgbClr val="ED7D31">
                <a:lumMod val="50000"/>
              </a:srgbClr>
            </a:solidFill>
            <a:prstDash val="solid"/>
            <a:miter lim="800000"/>
            <a:tailEnd type="triangle" w="lg" len="med"/>
          </a:ln>
          <a:effectLst/>
        </p:spPr>
      </p:cxnSp>
      <p:sp>
        <p:nvSpPr>
          <p:cNvPr id="247" name="任意多边形 104">
            <a:extLst>
              <a:ext uri="{FF2B5EF4-FFF2-40B4-BE49-F238E27FC236}">
                <a16:creationId xmlns:a16="http://schemas.microsoft.com/office/drawing/2014/main" xmlns="" id="{C4E2CE02-2DBF-504B-BA6A-E22CFFEBECE3}"/>
              </a:ext>
            </a:extLst>
          </p:cNvPr>
          <p:cNvSpPr/>
          <p:nvPr/>
        </p:nvSpPr>
        <p:spPr>
          <a:xfrm>
            <a:off x="7882895" y="2885475"/>
            <a:ext cx="1636949" cy="636329"/>
          </a:xfrm>
          <a:custGeom>
            <a:avLst/>
            <a:gdLst>
              <a:gd name="connsiteX0" fmla="*/ 1577975 w 1577975"/>
              <a:gd name="connsiteY0" fmla="*/ 613404 h 613404"/>
              <a:gd name="connsiteX1" fmla="*/ 962025 w 1577975"/>
              <a:gd name="connsiteY1" fmla="*/ 629 h 613404"/>
              <a:gd name="connsiteX2" fmla="*/ 0 w 1577975"/>
              <a:gd name="connsiteY2" fmla="*/ 521329 h 613404"/>
            </a:gdLst>
            <a:ahLst/>
            <a:cxnLst>
              <a:cxn ang="0">
                <a:pos x="connsiteX0" y="connsiteY0"/>
              </a:cxn>
              <a:cxn ang="0">
                <a:pos x="connsiteX1" y="connsiteY1"/>
              </a:cxn>
              <a:cxn ang="0">
                <a:pos x="connsiteX2" y="connsiteY2"/>
              </a:cxn>
            </a:cxnLst>
            <a:rect l="l" t="t" r="r" b="b"/>
            <a:pathLst>
              <a:path w="1577975" h="613404">
                <a:moveTo>
                  <a:pt x="1577975" y="613404"/>
                </a:moveTo>
                <a:cubicBezTo>
                  <a:pt x="1401498" y="314689"/>
                  <a:pt x="1225021" y="15975"/>
                  <a:pt x="962025" y="629"/>
                </a:cubicBezTo>
                <a:cubicBezTo>
                  <a:pt x="699029" y="-14717"/>
                  <a:pt x="349514" y="253306"/>
                  <a:pt x="0" y="521329"/>
                </a:cubicBezTo>
              </a:path>
            </a:pathLst>
          </a:custGeom>
          <a:noFill/>
          <a:ln w="28575" cap="flat" cmpd="sng" algn="ctr">
            <a:solidFill>
              <a:srgbClr val="002060"/>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248" name="任意多边形 106">
            <a:extLst>
              <a:ext uri="{FF2B5EF4-FFF2-40B4-BE49-F238E27FC236}">
                <a16:creationId xmlns:a16="http://schemas.microsoft.com/office/drawing/2014/main" xmlns="" id="{DE138AA9-AC39-024F-AE42-D06DC81862E7}"/>
              </a:ext>
            </a:extLst>
          </p:cNvPr>
          <p:cNvSpPr/>
          <p:nvPr/>
        </p:nvSpPr>
        <p:spPr>
          <a:xfrm>
            <a:off x="6898090" y="2889247"/>
            <a:ext cx="1333582" cy="889463"/>
          </a:xfrm>
          <a:custGeom>
            <a:avLst/>
            <a:gdLst>
              <a:gd name="connsiteX0" fmla="*/ 812800 w 1285537"/>
              <a:gd name="connsiteY0" fmla="*/ 533568 h 857418"/>
              <a:gd name="connsiteX1" fmla="*/ 1250950 w 1285537"/>
              <a:gd name="connsiteY1" fmla="*/ 6518 h 857418"/>
              <a:gd name="connsiteX2" fmla="*/ 0 w 1285537"/>
              <a:gd name="connsiteY2" fmla="*/ 857418 h 857418"/>
            </a:gdLst>
            <a:ahLst/>
            <a:cxnLst>
              <a:cxn ang="0">
                <a:pos x="connsiteX0" y="connsiteY0"/>
              </a:cxn>
              <a:cxn ang="0">
                <a:pos x="connsiteX1" y="connsiteY1"/>
              </a:cxn>
              <a:cxn ang="0">
                <a:pos x="connsiteX2" y="connsiteY2"/>
              </a:cxn>
            </a:cxnLst>
            <a:rect l="l" t="t" r="r" b="b"/>
            <a:pathLst>
              <a:path w="1285537" h="857418">
                <a:moveTo>
                  <a:pt x="812800" y="533568"/>
                </a:moveTo>
                <a:cubicBezTo>
                  <a:pt x="1099608" y="243055"/>
                  <a:pt x="1386417" y="-47457"/>
                  <a:pt x="1250950" y="6518"/>
                </a:cubicBezTo>
                <a:cubicBezTo>
                  <a:pt x="1115483" y="60493"/>
                  <a:pt x="557741" y="458955"/>
                  <a:pt x="0" y="857418"/>
                </a:cubicBezTo>
              </a:path>
            </a:pathLst>
          </a:custGeom>
          <a:noFill/>
          <a:ln w="28575" cap="flat" cmpd="sng" algn="ctr">
            <a:solidFill>
              <a:srgbClr val="70AD47">
                <a:lumMod val="50000"/>
              </a:srgbClr>
            </a:solidFill>
            <a:prstDash val="solid"/>
            <a:miter lim="800000"/>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249" name="文本框 248">
            <a:extLst>
              <a:ext uri="{FF2B5EF4-FFF2-40B4-BE49-F238E27FC236}">
                <a16:creationId xmlns:a16="http://schemas.microsoft.com/office/drawing/2014/main" xmlns="" id="{FB3076CD-BB82-484B-BD45-E4B0FA7DF99D}"/>
              </a:ext>
            </a:extLst>
          </p:cNvPr>
          <p:cNvSpPr txBox="1"/>
          <p:nvPr/>
        </p:nvSpPr>
        <p:spPr>
          <a:xfrm>
            <a:off x="10239621" y="4678078"/>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50" name="文本框 249">
            <a:extLst>
              <a:ext uri="{FF2B5EF4-FFF2-40B4-BE49-F238E27FC236}">
                <a16:creationId xmlns:a16="http://schemas.microsoft.com/office/drawing/2014/main" xmlns="" id="{9F4F3A14-9596-B047-9090-C146F595BB4C}"/>
              </a:ext>
            </a:extLst>
          </p:cNvPr>
          <p:cNvSpPr txBox="1"/>
          <p:nvPr/>
        </p:nvSpPr>
        <p:spPr>
          <a:xfrm>
            <a:off x="9370320" y="4683093"/>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51" name="文本框 250">
            <a:extLst>
              <a:ext uri="{FF2B5EF4-FFF2-40B4-BE49-F238E27FC236}">
                <a16:creationId xmlns:a16="http://schemas.microsoft.com/office/drawing/2014/main" xmlns="" id="{31DBA7EC-EF08-7B48-A2E1-34A9B8679240}"/>
              </a:ext>
            </a:extLst>
          </p:cNvPr>
          <p:cNvSpPr txBox="1"/>
          <p:nvPr/>
        </p:nvSpPr>
        <p:spPr>
          <a:xfrm>
            <a:off x="8475046" y="4681821"/>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52" name="文本框 251">
            <a:extLst>
              <a:ext uri="{FF2B5EF4-FFF2-40B4-BE49-F238E27FC236}">
                <a16:creationId xmlns:a16="http://schemas.microsoft.com/office/drawing/2014/main" xmlns="" id="{6770F47E-BEC0-FD40-A8D5-C042FB7A1ACE}"/>
              </a:ext>
            </a:extLst>
          </p:cNvPr>
          <p:cNvSpPr txBox="1"/>
          <p:nvPr/>
        </p:nvSpPr>
        <p:spPr>
          <a:xfrm>
            <a:off x="7656572" y="4677979"/>
            <a:ext cx="452645" cy="383135"/>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253" name="文本框 109">
            <a:extLst>
              <a:ext uri="{FF2B5EF4-FFF2-40B4-BE49-F238E27FC236}">
                <a16:creationId xmlns:a16="http://schemas.microsoft.com/office/drawing/2014/main" xmlns="" id="{C33CB9B5-F966-1C47-BB17-377C1A3954AB}"/>
              </a:ext>
            </a:extLst>
          </p:cNvPr>
          <p:cNvSpPr txBox="1"/>
          <p:nvPr/>
        </p:nvSpPr>
        <p:spPr>
          <a:xfrm>
            <a:off x="6794690" y="4683093"/>
            <a:ext cx="452645" cy="38313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B0604020202020204" pitchFamily="34" charset="0"/>
              </a:rPr>
              <a:t>N</a:t>
            </a:r>
            <a:r>
              <a:rPr lang="en-US" altLang="zh-CN" baseline="-25000" dirty="0">
                <a:solidFill>
                  <a:prstClr val="black"/>
                </a:solidFill>
                <a:ea typeface="等线" panose="02010600030101010101" pitchFamily="2" charset="-122"/>
                <a:cs typeface="Arial" panose="020B0604020202020204" pitchFamily="34" charset="0"/>
              </a:rPr>
              <a:t>1</a:t>
            </a:r>
            <a:endParaRPr lang="zh-CN" altLang="en-US" baseline="-25000" dirty="0">
              <a:solidFill>
                <a:prstClr val="black"/>
              </a:solidFill>
              <a:ea typeface="等线" panose="02010600030101010101" pitchFamily="2" charset="-122"/>
              <a:cs typeface="Arial" panose="020B0604020202020204" pitchFamily="34" charset="0"/>
            </a:endParaRPr>
          </a:p>
        </p:txBody>
      </p:sp>
      <p:sp>
        <p:nvSpPr>
          <p:cNvPr id="94" name="矩形 93">
            <a:extLst>
              <a:ext uri="{FF2B5EF4-FFF2-40B4-BE49-F238E27FC236}">
                <a16:creationId xmlns:a16="http://schemas.microsoft.com/office/drawing/2014/main" xmlns="" id="{B48615B7-70BE-EE46-8E7B-97AE698AA6C8}"/>
              </a:ext>
            </a:extLst>
          </p:cNvPr>
          <p:cNvSpPr/>
          <p:nvPr/>
        </p:nvSpPr>
        <p:spPr bwMode="auto">
          <a:xfrm>
            <a:off x="6745293" y="6004007"/>
            <a:ext cx="4006372" cy="70159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sp>
        <p:nvSpPr>
          <p:cNvPr id="95" name="文本框 94">
            <a:extLst>
              <a:ext uri="{FF2B5EF4-FFF2-40B4-BE49-F238E27FC236}">
                <a16:creationId xmlns:a16="http://schemas.microsoft.com/office/drawing/2014/main" xmlns="" id="{0D98D7D6-ED76-2F4D-9B9A-8AEA9EAA6860}"/>
              </a:ext>
            </a:extLst>
          </p:cNvPr>
          <p:cNvSpPr txBox="1"/>
          <p:nvPr/>
        </p:nvSpPr>
        <p:spPr>
          <a:xfrm>
            <a:off x="6704012" y="6041208"/>
            <a:ext cx="4270721" cy="646331"/>
          </a:xfrm>
          <a:prstGeom prst="rect">
            <a:avLst/>
          </a:prstGeom>
          <a:noFill/>
        </p:spPr>
        <p:txBody>
          <a:bodyPr wrap="none" rtlCol="0">
            <a:spAutoFit/>
          </a:bodyPr>
          <a:lstStyle/>
          <a:p>
            <a:r>
              <a:rPr kumimoji="1" lang="en-US" altLang="zh-CN" dirty="0"/>
              <a:t>Introduce </a:t>
            </a:r>
            <a:r>
              <a:rPr kumimoji="1" lang="en-US" altLang="zh-CN" b="1" dirty="0"/>
              <a:t>transmission dependency</a:t>
            </a:r>
            <a:r>
              <a:rPr kumimoji="1" lang="en-US" altLang="zh-CN" dirty="0"/>
              <a:t>: </a:t>
            </a:r>
          </a:p>
          <a:p>
            <a:r>
              <a:rPr kumimoji="1" lang="en-US" altLang="zh-CN" dirty="0"/>
              <a:t>D</a:t>
            </a:r>
            <a:r>
              <a:rPr kumimoji="1" lang="en-US" altLang="zh-CN" baseline="-25000" dirty="0"/>
              <a:t>4</a:t>
            </a:r>
            <a:r>
              <a:rPr kumimoji="1" lang="en-US" altLang="zh-CN" dirty="0"/>
              <a:t> should wait for P</a:t>
            </a:r>
            <a:r>
              <a:rPr kumimoji="1" lang="en-US" altLang="zh-CN" baseline="-25000" dirty="0"/>
              <a:t>5 </a:t>
            </a:r>
            <a:r>
              <a:rPr kumimoji="1" lang="en-US" altLang="zh-CN" dirty="0"/>
              <a:t>for aggregation</a:t>
            </a:r>
            <a:endParaRPr kumimoji="1" lang="en-US" altLang="zh-CN" baseline="-25000" dirty="0"/>
          </a:p>
        </p:txBody>
      </p:sp>
      <p:sp>
        <p:nvSpPr>
          <p:cNvPr id="96" name="矩形 95"/>
          <p:cNvSpPr/>
          <p:nvPr/>
        </p:nvSpPr>
        <p:spPr>
          <a:xfrm>
            <a:off x="6086378" y="5932920"/>
            <a:ext cx="660758" cy="769441"/>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600"/>
              </a:spcBef>
            </a:pPr>
            <a:r>
              <a:rPr lang="en-US" altLang="zh-CN" sz="4400" dirty="0">
                <a:solidFill>
                  <a:srgbClr val="FF0000"/>
                </a:solidFill>
                <a:sym typeface="Wingdings"/>
              </a:rPr>
              <a:t></a:t>
            </a:r>
            <a:endParaRPr lang="en-US" altLang="zh-CN" sz="4400" dirty="0">
              <a:solidFill>
                <a:srgbClr val="FF0000"/>
              </a:solidFill>
              <a:sym typeface="Wingdings" pitchFamily="2" charset="2"/>
            </a:endParaRPr>
          </a:p>
        </p:txBody>
      </p:sp>
      <p:sp>
        <p:nvSpPr>
          <p:cNvPr id="97" name="矩形 96"/>
          <p:cNvSpPr/>
          <p:nvPr/>
        </p:nvSpPr>
        <p:spPr>
          <a:xfrm>
            <a:off x="6086378" y="5300395"/>
            <a:ext cx="660758" cy="769441"/>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600"/>
              </a:spcBef>
            </a:pPr>
            <a:r>
              <a:rPr lang="en-US" altLang="zh-CN" sz="4400" dirty="0">
                <a:solidFill>
                  <a:srgbClr val="00B050"/>
                </a:solidFill>
                <a:sym typeface="Wingdings"/>
              </a:rPr>
              <a:t></a:t>
            </a:r>
            <a:endParaRPr lang="en-US" altLang="zh-CN" sz="4400" dirty="0">
              <a:solidFill>
                <a:srgbClr val="00B050"/>
              </a:solidFill>
              <a:sym typeface="Wingdings" pitchFamily="2" charset="2"/>
            </a:endParaRPr>
          </a:p>
        </p:txBody>
      </p:sp>
    </p:spTree>
    <p:extLst>
      <p:ext uri="{BB962C8B-B14F-4D97-AF65-F5344CB8AC3E}">
        <p14:creationId xmlns:p14="http://schemas.microsoft.com/office/powerpoint/2010/main" val="3845399720"/>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down)">
                                      <p:cBhvr>
                                        <p:cTn id="7" dur="500"/>
                                        <p:tgtEl>
                                          <p:spTgt spid="15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54"/>
                                        </p:tgtEl>
                                        <p:attrNameLst>
                                          <p:attrName>style.visibility</p:attrName>
                                        </p:attrNameLst>
                                      </p:cBhvr>
                                      <p:to>
                                        <p:strVal val="visible"/>
                                      </p:to>
                                    </p:set>
                                    <p:animEffect transition="in" filter="wipe(down)">
                                      <p:cBhvr>
                                        <p:cTn id="10" dur="500"/>
                                        <p:tgtEl>
                                          <p:spTgt spid="15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52"/>
                                        </p:tgtEl>
                                        <p:attrNameLst>
                                          <p:attrName>style.visibility</p:attrName>
                                        </p:attrNameLst>
                                      </p:cBhvr>
                                      <p:to>
                                        <p:strVal val="visible"/>
                                      </p:to>
                                    </p:set>
                                    <p:animEffect transition="in" filter="wipe(down)">
                                      <p:cBhvr>
                                        <p:cTn id="13" dur="500"/>
                                        <p:tgtEl>
                                          <p:spTgt spid="15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51"/>
                                        </p:tgtEl>
                                        <p:attrNameLst>
                                          <p:attrName>style.visibility</p:attrName>
                                        </p:attrNameLst>
                                      </p:cBhvr>
                                      <p:to>
                                        <p:strVal val="visible"/>
                                      </p:to>
                                    </p:set>
                                    <p:animEffect transition="in" filter="wipe(down)">
                                      <p:cBhvr>
                                        <p:cTn id="16" dur="500"/>
                                        <p:tgtEl>
                                          <p:spTgt spid="15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4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2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2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4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2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1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p:bldP spid="151" grpId="0" animBg="1"/>
      <p:bldP spid="152" grpId="0" animBg="1"/>
      <p:bldP spid="153" grpId="0" animBg="1"/>
      <p:bldP spid="154" grpId="0" animBg="1"/>
      <p:bldP spid="163" grpId="0" animBg="1"/>
      <p:bldP spid="164" grpId="0"/>
      <p:bldP spid="225" grpId="0"/>
      <p:bldP spid="226" grpId="0"/>
      <p:bldP spid="227" grpId="0"/>
      <p:bldP spid="228" grpId="0"/>
      <p:bldP spid="244" grpId="0" animBg="1"/>
      <p:bldP spid="245" grpId="0" animBg="1"/>
      <p:bldP spid="247" grpId="0" animBg="1"/>
      <p:bldP spid="248" grpId="0" animBg="1"/>
      <p:bldP spid="94" grpId="0" animBg="1"/>
      <p:bldP spid="95" grpId="0"/>
      <p:bldP spid="96" grpId="0"/>
      <p:bldP spid="9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Motivation</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386000"/>
            <a:ext cx="10969943" cy="4708318"/>
          </a:xfrm>
        </p:spPr>
        <p:txBody>
          <a:bodyPr/>
          <a:lstStyle/>
          <a:p>
            <a:r>
              <a:rPr lang="en-US" altLang="zh-CN" b="1" dirty="0"/>
              <a:t>Limitation</a:t>
            </a:r>
            <a:r>
              <a:rPr lang="zh-CN" altLang="en-US" b="1" dirty="0"/>
              <a:t> </a:t>
            </a:r>
            <a:r>
              <a:rPr lang="en-US" altLang="zh-CN" b="1" dirty="0"/>
              <a:t>1:</a:t>
            </a:r>
            <a:r>
              <a:rPr lang="zh-CN" altLang="en-US" b="1" dirty="0"/>
              <a:t> </a:t>
            </a:r>
            <a:r>
              <a:rPr lang="en" altLang="zh-CN" dirty="0"/>
              <a:t>Failing to utilize the full duplex transmission </a:t>
            </a:r>
          </a:p>
          <a:p>
            <a:pPr lvl="2"/>
            <a:endParaRPr lang="en" altLang="zh-CN" dirty="0"/>
          </a:p>
          <a:p>
            <a:pPr lvl="1"/>
            <a:endParaRPr lang="en-US" altLang="zh-CN" dirty="0"/>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7</a:t>
            </a:fld>
            <a:endParaRPr lang="en-US" dirty="0"/>
          </a:p>
        </p:txBody>
      </p:sp>
      <p:sp>
        <p:nvSpPr>
          <p:cNvPr id="9" name="文本框 8">
            <a:extLst>
              <a:ext uri="{FF2B5EF4-FFF2-40B4-BE49-F238E27FC236}">
                <a16:creationId xmlns:a16="http://schemas.microsoft.com/office/drawing/2014/main" xmlns="" id="{39DC71B6-52B4-114F-9F93-BA07BADA5758}"/>
              </a:ext>
            </a:extLst>
          </p:cNvPr>
          <p:cNvSpPr txBox="1"/>
          <p:nvPr/>
        </p:nvSpPr>
        <p:spPr>
          <a:xfrm>
            <a:off x="1463397" y="4764951"/>
            <a:ext cx="3818674" cy="400110"/>
          </a:xfrm>
          <a:prstGeom prst="rect">
            <a:avLst/>
          </a:prstGeom>
          <a:noFill/>
        </p:spPr>
        <p:txBody>
          <a:bodyPr wrap="none" rtlCol="0">
            <a:spAutoFit/>
          </a:bodyPr>
          <a:lstStyle/>
          <a:p>
            <a:r>
              <a:rPr kumimoji="1" lang="en" altLang="zh-CN" sz="2000" dirty="0"/>
              <a:t>(a) Unbalanced repair solutions </a:t>
            </a:r>
          </a:p>
        </p:txBody>
      </p:sp>
      <p:sp>
        <p:nvSpPr>
          <p:cNvPr id="11" name="文本框 10">
            <a:extLst>
              <a:ext uri="{FF2B5EF4-FFF2-40B4-BE49-F238E27FC236}">
                <a16:creationId xmlns:a16="http://schemas.microsoft.com/office/drawing/2014/main" xmlns="" id="{0CEAF89A-8FF5-614D-90C4-9EACA50EBF4B}"/>
              </a:ext>
            </a:extLst>
          </p:cNvPr>
          <p:cNvSpPr txBox="1"/>
          <p:nvPr/>
        </p:nvSpPr>
        <p:spPr>
          <a:xfrm>
            <a:off x="6856412" y="4768821"/>
            <a:ext cx="3518912" cy="400110"/>
          </a:xfrm>
          <a:prstGeom prst="rect">
            <a:avLst/>
          </a:prstGeom>
          <a:noFill/>
        </p:spPr>
        <p:txBody>
          <a:bodyPr wrap="none" rtlCol="0">
            <a:spAutoFit/>
          </a:bodyPr>
          <a:lstStyle/>
          <a:p>
            <a:r>
              <a:rPr lang="en" altLang="zh-CN" sz="2000" dirty="0"/>
              <a:t>(b) Balanced repair solutions </a:t>
            </a:r>
          </a:p>
        </p:txBody>
      </p:sp>
      <p:sp>
        <p:nvSpPr>
          <p:cNvPr id="13" name="矩形 12">
            <a:extLst>
              <a:ext uri="{FF2B5EF4-FFF2-40B4-BE49-F238E27FC236}">
                <a16:creationId xmlns:a16="http://schemas.microsoft.com/office/drawing/2014/main" xmlns="" id="{E098882F-46D5-6546-AC27-0B61E726AE03}"/>
              </a:ext>
            </a:extLst>
          </p:cNvPr>
          <p:cNvSpPr/>
          <p:nvPr/>
        </p:nvSpPr>
        <p:spPr bwMode="auto">
          <a:xfrm>
            <a:off x="2132012" y="5863220"/>
            <a:ext cx="7684149" cy="613780"/>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lnSpc>
                <a:spcPct val="150000"/>
              </a:lnSpc>
            </a:pPr>
            <a:r>
              <a:rPr lang="en" altLang="zh-CN" sz="2400" dirty="0">
                <a:solidFill>
                  <a:schemeClr val="bg1"/>
                </a:solidFill>
              </a:rPr>
              <a:t>The repair time is determined by the most loaded node</a:t>
            </a:r>
          </a:p>
        </p:txBody>
      </p:sp>
      <p:sp>
        <p:nvSpPr>
          <p:cNvPr id="41" name="圆角矩形 40">
            <a:extLst>
              <a:ext uri="{FF2B5EF4-FFF2-40B4-BE49-F238E27FC236}">
                <a16:creationId xmlns:a16="http://schemas.microsoft.com/office/drawing/2014/main" xmlns="" id="{34D0B28B-773B-834A-8BFD-F2E85FDCFAAF}"/>
              </a:ext>
            </a:extLst>
          </p:cNvPr>
          <p:cNvSpPr/>
          <p:nvPr/>
        </p:nvSpPr>
        <p:spPr>
          <a:xfrm>
            <a:off x="1655964" y="2177899"/>
            <a:ext cx="538511" cy="1342709"/>
          </a:xfrm>
          <a:prstGeom prst="roundRect">
            <a:avLst/>
          </a:prstGeom>
          <a:solidFill>
            <a:sysClr val="window" lastClr="FFFFFF">
              <a:lumMod val="85000"/>
            </a:sys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42" name="圆角矩形 41">
            <a:extLst>
              <a:ext uri="{FF2B5EF4-FFF2-40B4-BE49-F238E27FC236}">
                <a16:creationId xmlns:a16="http://schemas.microsoft.com/office/drawing/2014/main" xmlns="" id="{C57E4560-57C1-4F42-BAC1-F3838444A29A}"/>
              </a:ext>
            </a:extLst>
          </p:cNvPr>
          <p:cNvSpPr/>
          <p:nvPr/>
        </p:nvSpPr>
        <p:spPr>
          <a:xfrm>
            <a:off x="4663923" y="2180298"/>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43" name="圆角矩形 42">
            <a:extLst>
              <a:ext uri="{FF2B5EF4-FFF2-40B4-BE49-F238E27FC236}">
                <a16:creationId xmlns:a16="http://schemas.microsoft.com/office/drawing/2014/main" xmlns="" id="{2AD0AB5B-E14D-B447-8030-0EEF5723D576}"/>
              </a:ext>
            </a:extLst>
          </p:cNvPr>
          <p:cNvSpPr/>
          <p:nvPr/>
        </p:nvSpPr>
        <p:spPr>
          <a:xfrm>
            <a:off x="3918946" y="2180299"/>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44" name="圆角矩形 43">
            <a:extLst>
              <a:ext uri="{FF2B5EF4-FFF2-40B4-BE49-F238E27FC236}">
                <a16:creationId xmlns:a16="http://schemas.microsoft.com/office/drawing/2014/main" xmlns="" id="{112D1ECE-3B47-D241-BDED-FE9D638A499E}"/>
              </a:ext>
            </a:extLst>
          </p:cNvPr>
          <p:cNvSpPr/>
          <p:nvPr/>
        </p:nvSpPr>
        <p:spPr>
          <a:xfrm>
            <a:off x="3164723" y="2177898"/>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45" name="圆角矩形 44">
            <a:extLst>
              <a:ext uri="{FF2B5EF4-FFF2-40B4-BE49-F238E27FC236}">
                <a16:creationId xmlns:a16="http://schemas.microsoft.com/office/drawing/2014/main" xmlns="" id="{EF305A2C-BAD9-2D43-8E01-3CDA1927EE11}"/>
              </a:ext>
            </a:extLst>
          </p:cNvPr>
          <p:cNvSpPr/>
          <p:nvPr/>
        </p:nvSpPr>
        <p:spPr>
          <a:xfrm>
            <a:off x="2410516" y="2177899"/>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46" name="圆角矩形 45">
            <a:extLst>
              <a:ext uri="{FF2B5EF4-FFF2-40B4-BE49-F238E27FC236}">
                <a16:creationId xmlns:a16="http://schemas.microsoft.com/office/drawing/2014/main" xmlns="" id="{601B53E9-6683-484D-8A61-673E12C4699C}"/>
              </a:ext>
            </a:extLst>
          </p:cNvPr>
          <p:cNvSpPr/>
          <p:nvPr/>
        </p:nvSpPr>
        <p:spPr>
          <a:xfrm>
            <a:off x="1746797" y="2262558"/>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7" name="圆角矩形 46">
            <a:extLst>
              <a:ext uri="{FF2B5EF4-FFF2-40B4-BE49-F238E27FC236}">
                <a16:creationId xmlns:a16="http://schemas.microsoft.com/office/drawing/2014/main" xmlns="" id="{41CD4B83-5B84-5C40-95E6-1EBEA396C4A7}"/>
              </a:ext>
            </a:extLst>
          </p:cNvPr>
          <p:cNvSpPr/>
          <p:nvPr/>
        </p:nvSpPr>
        <p:spPr>
          <a:xfrm>
            <a:off x="2501177" y="2276847"/>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8" name="圆角矩形 47">
            <a:extLst>
              <a:ext uri="{FF2B5EF4-FFF2-40B4-BE49-F238E27FC236}">
                <a16:creationId xmlns:a16="http://schemas.microsoft.com/office/drawing/2014/main" xmlns="" id="{3BEA6AF5-1D37-B64A-B9B7-89AD404752EC}"/>
              </a:ext>
            </a:extLst>
          </p:cNvPr>
          <p:cNvSpPr/>
          <p:nvPr/>
        </p:nvSpPr>
        <p:spPr>
          <a:xfrm>
            <a:off x="3255557" y="2276847"/>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49" name="圆角矩形 48">
            <a:extLst>
              <a:ext uri="{FF2B5EF4-FFF2-40B4-BE49-F238E27FC236}">
                <a16:creationId xmlns:a16="http://schemas.microsoft.com/office/drawing/2014/main" xmlns="" id="{32790FDB-C9F8-3D41-A406-CE46BBDC6139}"/>
              </a:ext>
            </a:extLst>
          </p:cNvPr>
          <p:cNvSpPr/>
          <p:nvPr/>
        </p:nvSpPr>
        <p:spPr>
          <a:xfrm>
            <a:off x="4764317" y="2276847"/>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0" name="任意多边形 4">
            <a:extLst>
              <a:ext uri="{FF2B5EF4-FFF2-40B4-BE49-F238E27FC236}">
                <a16:creationId xmlns:a16="http://schemas.microsoft.com/office/drawing/2014/main" xmlns="" id="{58B6EB34-A942-2F47-B147-218733F55FEE}"/>
              </a:ext>
            </a:extLst>
          </p:cNvPr>
          <p:cNvSpPr/>
          <p:nvPr/>
        </p:nvSpPr>
        <p:spPr>
          <a:xfrm>
            <a:off x="2679772" y="1899228"/>
            <a:ext cx="2194231" cy="343826"/>
          </a:xfrm>
          <a:custGeom>
            <a:avLst/>
            <a:gdLst>
              <a:gd name="connsiteX0" fmla="*/ 0 w 2154116"/>
              <a:gd name="connsiteY0" fmla="*/ 439622 h 439622"/>
              <a:gd name="connsiteX1" fmla="*/ 1063870 w 2154116"/>
              <a:gd name="connsiteY1" fmla="*/ 7 h 439622"/>
              <a:gd name="connsiteX2" fmla="*/ 2154116 w 2154116"/>
              <a:gd name="connsiteY2" fmla="*/ 430830 h 439622"/>
            </a:gdLst>
            <a:ahLst/>
            <a:cxnLst>
              <a:cxn ang="0">
                <a:pos x="connsiteX0" y="connsiteY0"/>
              </a:cxn>
              <a:cxn ang="0">
                <a:pos x="connsiteX1" y="connsiteY1"/>
              </a:cxn>
              <a:cxn ang="0">
                <a:pos x="connsiteX2" y="connsiteY2"/>
              </a:cxn>
            </a:cxnLst>
            <a:rect l="l" t="t" r="r" b="b"/>
            <a:pathLst>
              <a:path w="2154116" h="439622">
                <a:moveTo>
                  <a:pt x="0" y="439622"/>
                </a:moveTo>
                <a:cubicBezTo>
                  <a:pt x="352425" y="220547"/>
                  <a:pt x="704851" y="1472"/>
                  <a:pt x="1063870" y="7"/>
                </a:cubicBezTo>
                <a:cubicBezTo>
                  <a:pt x="1422889" y="-1458"/>
                  <a:pt x="1788502" y="214686"/>
                  <a:pt x="2154116" y="430830"/>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1" name="任意多边形 13">
            <a:extLst>
              <a:ext uri="{FF2B5EF4-FFF2-40B4-BE49-F238E27FC236}">
                <a16:creationId xmlns:a16="http://schemas.microsoft.com/office/drawing/2014/main" xmlns="" id="{2541908C-A136-1E41-A855-B01D348D2158}"/>
              </a:ext>
            </a:extLst>
          </p:cNvPr>
          <p:cNvSpPr/>
          <p:nvPr/>
        </p:nvSpPr>
        <p:spPr>
          <a:xfrm>
            <a:off x="3444703" y="2070640"/>
            <a:ext cx="1310054" cy="237629"/>
          </a:xfrm>
          <a:custGeom>
            <a:avLst/>
            <a:gdLst>
              <a:gd name="connsiteX0" fmla="*/ 0 w 1310054"/>
              <a:gd name="connsiteY0" fmla="*/ 202459 h 237629"/>
              <a:gd name="connsiteX1" fmla="*/ 553916 w 1310054"/>
              <a:gd name="connsiteY1" fmla="*/ 236 h 237629"/>
              <a:gd name="connsiteX2" fmla="*/ 1310054 w 1310054"/>
              <a:gd name="connsiteY2" fmla="*/ 237629 h 237629"/>
            </a:gdLst>
            <a:ahLst/>
            <a:cxnLst>
              <a:cxn ang="0">
                <a:pos x="connsiteX0" y="connsiteY0"/>
              </a:cxn>
              <a:cxn ang="0">
                <a:pos x="connsiteX1" y="connsiteY1"/>
              </a:cxn>
              <a:cxn ang="0">
                <a:pos x="connsiteX2" y="connsiteY2"/>
              </a:cxn>
            </a:cxnLst>
            <a:rect l="l" t="t" r="r" b="b"/>
            <a:pathLst>
              <a:path w="1310054" h="237629">
                <a:moveTo>
                  <a:pt x="0" y="202459"/>
                </a:moveTo>
                <a:cubicBezTo>
                  <a:pt x="167787" y="98416"/>
                  <a:pt x="335574" y="-5626"/>
                  <a:pt x="553916" y="236"/>
                </a:cubicBezTo>
                <a:cubicBezTo>
                  <a:pt x="772258" y="6098"/>
                  <a:pt x="1041156" y="121863"/>
                  <a:pt x="1310054" y="237629"/>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2" name="圆角矩形 51">
            <a:extLst>
              <a:ext uri="{FF2B5EF4-FFF2-40B4-BE49-F238E27FC236}">
                <a16:creationId xmlns:a16="http://schemas.microsoft.com/office/drawing/2014/main" xmlns="" id="{1099979E-8DEF-0740-A4D5-F33632A2E06C}"/>
              </a:ext>
            </a:extLst>
          </p:cNvPr>
          <p:cNvSpPr/>
          <p:nvPr/>
        </p:nvSpPr>
        <p:spPr>
          <a:xfrm>
            <a:off x="1746797" y="2713408"/>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3" name="圆角矩形 52">
            <a:extLst>
              <a:ext uri="{FF2B5EF4-FFF2-40B4-BE49-F238E27FC236}">
                <a16:creationId xmlns:a16="http://schemas.microsoft.com/office/drawing/2014/main" xmlns="" id="{49E5097E-85E6-CC4B-989A-2AB0189F3E25}"/>
              </a:ext>
            </a:extLst>
          </p:cNvPr>
          <p:cNvSpPr/>
          <p:nvPr/>
        </p:nvSpPr>
        <p:spPr>
          <a:xfrm>
            <a:off x="4009937" y="2727697"/>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4" name="圆角矩形 53">
            <a:extLst>
              <a:ext uri="{FF2B5EF4-FFF2-40B4-BE49-F238E27FC236}">
                <a16:creationId xmlns:a16="http://schemas.microsoft.com/office/drawing/2014/main" xmlns="" id="{56E91DDA-47B5-944D-9EB0-130AAA080D65}"/>
              </a:ext>
            </a:extLst>
          </p:cNvPr>
          <p:cNvSpPr/>
          <p:nvPr/>
        </p:nvSpPr>
        <p:spPr>
          <a:xfrm>
            <a:off x="4764317" y="2727697"/>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5" name="圆角矩形 54">
            <a:extLst>
              <a:ext uri="{FF2B5EF4-FFF2-40B4-BE49-F238E27FC236}">
                <a16:creationId xmlns:a16="http://schemas.microsoft.com/office/drawing/2014/main" xmlns="" id="{04169AD7-C0CC-094F-9957-DEB2178DBC70}"/>
              </a:ext>
            </a:extLst>
          </p:cNvPr>
          <p:cNvSpPr/>
          <p:nvPr/>
        </p:nvSpPr>
        <p:spPr>
          <a:xfrm>
            <a:off x="3255557" y="2727697"/>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6" name="任意多边形 15">
            <a:extLst>
              <a:ext uri="{FF2B5EF4-FFF2-40B4-BE49-F238E27FC236}">
                <a16:creationId xmlns:a16="http://schemas.microsoft.com/office/drawing/2014/main" xmlns="" id="{8B8AC8B8-8903-1F46-9974-C11A23D2B471}"/>
              </a:ext>
            </a:extLst>
          </p:cNvPr>
          <p:cNvSpPr/>
          <p:nvPr/>
        </p:nvSpPr>
        <p:spPr>
          <a:xfrm>
            <a:off x="3612403" y="2645478"/>
            <a:ext cx="575799" cy="78594"/>
          </a:xfrm>
          <a:custGeom>
            <a:avLst/>
            <a:gdLst>
              <a:gd name="connsiteX0" fmla="*/ 673894 w 673894"/>
              <a:gd name="connsiteY0" fmla="*/ 73831 h 78594"/>
              <a:gd name="connsiteX1" fmla="*/ 361950 w 673894"/>
              <a:gd name="connsiteY1" fmla="*/ 12 h 78594"/>
              <a:gd name="connsiteX2" fmla="*/ 0 w 673894"/>
              <a:gd name="connsiteY2" fmla="*/ 78594 h 78594"/>
            </a:gdLst>
            <a:ahLst/>
            <a:cxnLst>
              <a:cxn ang="0">
                <a:pos x="connsiteX0" y="connsiteY0"/>
              </a:cxn>
              <a:cxn ang="0">
                <a:pos x="connsiteX1" y="connsiteY1"/>
              </a:cxn>
              <a:cxn ang="0">
                <a:pos x="connsiteX2" y="connsiteY2"/>
              </a:cxn>
            </a:cxnLst>
            <a:rect l="l" t="t" r="r" b="b"/>
            <a:pathLst>
              <a:path w="673894" h="78594">
                <a:moveTo>
                  <a:pt x="673894" y="73831"/>
                </a:moveTo>
                <a:cubicBezTo>
                  <a:pt x="574080" y="36524"/>
                  <a:pt x="474266" y="-782"/>
                  <a:pt x="361950" y="12"/>
                </a:cubicBezTo>
                <a:cubicBezTo>
                  <a:pt x="249634" y="806"/>
                  <a:pt x="124817" y="39700"/>
                  <a:pt x="0" y="78594"/>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7" name="任意多边形 16">
            <a:extLst>
              <a:ext uri="{FF2B5EF4-FFF2-40B4-BE49-F238E27FC236}">
                <a16:creationId xmlns:a16="http://schemas.microsoft.com/office/drawing/2014/main" xmlns="" id="{B9202C74-6935-924C-A17A-B8F4FD1E0AC7}"/>
              </a:ext>
            </a:extLst>
          </p:cNvPr>
          <p:cNvSpPr/>
          <p:nvPr/>
        </p:nvSpPr>
        <p:spPr>
          <a:xfrm>
            <a:off x="3476209" y="2535929"/>
            <a:ext cx="1328738" cy="171472"/>
          </a:xfrm>
          <a:custGeom>
            <a:avLst/>
            <a:gdLst>
              <a:gd name="connsiteX0" fmla="*/ 1328738 w 1328738"/>
              <a:gd name="connsiteY0" fmla="*/ 171472 h 171472"/>
              <a:gd name="connsiteX1" fmla="*/ 511969 w 1328738"/>
              <a:gd name="connsiteY1" fmla="*/ 22 h 171472"/>
              <a:gd name="connsiteX2" fmla="*/ 0 w 1328738"/>
              <a:gd name="connsiteY2" fmla="*/ 161947 h 171472"/>
            </a:gdLst>
            <a:ahLst/>
            <a:cxnLst>
              <a:cxn ang="0">
                <a:pos x="connsiteX0" y="connsiteY0"/>
              </a:cxn>
              <a:cxn ang="0">
                <a:pos x="connsiteX1" y="connsiteY1"/>
              </a:cxn>
              <a:cxn ang="0">
                <a:pos x="connsiteX2" y="connsiteY2"/>
              </a:cxn>
            </a:cxnLst>
            <a:rect l="l" t="t" r="r" b="b"/>
            <a:pathLst>
              <a:path w="1328738" h="171472">
                <a:moveTo>
                  <a:pt x="1328738" y="171472"/>
                </a:moveTo>
                <a:cubicBezTo>
                  <a:pt x="1031081" y="86540"/>
                  <a:pt x="733425" y="1609"/>
                  <a:pt x="511969" y="22"/>
                </a:cubicBezTo>
                <a:cubicBezTo>
                  <a:pt x="290513" y="-1566"/>
                  <a:pt x="145256" y="80190"/>
                  <a:pt x="0" y="161947"/>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8" name="圆角矩形 57">
            <a:extLst>
              <a:ext uri="{FF2B5EF4-FFF2-40B4-BE49-F238E27FC236}">
                <a16:creationId xmlns:a16="http://schemas.microsoft.com/office/drawing/2014/main" xmlns="" id="{1178FCCF-47EC-284C-8DB6-7BFE2DC28534}"/>
              </a:ext>
            </a:extLst>
          </p:cNvPr>
          <p:cNvSpPr/>
          <p:nvPr/>
        </p:nvSpPr>
        <p:spPr>
          <a:xfrm>
            <a:off x="1746797" y="3164258"/>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59" name="圆角矩形 58">
            <a:extLst>
              <a:ext uri="{FF2B5EF4-FFF2-40B4-BE49-F238E27FC236}">
                <a16:creationId xmlns:a16="http://schemas.microsoft.com/office/drawing/2014/main" xmlns="" id="{28C86955-110C-2441-A1E5-D11D83745C19}"/>
              </a:ext>
            </a:extLst>
          </p:cNvPr>
          <p:cNvSpPr/>
          <p:nvPr/>
        </p:nvSpPr>
        <p:spPr>
          <a:xfrm>
            <a:off x="4754757" y="3174205"/>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0" name="圆角矩形 59">
            <a:extLst>
              <a:ext uri="{FF2B5EF4-FFF2-40B4-BE49-F238E27FC236}">
                <a16:creationId xmlns:a16="http://schemas.microsoft.com/office/drawing/2014/main" xmlns="" id="{B9D2291F-7568-4049-8F8A-66CBDE594DD4}"/>
              </a:ext>
            </a:extLst>
          </p:cNvPr>
          <p:cNvSpPr/>
          <p:nvPr/>
        </p:nvSpPr>
        <p:spPr>
          <a:xfrm>
            <a:off x="4009937" y="3174205"/>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1" name="圆角矩形 60">
            <a:extLst>
              <a:ext uri="{FF2B5EF4-FFF2-40B4-BE49-F238E27FC236}">
                <a16:creationId xmlns:a16="http://schemas.microsoft.com/office/drawing/2014/main" xmlns="" id="{195FC0B3-46A5-644D-A821-98F0F87C73E8}"/>
              </a:ext>
            </a:extLst>
          </p:cNvPr>
          <p:cNvSpPr/>
          <p:nvPr/>
        </p:nvSpPr>
        <p:spPr>
          <a:xfrm>
            <a:off x="3255556" y="3174205"/>
            <a:ext cx="356847" cy="296648"/>
          </a:xfrm>
          <a:prstGeom prst="roundRect">
            <a:avLst/>
          </a:prstGeom>
          <a:solidFill>
            <a:srgbClr val="70AD47"/>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2" name="任意多边形 72">
            <a:extLst>
              <a:ext uri="{FF2B5EF4-FFF2-40B4-BE49-F238E27FC236}">
                <a16:creationId xmlns:a16="http://schemas.microsoft.com/office/drawing/2014/main" xmlns="" id="{F9A55C90-5036-9F40-93FD-A3D3AB5120BA}"/>
              </a:ext>
            </a:extLst>
          </p:cNvPr>
          <p:cNvSpPr/>
          <p:nvPr/>
        </p:nvSpPr>
        <p:spPr>
          <a:xfrm>
            <a:off x="3511928" y="3481309"/>
            <a:ext cx="1362075" cy="135847"/>
          </a:xfrm>
          <a:custGeom>
            <a:avLst/>
            <a:gdLst>
              <a:gd name="connsiteX0" fmla="*/ 1362075 w 1362075"/>
              <a:gd name="connsiteY0" fmla="*/ 0 h 192912"/>
              <a:gd name="connsiteX1" fmla="*/ 583406 w 1362075"/>
              <a:gd name="connsiteY1" fmla="*/ 192881 h 192912"/>
              <a:gd name="connsiteX2" fmla="*/ 0 w 1362075"/>
              <a:gd name="connsiteY2" fmla="*/ 11906 h 192912"/>
            </a:gdLst>
            <a:ahLst/>
            <a:cxnLst>
              <a:cxn ang="0">
                <a:pos x="connsiteX0" y="connsiteY0"/>
              </a:cxn>
              <a:cxn ang="0">
                <a:pos x="connsiteX1" y="connsiteY1"/>
              </a:cxn>
              <a:cxn ang="0">
                <a:pos x="connsiteX2" y="connsiteY2"/>
              </a:cxn>
            </a:cxnLst>
            <a:rect l="l" t="t" r="r" b="b"/>
            <a:pathLst>
              <a:path w="1362075" h="192912">
                <a:moveTo>
                  <a:pt x="1362075" y="0"/>
                </a:moveTo>
                <a:cubicBezTo>
                  <a:pt x="1086246" y="95448"/>
                  <a:pt x="810418" y="190897"/>
                  <a:pt x="583406" y="192881"/>
                </a:cubicBezTo>
                <a:cubicBezTo>
                  <a:pt x="356394" y="194865"/>
                  <a:pt x="178197" y="103385"/>
                  <a:pt x="0" y="11906"/>
                </a:cubicBezTo>
              </a:path>
            </a:pathLst>
          </a:custGeom>
          <a:noFill/>
          <a:ln w="28575" cap="flat" cmpd="sng" algn="ctr">
            <a:solidFill>
              <a:srgbClr val="70AD47">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3" name="任意多边形 85">
            <a:extLst>
              <a:ext uri="{FF2B5EF4-FFF2-40B4-BE49-F238E27FC236}">
                <a16:creationId xmlns:a16="http://schemas.microsoft.com/office/drawing/2014/main" xmlns="" id="{B312A21F-CCEF-1F40-AD2D-8D6B210049EE}"/>
              </a:ext>
            </a:extLst>
          </p:cNvPr>
          <p:cNvSpPr/>
          <p:nvPr/>
        </p:nvSpPr>
        <p:spPr>
          <a:xfrm>
            <a:off x="3606758" y="3430362"/>
            <a:ext cx="412664" cy="48546"/>
          </a:xfrm>
          <a:custGeom>
            <a:avLst/>
            <a:gdLst>
              <a:gd name="connsiteX0" fmla="*/ 473869 w 473869"/>
              <a:gd name="connsiteY0" fmla="*/ 11907 h 85799"/>
              <a:gd name="connsiteX1" fmla="*/ 230981 w 473869"/>
              <a:gd name="connsiteY1" fmla="*/ 85725 h 85799"/>
              <a:gd name="connsiteX2" fmla="*/ 0 w 473869"/>
              <a:gd name="connsiteY2" fmla="*/ 0 h 85799"/>
            </a:gdLst>
            <a:ahLst/>
            <a:cxnLst>
              <a:cxn ang="0">
                <a:pos x="connsiteX0" y="connsiteY0"/>
              </a:cxn>
              <a:cxn ang="0">
                <a:pos x="connsiteX1" y="connsiteY1"/>
              </a:cxn>
              <a:cxn ang="0">
                <a:pos x="connsiteX2" y="connsiteY2"/>
              </a:cxn>
            </a:cxnLst>
            <a:rect l="l" t="t" r="r" b="b"/>
            <a:pathLst>
              <a:path w="473869" h="85799">
                <a:moveTo>
                  <a:pt x="473869" y="11907"/>
                </a:moveTo>
                <a:cubicBezTo>
                  <a:pt x="391914" y="49808"/>
                  <a:pt x="309959" y="87709"/>
                  <a:pt x="230981" y="85725"/>
                </a:cubicBezTo>
                <a:cubicBezTo>
                  <a:pt x="152003" y="83741"/>
                  <a:pt x="76001" y="41870"/>
                  <a:pt x="0" y="0"/>
                </a:cubicBezTo>
              </a:path>
            </a:pathLst>
          </a:custGeom>
          <a:noFill/>
          <a:ln w="28575" cap="flat" cmpd="sng" algn="ctr">
            <a:solidFill>
              <a:srgbClr val="70AD47">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4" name="文本框 107">
            <a:extLst>
              <a:ext uri="{FF2B5EF4-FFF2-40B4-BE49-F238E27FC236}">
                <a16:creationId xmlns:a16="http://schemas.microsoft.com/office/drawing/2014/main" xmlns="" id="{91930745-F552-4F42-B6F2-70E747413703}"/>
              </a:ext>
            </a:extLst>
          </p:cNvPr>
          <p:cNvSpPr txBox="1"/>
          <p:nvPr/>
        </p:nvSpPr>
        <p:spPr>
          <a:xfrm>
            <a:off x="4738372" y="3519400"/>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65" name="文本框 108">
            <a:extLst>
              <a:ext uri="{FF2B5EF4-FFF2-40B4-BE49-F238E27FC236}">
                <a16:creationId xmlns:a16="http://schemas.microsoft.com/office/drawing/2014/main" xmlns="" id="{3C2ABB69-EC89-C843-A483-B2A0EB9E2C7A}"/>
              </a:ext>
            </a:extLst>
          </p:cNvPr>
          <p:cNvSpPr txBox="1"/>
          <p:nvPr/>
        </p:nvSpPr>
        <p:spPr>
          <a:xfrm>
            <a:off x="3968970" y="3524234"/>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66" name="文本框 109">
            <a:extLst>
              <a:ext uri="{FF2B5EF4-FFF2-40B4-BE49-F238E27FC236}">
                <a16:creationId xmlns:a16="http://schemas.microsoft.com/office/drawing/2014/main" xmlns="" id="{41E1DF00-F6A3-8D48-B969-B6570DD12F21}"/>
              </a:ext>
            </a:extLst>
          </p:cNvPr>
          <p:cNvSpPr txBox="1"/>
          <p:nvPr/>
        </p:nvSpPr>
        <p:spPr>
          <a:xfrm>
            <a:off x="3225965" y="352300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67" name="文本框 110">
            <a:extLst>
              <a:ext uri="{FF2B5EF4-FFF2-40B4-BE49-F238E27FC236}">
                <a16:creationId xmlns:a16="http://schemas.microsoft.com/office/drawing/2014/main" xmlns="" id="{2F893BC0-CEE1-854B-ADA7-9D735D90ED78}"/>
              </a:ext>
            </a:extLst>
          </p:cNvPr>
          <p:cNvSpPr txBox="1"/>
          <p:nvPr/>
        </p:nvSpPr>
        <p:spPr>
          <a:xfrm>
            <a:off x="2476983" y="3519304"/>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68" name="文本框 109">
            <a:extLst>
              <a:ext uri="{FF2B5EF4-FFF2-40B4-BE49-F238E27FC236}">
                <a16:creationId xmlns:a16="http://schemas.microsoft.com/office/drawing/2014/main" xmlns="" id="{CA951D1B-EA10-A442-9A03-3D112EDE2806}"/>
              </a:ext>
            </a:extLst>
          </p:cNvPr>
          <p:cNvSpPr txBox="1"/>
          <p:nvPr/>
        </p:nvSpPr>
        <p:spPr>
          <a:xfrm>
            <a:off x="1729972" y="3524234"/>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B0604020202020204" pitchFamily="34" charset="0"/>
              </a:rPr>
              <a:t>N</a:t>
            </a:r>
            <a:r>
              <a:rPr lang="en-US" altLang="zh-CN" baseline="-25000" dirty="0">
                <a:solidFill>
                  <a:prstClr val="black"/>
                </a:solidFill>
                <a:ea typeface="等线" panose="02010600030101010101" pitchFamily="2" charset="-122"/>
                <a:cs typeface="Arial" panose="020B0604020202020204" pitchFamily="34" charset="0"/>
              </a:rPr>
              <a:t>1</a:t>
            </a:r>
            <a:endParaRPr lang="zh-CN" altLang="en-US" baseline="-25000" dirty="0">
              <a:solidFill>
                <a:prstClr val="black"/>
              </a:solidFill>
              <a:ea typeface="等线" panose="02010600030101010101" pitchFamily="2" charset="-122"/>
              <a:cs typeface="Arial" panose="020B0604020202020204" pitchFamily="34" charset="0"/>
            </a:endParaRPr>
          </a:p>
        </p:txBody>
      </p:sp>
      <p:graphicFrame>
        <p:nvGraphicFramePr>
          <p:cNvPr id="69" name="表格 68">
            <a:extLst>
              <a:ext uri="{FF2B5EF4-FFF2-40B4-BE49-F238E27FC236}">
                <a16:creationId xmlns:a16="http://schemas.microsoft.com/office/drawing/2014/main" xmlns="" id="{5C51A03C-978E-B648-A8B1-6028316870FE}"/>
              </a:ext>
            </a:extLst>
          </p:cNvPr>
          <p:cNvGraphicFramePr>
            <a:graphicFrameLocks noGrp="1"/>
          </p:cNvGraphicFramePr>
          <p:nvPr>
            <p:extLst>
              <p:ext uri="{D42A27DB-BD31-4B8C-83A1-F6EECF244321}">
                <p14:modId xmlns:p14="http://schemas.microsoft.com/office/powerpoint/2010/main" val="2491690339"/>
              </p:ext>
            </p:extLst>
          </p:nvPr>
        </p:nvGraphicFramePr>
        <p:xfrm>
          <a:off x="1212564" y="3917870"/>
          <a:ext cx="4085984" cy="944880"/>
        </p:xfrm>
        <a:graphic>
          <a:graphicData uri="http://schemas.openxmlformats.org/drawingml/2006/table">
            <a:tbl>
              <a:tblPr firstRow="1" bandRow="1"/>
              <a:tblGrid>
                <a:gridCol w="1141028">
                  <a:extLst>
                    <a:ext uri="{9D8B030D-6E8A-4147-A177-3AD203B41FA5}">
                      <a16:colId xmlns:a16="http://schemas.microsoft.com/office/drawing/2014/main" xmlns="" val="942111415"/>
                    </a:ext>
                  </a:extLst>
                </a:gridCol>
                <a:gridCol w="711200">
                  <a:extLst>
                    <a:ext uri="{9D8B030D-6E8A-4147-A177-3AD203B41FA5}">
                      <a16:colId xmlns:a16="http://schemas.microsoft.com/office/drawing/2014/main" xmlns="" val="1245359297"/>
                    </a:ext>
                  </a:extLst>
                </a:gridCol>
                <a:gridCol w="728806">
                  <a:extLst>
                    <a:ext uri="{9D8B030D-6E8A-4147-A177-3AD203B41FA5}">
                      <a16:colId xmlns:a16="http://schemas.microsoft.com/office/drawing/2014/main" xmlns="" val="2726570837"/>
                    </a:ext>
                  </a:extLst>
                </a:gridCol>
                <a:gridCol w="736600">
                  <a:extLst>
                    <a:ext uri="{9D8B030D-6E8A-4147-A177-3AD203B41FA5}">
                      <a16:colId xmlns:a16="http://schemas.microsoft.com/office/drawing/2014/main" xmlns="" val="1323047877"/>
                    </a:ext>
                  </a:extLst>
                </a:gridCol>
                <a:gridCol w="768350">
                  <a:extLst>
                    <a:ext uri="{9D8B030D-6E8A-4147-A177-3AD203B41FA5}">
                      <a16:colId xmlns:a16="http://schemas.microsoft.com/office/drawing/2014/main" xmlns="" val="1330833447"/>
                    </a:ext>
                  </a:extLst>
                </a:gridCol>
              </a:tblGrid>
              <a:tr h="321612">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sz="1600" b="1" dirty="0">
                          <a:solidFill>
                            <a:srgbClr val="00B050"/>
                          </a:solidFill>
                        </a:rPr>
                        <a:t>Upload</a:t>
                      </a:r>
                      <a:endParaRPr lang="zh-CN" altLang="en-US" sz="1400" b="1" dirty="0">
                        <a:solidFill>
                          <a:srgbClr val="00B05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1</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1</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2</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2</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29012110"/>
                  </a:ext>
                </a:extLst>
              </a:tr>
              <a:tr h="326078">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sz="1600" b="1" dirty="0">
                          <a:solidFill>
                            <a:srgbClr val="C00000"/>
                          </a:solidFill>
                        </a:rPr>
                        <a:t>Download</a:t>
                      </a:r>
                      <a:endParaRPr lang="zh-CN" altLang="en-US" sz="1400" b="1"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0" dirty="0">
                          <a:solidFill>
                            <a:schemeClr val="tx1"/>
                          </a:solidFill>
                        </a:rPr>
                        <a:t>0</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1" dirty="0">
                          <a:solidFill>
                            <a:schemeClr val="tx1"/>
                          </a:solidFill>
                        </a:rPr>
                        <a:t>4</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0" dirty="0">
                          <a:solidFill>
                            <a:schemeClr val="tx1"/>
                          </a:solidFill>
                        </a:rPr>
                        <a:t>0</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0" dirty="0">
                          <a:solidFill>
                            <a:schemeClr val="tx1"/>
                          </a:solidFill>
                        </a:rPr>
                        <a:t>2</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26751040"/>
                  </a:ext>
                </a:extLst>
              </a:tr>
            </a:tbl>
          </a:graphicData>
        </a:graphic>
      </p:graphicFrame>
      <p:graphicFrame>
        <p:nvGraphicFramePr>
          <p:cNvPr id="99" name="表格 98">
            <a:extLst>
              <a:ext uri="{FF2B5EF4-FFF2-40B4-BE49-F238E27FC236}">
                <a16:creationId xmlns:a16="http://schemas.microsoft.com/office/drawing/2014/main" xmlns="" id="{AD83BFE8-ECA9-9740-BFA0-2400C0734743}"/>
              </a:ext>
            </a:extLst>
          </p:cNvPr>
          <p:cNvGraphicFramePr>
            <a:graphicFrameLocks noGrp="1"/>
          </p:cNvGraphicFramePr>
          <p:nvPr>
            <p:extLst>
              <p:ext uri="{D42A27DB-BD31-4B8C-83A1-F6EECF244321}">
                <p14:modId xmlns:p14="http://schemas.microsoft.com/office/powerpoint/2010/main" val="3103301785"/>
              </p:ext>
            </p:extLst>
          </p:nvPr>
        </p:nvGraphicFramePr>
        <p:xfrm>
          <a:off x="6394638" y="3945922"/>
          <a:ext cx="4085984" cy="944880"/>
        </p:xfrm>
        <a:graphic>
          <a:graphicData uri="http://schemas.openxmlformats.org/drawingml/2006/table">
            <a:tbl>
              <a:tblPr firstRow="1" bandRow="1"/>
              <a:tblGrid>
                <a:gridCol w="1141028">
                  <a:extLst>
                    <a:ext uri="{9D8B030D-6E8A-4147-A177-3AD203B41FA5}">
                      <a16:colId xmlns:a16="http://schemas.microsoft.com/office/drawing/2014/main" xmlns="" val="942111415"/>
                    </a:ext>
                  </a:extLst>
                </a:gridCol>
                <a:gridCol w="711200">
                  <a:extLst>
                    <a:ext uri="{9D8B030D-6E8A-4147-A177-3AD203B41FA5}">
                      <a16:colId xmlns:a16="http://schemas.microsoft.com/office/drawing/2014/main" xmlns="" val="1245359297"/>
                    </a:ext>
                  </a:extLst>
                </a:gridCol>
                <a:gridCol w="728806">
                  <a:extLst>
                    <a:ext uri="{9D8B030D-6E8A-4147-A177-3AD203B41FA5}">
                      <a16:colId xmlns:a16="http://schemas.microsoft.com/office/drawing/2014/main" xmlns="" val="2726570837"/>
                    </a:ext>
                  </a:extLst>
                </a:gridCol>
                <a:gridCol w="736600">
                  <a:extLst>
                    <a:ext uri="{9D8B030D-6E8A-4147-A177-3AD203B41FA5}">
                      <a16:colId xmlns:a16="http://schemas.microsoft.com/office/drawing/2014/main" xmlns="" val="1323047877"/>
                    </a:ext>
                  </a:extLst>
                </a:gridCol>
                <a:gridCol w="768350">
                  <a:extLst>
                    <a:ext uri="{9D8B030D-6E8A-4147-A177-3AD203B41FA5}">
                      <a16:colId xmlns:a16="http://schemas.microsoft.com/office/drawing/2014/main" xmlns="" val="1330833447"/>
                    </a:ext>
                  </a:extLst>
                </a:gridCol>
              </a:tblGrid>
              <a:tr h="321612">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sz="1600" b="1" dirty="0">
                          <a:solidFill>
                            <a:srgbClr val="00B050"/>
                          </a:solidFill>
                        </a:rPr>
                        <a:t>Upload</a:t>
                      </a:r>
                      <a:endParaRPr lang="zh-CN" altLang="en-US" sz="1400" b="1" dirty="0">
                        <a:solidFill>
                          <a:srgbClr val="00B05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1</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0" dirty="0">
                          <a:solidFill>
                            <a:schemeClr val="tx1"/>
                          </a:solidFill>
                        </a:rPr>
                        <a:t>1</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1" dirty="0">
                          <a:solidFill>
                            <a:schemeClr val="tx1"/>
                          </a:solidFill>
                        </a:rPr>
                        <a:t>2</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等线"/>
                        </a:defRPr>
                      </a:lvl1pPr>
                      <a:lvl2pPr marL="457200" algn="l" defTabSz="914400" rtl="0" eaLnBrk="1" latinLnBrk="0" hangingPunct="1">
                        <a:defRPr sz="1800" b="1" kern="1200">
                          <a:solidFill>
                            <a:schemeClr val="lt1"/>
                          </a:solidFill>
                          <a:latin typeface="等线"/>
                        </a:defRPr>
                      </a:lvl2pPr>
                      <a:lvl3pPr marL="914400" algn="l" defTabSz="914400" rtl="0" eaLnBrk="1" latinLnBrk="0" hangingPunct="1">
                        <a:defRPr sz="1800" b="1" kern="1200">
                          <a:solidFill>
                            <a:schemeClr val="lt1"/>
                          </a:solidFill>
                          <a:latin typeface="等线"/>
                        </a:defRPr>
                      </a:lvl3pPr>
                      <a:lvl4pPr marL="1371600" algn="l" defTabSz="914400" rtl="0" eaLnBrk="1" latinLnBrk="0" hangingPunct="1">
                        <a:defRPr sz="1800" b="1" kern="1200">
                          <a:solidFill>
                            <a:schemeClr val="lt1"/>
                          </a:solidFill>
                          <a:latin typeface="等线"/>
                        </a:defRPr>
                      </a:lvl4pPr>
                      <a:lvl5pPr marL="1828800" algn="l" defTabSz="914400" rtl="0" eaLnBrk="1" latinLnBrk="0" hangingPunct="1">
                        <a:defRPr sz="1800" b="1" kern="1200">
                          <a:solidFill>
                            <a:schemeClr val="lt1"/>
                          </a:solidFill>
                          <a:latin typeface="等线"/>
                        </a:defRPr>
                      </a:lvl5pPr>
                      <a:lvl6pPr marL="2286000" algn="l" defTabSz="914400" rtl="0" eaLnBrk="1" latinLnBrk="0" hangingPunct="1">
                        <a:defRPr sz="1800" b="1" kern="1200">
                          <a:solidFill>
                            <a:schemeClr val="lt1"/>
                          </a:solidFill>
                          <a:latin typeface="等线"/>
                        </a:defRPr>
                      </a:lvl6pPr>
                      <a:lvl7pPr marL="2743200" algn="l" defTabSz="914400" rtl="0" eaLnBrk="1" latinLnBrk="0" hangingPunct="1">
                        <a:defRPr sz="1800" b="1" kern="1200">
                          <a:solidFill>
                            <a:schemeClr val="lt1"/>
                          </a:solidFill>
                          <a:latin typeface="等线"/>
                        </a:defRPr>
                      </a:lvl7pPr>
                      <a:lvl8pPr marL="3200400" algn="l" defTabSz="914400" rtl="0" eaLnBrk="1" latinLnBrk="0" hangingPunct="1">
                        <a:defRPr sz="1800" b="1" kern="1200">
                          <a:solidFill>
                            <a:schemeClr val="lt1"/>
                          </a:solidFill>
                          <a:latin typeface="等线"/>
                        </a:defRPr>
                      </a:lvl8pPr>
                      <a:lvl9pPr marL="3657600" algn="l" defTabSz="914400" rtl="0" eaLnBrk="1" latinLnBrk="0" hangingPunct="1">
                        <a:defRPr sz="1800" b="1" kern="1200">
                          <a:solidFill>
                            <a:schemeClr val="lt1"/>
                          </a:solidFill>
                          <a:latin typeface="等线"/>
                        </a:defRPr>
                      </a:lvl9pPr>
                    </a:lstStyle>
                    <a:p>
                      <a:pPr algn="ctr"/>
                      <a:r>
                        <a:rPr lang="en-US" altLang="zh-CN" b="1" dirty="0">
                          <a:solidFill>
                            <a:schemeClr val="tx1"/>
                          </a:solidFill>
                        </a:rPr>
                        <a:t>2</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29012110"/>
                  </a:ext>
                </a:extLst>
              </a:tr>
              <a:tr h="326078">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sz="1600" b="1" dirty="0">
                          <a:solidFill>
                            <a:srgbClr val="C00000"/>
                          </a:solidFill>
                        </a:rPr>
                        <a:t>Download</a:t>
                      </a:r>
                      <a:endParaRPr lang="zh-CN" altLang="en-US" sz="1400" b="1"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1" dirty="0">
                          <a:solidFill>
                            <a:schemeClr val="tx1"/>
                          </a:solidFill>
                        </a:rPr>
                        <a:t>2</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1" dirty="0">
                          <a:solidFill>
                            <a:schemeClr val="tx1"/>
                          </a:solidFill>
                        </a:rPr>
                        <a:t>2</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0" dirty="0">
                          <a:solidFill>
                            <a:schemeClr val="tx1"/>
                          </a:solidFill>
                        </a:rPr>
                        <a:t>0</a:t>
                      </a:r>
                      <a:endParaRPr lang="zh-CN" alt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等线"/>
                        </a:defRPr>
                      </a:lvl1pPr>
                      <a:lvl2pPr marL="457200" algn="l" defTabSz="914400" rtl="0" eaLnBrk="1" latinLnBrk="0" hangingPunct="1">
                        <a:defRPr sz="1800" kern="1200">
                          <a:solidFill>
                            <a:schemeClr val="dk1"/>
                          </a:solidFill>
                          <a:latin typeface="等线"/>
                        </a:defRPr>
                      </a:lvl2pPr>
                      <a:lvl3pPr marL="914400" algn="l" defTabSz="914400" rtl="0" eaLnBrk="1" latinLnBrk="0" hangingPunct="1">
                        <a:defRPr sz="1800" kern="1200">
                          <a:solidFill>
                            <a:schemeClr val="dk1"/>
                          </a:solidFill>
                          <a:latin typeface="等线"/>
                        </a:defRPr>
                      </a:lvl3pPr>
                      <a:lvl4pPr marL="1371600" algn="l" defTabSz="914400" rtl="0" eaLnBrk="1" latinLnBrk="0" hangingPunct="1">
                        <a:defRPr sz="1800" kern="1200">
                          <a:solidFill>
                            <a:schemeClr val="dk1"/>
                          </a:solidFill>
                          <a:latin typeface="等线"/>
                        </a:defRPr>
                      </a:lvl4pPr>
                      <a:lvl5pPr marL="1828800" algn="l" defTabSz="914400" rtl="0" eaLnBrk="1" latinLnBrk="0" hangingPunct="1">
                        <a:defRPr sz="1800" kern="1200">
                          <a:solidFill>
                            <a:schemeClr val="dk1"/>
                          </a:solidFill>
                          <a:latin typeface="等线"/>
                        </a:defRPr>
                      </a:lvl5pPr>
                      <a:lvl6pPr marL="2286000" algn="l" defTabSz="914400" rtl="0" eaLnBrk="1" latinLnBrk="0" hangingPunct="1">
                        <a:defRPr sz="1800" kern="1200">
                          <a:solidFill>
                            <a:schemeClr val="dk1"/>
                          </a:solidFill>
                          <a:latin typeface="等线"/>
                        </a:defRPr>
                      </a:lvl6pPr>
                      <a:lvl7pPr marL="2743200" algn="l" defTabSz="914400" rtl="0" eaLnBrk="1" latinLnBrk="0" hangingPunct="1">
                        <a:defRPr sz="1800" kern="1200">
                          <a:solidFill>
                            <a:schemeClr val="dk1"/>
                          </a:solidFill>
                          <a:latin typeface="等线"/>
                        </a:defRPr>
                      </a:lvl7pPr>
                      <a:lvl8pPr marL="3200400" algn="l" defTabSz="914400" rtl="0" eaLnBrk="1" latinLnBrk="0" hangingPunct="1">
                        <a:defRPr sz="1800" kern="1200">
                          <a:solidFill>
                            <a:schemeClr val="dk1"/>
                          </a:solidFill>
                          <a:latin typeface="等线"/>
                        </a:defRPr>
                      </a:lvl8pPr>
                      <a:lvl9pPr marL="3657600" algn="l" defTabSz="914400" rtl="0" eaLnBrk="1" latinLnBrk="0" hangingPunct="1">
                        <a:defRPr sz="1800" kern="1200">
                          <a:solidFill>
                            <a:schemeClr val="dk1"/>
                          </a:solidFill>
                          <a:latin typeface="等线"/>
                        </a:defRPr>
                      </a:lvl9pPr>
                    </a:lstStyle>
                    <a:p>
                      <a:pPr algn="ctr"/>
                      <a:r>
                        <a:rPr lang="en-US" altLang="zh-CN" b="1" dirty="0">
                          <a:solidFill>
                            <a:schemeClr val="tx1"/>
                          </a:solidFill>
                        </a:rPr>
                        <a:t>2</a:t>
                      </a:r>
                      <a:endParaRPr lang="zh-CN" alt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26751040"/>
                  </a:ext>
                </a:extLst>
              </a:tr>
            </a:tbl>
          </a:graphicData>
        </a:graphic>
      </p:graphicFrame>
      <p:sp>
        <p:nvSpPr>
          <p:cNvPr id="100" name="圆角矩形 99">
            <a:extLst>
              <a:ext uri="{FF2B5EF4-FFF2-40B4-BE49-F238E27FC236}">
                <a16:creationId xmlns:a16="http://schemas.microsoft.com/office/drawing/2014/main" xmlns="" id="{7F7C8C08-4C13-7243-83F4-76DF887232D8}"/>
              </a:ext>
            </a:extLst>
          </p:cNvPr>
          <p:cNvSpPr/>
          <p:nvPr/>
        </p:nvSpPr>
        <p:spPr>
          <a:xfrm>
            <a:off x="6807167" y="2107471"/>
            <a:ext cx="538511" cy="1342709"/>
          </a:xfrm>
          <a:prstGeom prst="roundRect">
            <a:avLst/>
          </a:prstGeom>
          <a:solidFill>
            <a:sysClr val="window" lastClr="FFFFFF">
              <a:lumMod val="85000"/>
            </a:sys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1" name="圆角矩形 100">
            <a:extLst>
              <a:ext uri="{FF2B5EF4-FFF2-40B4-BE49-F238E27FC236}">
                <a16:creationId xmlns:a16="http://schemas.microsoft.com/office/drawing/2014/main" xmlns="" id="{AA2E5F08-11A2-A04F-8E98-4EFC970E4EEF}"/>
              </a:ext>
            </a:extLst>
          </p:cNvPr>
          <p:cNvSpPr/>
          <p:nvPr/>
        </p:nvSpPr>
        <p:spPr>
          <a:xfrm>
            <a:off x="9815126" y="2109870"/>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2" name="圆角矩形 101">
            <a:extLst>
              <a:ext uri="{FF2B5EF4-FFF2-40B4-BE49-F238E27FC236}">
                <a16:creationId xmlns:a16="http://schemas.microsoft.com/office/drawing/2014/main" xmlns="" id="{277D36DB-A001-C640-9275-E7B6826340A4}"/>
              </a:ext>
            </a:extLst>
          </p:cNvPr>
          <p:cNvSpPr/>
          <p:nvPr/>
        </p:nvSpPr>
        <p:spPr>
          <a:xfrm>
            <a:off x="9070149" y="2109871"/>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3" name="圆角矩形 102">
            <a:extLst>
              <a:ext uri="{FF2B5EF4-FFF2-40B4-BE49-F238E27FC236}">
                <a16:creationId xmlns:a16="http://schemas.microsoft.com/office/drawing/2014/main" xmlns="" id="{AD015F10-EE77-8840-8F83-482556142B2A}"/>
              </a:ext>
            </a:extLst>
          </p:cNvPr>
          <p:cNvSpPr/>
          <p:nvPr/>
        </p:nvSpPr>
        <p:spPr>
          <a:xfrm>
            <a:off x="8315926" y="2107470"/>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4" name="圆角矩形 103">
            <a:extLst>
              <a:ext uri="{FF2B5EF4-FFF2-40B4-BE49-F238E27FC236}">
                <a16:creationId xmlns:a16="http://schemas.microsoft.com/office/drawing/2014/main" xmlns="" id="{4B4E4E29-A319-C64A-80D0-F961FE548A24}"/>
              </a:ext>
            </a:extLst>
          </p:cNvPr>
          <p:cNvSpPr/>
          <p:nvPr/>
        </p:nvSpPr>
        <p:spPr>
          <a:xfrm>
            <a:off x="7561719" y="2107471"/>
            <a:ext cx="538511" cy="1342709"/>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05" name="圆角矩形 104">
            <a:extLst>
              <a:ext uri="{FF2B5EF4-FFF2-40B4-BE49-F238E27FC236}">
                <a16:creationId xmlns:a16="http://schemas.microsoft.com/office/drawing/2014/main" xmlns="" id="{6EEB1F21-B168-B448-BB43-186F1C5B01ED}"/>
              </a:ext>
            </a:extLst>
          </p:cNvPr>
          <p:cNvSpPr/>
          <p:nvPr/>
        </p:nvSpPr>
        <p:spPr>
          <a:xfrm>
            <a:off x="6898000" y="2192130"/>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06" name="圆角矩形 105">
            <a:extLst>
              <a:ext uri="{FF2B5EF4-FFF2-40B4-BE49-F238E27FC236}">
                <a16:creationId xmlns:a16="http://schemas.microsoft.com/office/drawing/2014/main" xmlns="" id="{EDA1D0BE-CDFE-C94E-BE3E-D9F246B0BDA6}"/>
              </a:ext>
            </a:extLst>
          </p:cNvPr>
          <p:cNvSpPr/>
          <p:nvPr/>
        </p:nvSpPr>
        <p:spPr>
          <a:xfrm>
            <a:off x="7652380" y="2206419"/>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07" name="圆角矩形 106">
            <a:extLst>
              <a:ext uri="{FF2B5EF4-FFF2-40B4-BE49-F238E27FC236}">
                <a16:creationId xmlns:a16="http://schemas.microsoft.com/office/drawing/2014/main" xmlns="" id="{C367EDED-1F20-B94B-BE23-12A477FCFB79}"/>
              </a:ext>
            </a:extLst>
          </p:cNvPr>
          <p:cNvSpPr/>
          <p:nvPr/>
        </p:nvSpPr>
        <p:spPr>
          <a:xfrm>
            <a:off x="8406760" y="2206419"/>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08" name="圆角矩形 107">
            <a:extLst>
              <a:ext uri="{FF2B5EF4-FFF2-40B4-BE49-F238E27FC236}">
                <a16:creationId xmlns:a16="http://schemas.microsoft.com/office/drawing/2014/main" xmlns="" id="{F67BAEE4-5A08-5847-AEF6-94F7DE17EBE3}"/>
              </a:ext>
            </a:extLst>
          </p:cNvPr>
          <p:cNvSpPr/>
          <p:nvPr/>
        </p:nvSpPr>
        <p:spPr>
          <a:xfrm>
            <a:off x="9915520" y="2206419"/>
            <a:ext cx="356847" cy="296648"/>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09" name="任意多边形 37">
            <a:extLst>
              <a:ext uri="{FF2B5EF4-FFF2-40B4-BE49-F238E27FC236}">
                <a16:creationId xmlns:a16="http://schemas.microsoft.com/office/drawing/2014/main" xmlns="" id="{63F61660-DF1B-ED4B-9FD7-7DD921A0651C}"/>
              </a:ext>
            </a:extLst>
          </p:cNvPr>
          <p:cNvSpPr/>
          <p:nvPr/>
        </p:nvSpPr>
        <p:spPr>
          <a:xfrm>
            <a:off x="7830975" y="1828800"/>
            <a:ext cx="2125175" cy="343826"/>
          </a:xfrm>
          <a:custGeom>
            <a:avLst/>
            <a:gdLst>
              <a:gd name="connsiteX0" fmla="*/ 0 w 2154116"/>
              <a:gd name="connsiteY0" fmla="*/ 439622 h 439622"/>
              <a:gd name="connsiteX1" fmla="*/ 1063870 w 2154116"/>
              <a:gd name="connsiteY1" fmla="*/ 7 h 439622"/>
              <a:gd name="connsiteX2" fmla="*/ 2154116 w 2154116"/>
              <a:gd name="connsiteY2" fmla="*/ 430830 h 439622"/>
            </a:gdLst>
            <a:ahLst/>
            <a:cxnLst>
              <a:cxn ang="0">
                <a:pos x="connsiteX0" y="connsiteY0"/>
              </a:cxn>
              <a:cxn ang="0">
                <a:pos x="connsiteX1" y="connsiteY1"/>
              </a:cxn>
              <a:cxn ang="0">
                <a:pos x="connsiteX2" y="connsiteY2"/>
              </a:cxn>
            </a:cxnLst>
            <a:rect l="l" t="t" r="r" b="b"/>
            <a:pathLst>
              <a:path w="2154116" h="439622">
                <a:moveTo>
                  <a:pt x="0" y="439622"/>
                </a:moveTo>
                <a:cubicBezTo>
                  <a:pt x="352425" y="220547"/>
                  <a:pt x="704851" y="1472"/>
                  <a:pt x="1063870" y="7"/>
                </a:cubicBezTo>
                <a:cubicBezTo>
                  <a:pt x="1422889" y="-1458"/>
                  <a:pt x="1788502" y="214686"/>
                  <a:pt x="2154116" y="430830"/>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0" name="任意多边形 38">
            <a:extLst>
              <a:ext uri="{FF2B5EF4-FFF2-40B4-BE49-F238E27FC236}">
                <a16:creationId xmlns:a16="http://schemas.microsoft.com/office/drawing/2014/main" xmlns="" id="{25E78E55-8BFF-D346-8B10-6F5EF16877A5}"/>
              </a:ext>
            </a:extLst>
          </p:cNvPr>
          <p:cNvSpPr/>
          <p:nvPr/>
        </p:nvSpPr>
        <p:spPr>
          <a:xfrm>
            <a:off x="8595906" y="2000212"/>
            <a:ext cx="1310054" cy="237629"/>
          </a:xfrm>
          <a:custGeom>
            <a:avLst/>
            <a:gdLst>
              <a:gd name="connsiteX0" fmla="*/ 0 w 1310054"/>
              <a:gd name="connsiteY0" fmla="*/ 202459 h 237629"/>
              <a:gd name="connsiteX1" fmla="*/ 553916 w 1310054"/>
              <a:gd name="connsiteY1" fmla="*/ 236 h 237629"/>
              <a:gd name="connsiteX2" fmla="*/ 1310054 w 1310054"/>
              <a:gd name="connsiteY2" fmla="*/ 237629 h 237629"/>
            </a:gdLst>
            <a:ahLst/>
            <a:cxnLst>
              <a:cxn ang="0">
                <a:pos x="connsiteX0" y="connsiteY0"/>
              </a:cxn>
              <a:cxn ang="0">
                <a:pos x="connsiteX1" y="connsiteY1"/>
              </a:cxn>
              <a:cxn ang="0">
                <a:pos x="connsiteX2" y="connsiteY2"/>
              </a:cxn>
            </a:cxnLst>
            <a:rect l="l" t="t" r="r" b="b"/>
            <a:pathLst>
              <a:path w="1310054" h="237629">
                <a:moveTo>
                  <a:pt x="0" y="202459"/>
                </a:moveTo>
                <a:cubicBezTo>
                  <a:pt x="167787" y="98416"/>
                  <a:pt x="335574" y="-5626"/>
                  <a:pt x="553916" y="236"/>
                </a:cubicBezTo>
                <a:cubicBezTo>
                  <a:pt x="772258" y="6098"/>
                  <a:pt x="1041156" y="121863"/>
                  <a:pt x="1310054" y="237629"/>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1" name="圆角矩形 110">
            <a:extLst>
              <a:ext uri="{FF2B5EF4-FFF2-40B4-BE49-F238E27FC236}">
                <a16:creationId xmlns:a16="http://schemas.microsoft.com/office/drawing/2014/main" xmlns="" id="{95E183AD-D939-0648-9074-38A7750155FB}"/>
              </a:ext>
            </a:extLst>
          </p:cNvPr>
          <p:cNvSpPr/>
          <p:nvPr/>
        </p:nvSpPr>
        <p:spPr>
          <a:xfrm>
            <a:off x="6898000" y="2642980"/>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2" name="圆角矩形 111">
            <a:extLst>
              <a:ext uri="{FF2B5EF4-FFF2-40B4-BE49-F238E27FC236}">
                <a16:creationId xmlns:a16="http://schemas.microsoft.com/office/drawing/2014/main" xmlns="" id="{1E8D7F1C-1F11-4D4A-8C15-32188A5780FC}"/>
              </a:ext>
            </a:extLst>
          </p:cNvPr>
          <p:cNvSpPr/>
          <p:nvPr/>
        </p:nvSpPr>
        <p:spPr>
          <a:xfrm>
            <a:off x="9161140" y="2657269"/>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3" name="圆角矩形 112">
            <a:extLst>
              <a:ext uri="{FF2B5EF4-FFF2-40B4-BE49-F238E27FC236}">
                <a16:creationId xmlns:a16="http://schemas.microsoft.com/office/drawing/2014/main" xmlns="" id="{5E021E2E-8986-DA44-9B62-F3E1B4F2DB7F}"/>
              </a:ext>
            </a:extLst>
          </p:cNvPr>
          <p:cNvSpPr/>
          <p:nvPr/>
        </p:nvSpPr>
        <p:spPr>
          <a:xfrm>
            <a:off x="9915520" y="2657269"/>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4" name="圆角矩形 113">
            <a:extLst>
              <a:ext uri="{FF2B5EF4-FFF2-40B4-BE49-F238E27FC236}">
                <a16:creationId xmlns:a16="http://schemas.microsoft.com/office/drawing/2014/main" xmlns="" id="{9D7D1913-115B-D74D-9C52-C356E86751D3}"/>
              </a:ext>
            </a:extLst>
          </p:cNvPr>
          <p:cNvSpPr/>
          <p:nvPr/>
        </p:nvSpPr>
        <p:spPr>
          <a:xfrm>
            <a:off x="8406760" y="2657269"/>
            <a:ext cx="356847" cy="296648"/>
          </a:xfrm>
          <a:prstGeom prst="roundRect">
            <a:avLst/>
          </a:prstGeom>
          <a:solidFill>
            <a:srgbClr val="4472C4">
              <a:lumMod val="75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5" name="任意多边形 43">
            <a:extLst>
              <a:ext uri="{FF2B5EF4-FFF2-40B4-BE49-F238E27FC236}">
                <a16:creationId xmlns:a16="http://schemas.microsoft.com/office/drawing/2014/main" xmlns="" id="{DDB87686-7B19-0F4C-93ED-53D100F9F5F1}"/>
              </a:ext>
            </a:extLst>
          </p:cNvPr>
          <p:cNvSpPr/>
          <p:nvPr/>
        </p:nvSpPr>
        <p:spPr>
          <a:xfrm>
            <a:off x="8763606" y="2575050"/>
            <a:ext cx="575799" cy="78594"/>
          </a:xfrm>
          <a:custGeom>
            <a:avLst/>
            <a:gdLst>
              <a:gd name="connsiteX0" fmla="*/ 673894 w 673894"/>
              <a:gd name="connsiteY0" fmla="*/ 73831 h 78594"/>
              <a:gd name="connsiteX1" fmla="*/ 361950 w 673894"/>
              <a:gd name="connsiteY1" fmla="*/ 12 h 78594"/>
              <a:gd name="connsiteX2" fmla="*/ 0 w 673894"/>
              <a:gd name="connsiteY2" fmla="*/ 78594 h 78594"/>
            </a:gdLst>
            <a:ahLst/>
            <a:cxnLst>
              <a:cxn ang="0">
                <a:pos x="connsiteX0" y="connsiteY0"/>
              </a:cxn>
              <a:cxn ang="0">
                <a:pos x="connsiteX1" y="connsiteY1"/>
              </a:cxn>
              <a:cxn ang="0">
                <a:pos x="connsiteX2" y="connsiteY2"/>
              </a:cxn>
            </a:cxnLst>
            <a:rect l="l" t="t" r="r" b="b"/>
            <a:pathLst>
              <a:path w="673894" h="78594">
                <a:moveTo>
                  <a:pt x="673894" y="73831"/>
                </a:moveTo>
                <a:cubicBezTo>
                  <a:pt x="574080" y="36524"/>
                  <a:pt x="474266" y="-782"/>
                  <a:pt x="361950" y="12"/>
                </a:cubicBezTo>
                <a:cubicBezTo>
                  <a:pt x="249634" y="806"/>
                  <a:pt x="124817" y="39700"/>
                  <a:pt x="0" y="78594"/>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6" name="任意多边形 44">
            <a:extLst>
              <a:ext uri="{FF2B5EF4-FFF2-40B4-BE49-F238E27FC236}">
                <a16:creationId xmlns:a16="http://schemas.microsoft.com/office/drawing/2014/main" xmlns="" id="{6A94A535-C64A-F14B-9E7D-626B919FB106}"/>
              </a:ext>
            </a:extLst>
          </p:cNvPr>
          <p:cNvSpPr/>
          <p:nvPr/>
        </p:nvSpPr>
        <p:spPr>
          <a:xfrm>
            <a:off x="8627412" y="2465501"/>
            <a:ext cx="1328738" cy="171472"/>
          </a:xfrm>
          <a:custGeom>
            <a:avLst/>
            <a:gdLst>
              <a:gd name="connsiteX0" fmla="*/ 1328738 w 1328738"/>
              <a:gd name="connsiteY0" fmla="*/ 171472 h 171472"/>
              <a:gd name="connsiteX1" fmla="*/ 511969 w 1328738"/>
              <a:gd name="connsiteY1" fmla="*/ 22 h 171472"/>
              <a:gd name="connsiteX2" fmla="*/ 0 w 1328738"/>
              <a:gd name="connsiteY2" fmla="*/ 161947 h 171472"/>
            </a:gdLst>
            <a:ahLst/>
            <a:cxnLst>
              <a:cxn ang="0">
                <a:pos x="connsiteX0" y="connsiteY0"/>
              </a:cxn>
              <a:cxn ang="0">
                <a:pos x="connsiteX1" y="connsiteY1"/>
              </a:cxn>
              <a:cxn ang="0">
                <a:pos x="connsiteX2" y="connsiteY2"/>
              </a:cxn>
            </a:cxnLst>
            <a:rect l="l" t="t" r="r" b="b"/>
            <a:pathLst>
              <a:path w="1328738" h="171472">
                <a:moveTo>
                  <a:pt x="1328738" y="171472"/>
                </a:moveTo>
                <a:cubicBezTo>
                  <a:pt x="1031081" y="86540"/>
                  <a:pt x="733425" y="1609"/>
                  <a:pt x="511969" y="22"/>
                </a:cubicBezTo>
                <a:cubicBezTo>
                  <a:pt x="290513" y="-1566"/>
                  <a:pt x="145256" y="80190"/>
                  <a:pt x="0" y="161947"/>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7" name="圆角矩形 116">
            <a:extLst>
              <a:ext uri="{FF2B5EF4-FFF2-40B4-BE49-F238E27FC236}">
                <a16:creationId xmlns:a16="http://schemas.microsoft.com/office/drawing/2014/main" xmlns="" id="{AB6FCAC0-FC82-A246-A6AE-A18C298C3DA8}"/>
              </a:ext>
            </a:extLst>
          </p:cNvPr>
          <p:cNvSpPr/>
          <p:nvPr/>
        </p:nvSpPr>
        <p:spPr>
          <a:xfrm>
            <a:off x="6898000" y="3093830"/>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8" name="圆角矩形 117">
            <a:extLst>
              <a:ext uri="{FF2B5EF4-FFF2-40B4-BE49-F238E27FC236}">
                <a16:creationId xmlns:a16="http://schemas.microsoft.com/office/drawing/2014/main" xmlns="" id="{9D1EA2AA-7DBA-784D-83A9-E17648DAFD3B}"/>
              </a:ext>
            </a:extLst>
          </p:cNvPr>
          <p:cNvSpPr/>
          <p:nvPr/>
        </p:nvSpPr>
        <p:spPr>
          <a:xfrm>
            <a:off x="9905960" y="3103777"/>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19" name="圆角矩形 118">
            <a:extLst>
              <a:ext uri="{FF2B5EF4-FFF2-40B4-BE49-F238E27FC236}">
                <a16:creationId xmlns:a16="http://schemas.microsoft.com/office/drawing/2014/main" xmlns="" id="{95977969-58B1-164F-AB0B-D1E5703C09D6}"/>
              </a:ext>
            </a:extLst>
          </p:cNvPr>
          <p:cNvSpPr/>
          <p:nvPr/>
        </p:nvSpPr>
        <p:spPr>
          <a:xfrm>
            <a:off x="9161140" y="3103777"/>
            <a:ext cx="356847" cy="296648"/>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20" name="圆角矩形 119">
            <a:extLst>
              <a:ext uri="{FF2B5EF4-FFF2-40B4-BE49-F238E27FC236}">
                <a16:creationId xmlns:a16="http://schemas.microsoft.com/office/drawing/2014/main" xmlns="" id="{F6996B6A-4A80-EA4D-A5FD-E5D428D9C776}"/>
              </a:ext>
            </a:extLst>
          </p:cNvPr>
          <p:cNvSpPr/>
          <p:nvPr/>
        </p:nvSpPr>
        <p:spPr>
          <a:xfrm>
            <a:off x="7652551" y="3093830"/>
            <a:ext cx="356847" cy="296648"/>
          </a:xfrm>
          <a:prstGeom prst="roundRect">
            <a:avLst/>
          </a:prstGeom>
          <a:solidFill>
            <a:srgbClr val="70AD47"/>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21" name="任意多边形 5">
            <a:extLst>
              <a:ext uri="{FF2B5EF4-FFF2-40B4-BE49-F238E27FC236}">
                <a16:creationId xmlns:a16="http://schemas.microsoft.com/office/drawing/2014/main" xmlns="" id="{99EECD3F-CA67-2244-849A-B33D25A3DBCB}"/>
              </a:ext>
            </a:extLst>
          </p:cNvPr>
          <p:cNvSpPr/>
          <p:nvPr/>
        </p:nvSpPr>
        <p:spPr>
          <a:xfrm>
            <a:off x="8081349" y="3397806"/>
            <a:ext cx="1225966" cy="136525"/>
          </a:xfrm>
          <a:custGeom>
            <a:avLst/>
            <a:gdLst>
              <a:gd name="connsiteX0" fmla="*/ 1333500 w 1333500"/>
              <a:gd name="connsiteY0" fmla="*/ 0 h 247832"/>
              <a:gd name="connsiteX1" fmla="*/ 679450 w 1333500"/>
              <a:gd name="connsiteY1" fmla="*/ 247650 h 247832"/>
              <a:gd name="connsiteX2" fmla="*/ 0 w 1333500"/>
              <a:gd name="connsiteY2" fmla="*/ 31750 h 247832"/>
            </a:gdLst>
            <a:ahLst/>
            <a:cxnLst>
              <a:cxn ang="0">
                <a:pos x="connsiteX0" y="connsiteY0"/>
              </a:cxn>
              <a:cxn ang="0">
                <a:pos x="connsiteX1" y="connsiteY1"/>
              </a:cxn>
              <a:cxn ang="0">
                <a:pos x="connsiteX2" y="connsiteY2"/>
              </a:cxn>
            </a:cxnLst>
            <a:rect l="l" t="t" r="r" b="b"/>
            <a:pathLst>
              <a:path w="1333500" h="247832">
                <a:moveTo>
                  <a:pt x="1333500" y="0"/>
                </a:moveTo>
                <a:cubicBezTo>
                  <a:pt x="1117600" y="121179"/>
                  <a:pt x="901700" y="242358"/>
                  <a:pt x="679450" y="247650"/>
                </a:cubicBezTo>
                <a:cubicBezTo>
                  <a:pt x="457200" y="252942"/>
                  <a:pt x="228600" y="142346"/>
                  <a:pt x="0" y="31750"/>
                </a:cubicBezTo>
              </a:path>
            </a:pathLst>
          </a:custGeom>
          <a:noFill/>
          <a:ln w="28575" cap="flat" cmpd="sng" algn="ctr">
            <a:solidFill>
              <a:srgbClr val="70AD47">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22" name="任意多边形 6">
            <a:extLst>
              <a:ext uri="{FF2B5EF4-FFF2-40B4-BE49-F238E27FC236}">
                <a16:creationId xmlns:a16="http://schemas.microsoft.com/office/drawing/2014/main" xmlns="" id="{92819FE2-26B9-1D4D-9688-B444A49BCDD8}"/>
              </a:ext>
            </a:extLst>
          </p:cNvPr>
          <p:cNvSpPr/>
          <p:nvPr/>
        </p:nvSpPr>
        <p:spPr>
          <a:xfrm>
            <a:off x="7915079" y="3400425"/>
            <a:ext cx="1952624" cy="216731"/>
          </a:xfrm>
          <a:custGeom>
            <a:avLst/>
            <a:gdLst>
              <a:gd name="connsiteX0" fmla="*/ 2114550 w 2114550"/>
              <a:gd name="connsiteY0" fmla="*/ 0 h 304946"/>
              <a:gd name="connsiteX1" fmla="*/ 1009650 w 2114550"/>
              <a:gd name="connsiteY1" fmla="*/ 304800 h 304946"/>
              <a:gd name="connsiteX2" fmla="*/ 0 w 2114550"/>
              <a:gd name="connsiteY2" fmla="*/ 31750 h 304946"/>
            </a:gdLst>
            <a:ahLst/>
            <a:cxnLst>
              <a:cxn ang="0">
                <a:pos x="connsiteX0" y="connsiteY0"/>
              </a:cxn>
              <a:cxn ang="0">
                <a:pos x="connsiteX1" y="connsiteY1"/>
              </a:cxn>
              <a:cxn ang="0">
                <a:pos x="connsiteX2" y="connsiteY2"/>
              </a:cxn>
            </a:cxnLst>
            <a:rect l="l" t="t" r="r" b="b"/>
            <a:pathLst>
              <a:path w="2114550" h="304946">
                <a:moveTo>
                  <a:pt x="2114550" y="0"/>
                </a:moveTo>
                <a:cubicBezTo>
                  <a:pt x="1738312" y="149754"/>
                  <a:pt x="1362075" y="299508"/>
                  <a:pt x="1009650" y="304800"/>
                </a:cubicBezTo>
                <a:cubicBezTo>
                  <a:pt x="657225" y="310092"/>
                  <a:pt x="328612" y="170921"/>
                  <a:pt x="0" y="31750"/>
                </a:cubicBezTo>
              </a:path>
            </a:pathLst>
          </a:custGeom>
          <a:noFill/>
          <a:ln w="28575" cap="flat" cmpd="sng" algn="ctr">
            <a:solidFill>
              <a:srgbClr val="70AD47">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123" name="文本框 107">
            <a:extLst>
              <a:ext uri="{FF2B5EF4-FFF2-40B4-BE49-F238E27FC236}">
                <a16:creationId xmlns:a16="http://schemas.microsoft.com/office/drawing/2014/main" xmlns="" id="{F16082EC-7CE0-E04A-86B3-B21ABD3EB9A5}"/>
              </a:ext>
            </a:extLst>
          </p:cNvPr>
          <p:cNvSpPr txBox="1"/>
          <p:nvPr/>
        </p:nvSpPr>
        <p:spPr>
          <a:xfrm>
            <a:off x="9906400" y="3548064"/>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4" name="文本框 108">
            <a:extLst>
              <a:ext uri="{FF2B5EF4-FFF2-40B4-BE49-F238E27FC236}">
                <a16:creationId xmlns:a16="http://schemas.microsoft.com/office/drawing/2014/main" xmlns="" id="{FA7F983A-F00C-0D43-B477-F48D06109948}"/>
              </a:ext>
            </a:extLst>
          </p:cNvPr>
          <p:cNvSpPr txBox="1"/>
          <p:nvPr/>
        </p:nvSpPr>
        <p:spPr>
          <a:xfrm>
            <a:off x="9136998" y="355289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5" name="文本框 109">
            <a:extLst>
              <a:ext uri="{FF2B5EF4-FFF2-40B4-BE49-F238E27FC236}">
                <a16:creationId xmlns:a16="http://schemas.microsoft.com/office/drawing/2014/main" xmlns="" id="{84EEC367-F4A6-5744-AC88-2C49C4F6A024}"/>
              </a:ext>
            </a:extLst>
          </p:cNvPr>
          <p:cNvSpPr txBox="1"/>
          <p:nvPr/>
        </p:nvSpPr>
        <p:spPr>
          <a:xfrm>
            <a:off x="8393993" y="3551672"/>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6" name="文本框 110">
            <a:extLst>
              <a:ext uri="{FF2B5EF4-FFF2-40B4-BE49-F238E27FC236}">
                <a16:creationId xmlns:a16="http://schemas.microsoft.com/office/drawing/2014/main" xmlns="" id="{84C113A1-E8E2-7C46-AC90-F2DF393AAF29}"/>
              </a:ext>
            </a:extLst>
          </p:cNvPr>
          <p:cNvSpPr txBox="1"/>
          <p:nvPr/>
        </p:nvSpPr>
        <p:spPr>
          <a:xfrm>
            <a:off x="7645011" y="354796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N</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7" name="文本框 109">
            <a:extLst>
              <a:ext uri="{FF2B5EF4-FFF2-40B4-BE49-F238E27FC236}">
                <a16:creationId xmlns:a16="http://schemas.microsoft.com/office/drawing/2014/main" xmlns="" id="{9A6D9890-EF16-EA41-80BA-2A199C4235B0}"/>
              </a:ext>
            </a:extLst>
          </p:cNvPr>
          <p:cNvSpPr txBox="1"/>
          <p:nvPr/>
        </p:nvSpPr>
        <p:spPr>
          <a:xfrm>
            <a:off x="6898000" y="3552898"/>
            <a:ext cx="436338" cy="369332"/>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B0604020202020204" pitchFamily="34" charset="0"/>
              </a:rPr>
              <a:t>N</a:t>
            </a:r>
            <a:r>
              <a:rPr lang="en-US" altLang="zh-CN" baseline="-25000" dirty="0">
                <a:solidFill>
                  <a:prstClr val="black"/>
                </a:solidFill>
                <a:ea typeface="等线" panose="02010600030101010101" pitchFamily="2" charset="-122"/>
                <a:cs typeface="Arial" panose="020B0604020202020204" pitchFamily="34" charset="0"/>
              </a:rPr>
              <a:t>1</a:t>
            </a:r>
            <a:endParaRPr lang="zh-CN" altLang="en-US" baseline="-25000" dirty="0">
              <a:solidFill>
                <a:prstClr val="black"/>
              </a:solidFill>
              <a:ea typeface="等线" panose="02010600030101010101" pitchFamily="2" charset="-122"/>
              <a:cs typeface="Arial" panose="020B0604020202020204" pitchFamily="34" charset="0"/>
            </a:endParaRPr>
          </a:p>
        </p:txBody>
      </p:sp>
      <p:sp>
        <p:nvSpPr>
          <p:cNvPr id="5" name="矩形 4"/>
          <p:cNvSpPr/>
          <p:nvPr/>
        </p:nvSpPr>
        <p:spPr bwMode="auto">
          <a:xfrm>
            <a:off x="3164723" y="4263422"/>
            <a:ext cx="538511" cy="394366"/>
          </a:xfrm>
          <a:prstGeom prst="rect">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70" name="矩形 69"/>
          <p:cNvSpPr/>
          <p:nvPr/>
        </p:nvSpPr>
        <p:spPr bwMode="auto">
          <a:xfrm>
            <a:off x="7672358" y="4306768"/>
            <a:ext cx="1182079" cy="394366"/>
          </a:xfrm>
          <a:prstGeom prst="rect">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71" name="矩形 70"/>
          <p:cNvSpPr/>
          <p:nvPr/>
        </p:nvSpPr>
        <p:spPr bwMode="auto">
          <a:xfrm>
            <a:off x="9106134" y="3932885"/>
            <a:ext cx="1247503" cy="394366"/>
          </a:xfrm>
          <a:prstGeom prst="rect">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72" name="矩形 71"/>
          <p:cNvSpPr/>
          <p:nvPr/>
        </p:nvSpPr>
        <p:spPr bwMode="auto">
          <a:xfrm>
            <a:off x="9815126" y="4322697"/>
            <a:ext cx="538512" cy="394366"/>
          </a:xfrm>
          <a:prstGeom prst="rect">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73" name="文本框 72">
            <a:extLst>
              <a:ext uri="{FF2B5EF4-FFF2-40B4-BE49-F238E27FC236}">
                <a16:creationId xmlns:a16="http://schemas.microsoft.com/office/drawing/2014/main" xmlns="" id="{A0E911F1-E6BF-3A40-8842-02F62CA5EB4F}"/>
              </a:ext>
            </a:extLst>
          </p:cNvPr>
          <p:cNvSpPr txBox="1"/>
          <p:nvPr/>
        </p:nvSpPr>
        <p:spPr>
          <a:xfrm>
            <a:off x="2816547" y="5264464"/>
            <a:ext cx="6475234" cy="400110"/>
          </a:xfrm>
          <a:prstGeom prst="rect">
            <a:avLst/>
          </a:prstGeom>
          <a:noFill/>
        </p:spPr>
        <p:txBody>
          <a:bodyPr wrap="none" rtlCol="0">
            <a:spAutoFit/>
          </a:bodyPr>
          <a:lstStyle/>
          <a:p>
            <a:r>
              <a:rPr kumimoji="1" lang="en-US" altLang="zh-CN" sz="2000" dirty="0"/>
              <a:t>Two chunks’ repair under the conventional</a:t>
            </a:r>
            <a:r>
              <a:rPr kumimoji="1" lang="zh-CN" altLang="en-US" sz="2000" dirty="0"/>
              <a:t> </a:t>
            </a:r>
            <a:r>
              <a:rPr kumimoji="1" lang="en-US" altLang="zh-CN" sz="2000" dirty="0"/>
              <a:t>repair</a:t>
            </a:r>
            <a:r>
              <a:rPr kumimoji="1" lang="zh-CN" altLang="en-US" sz="2000" dirty="0"/>
              <a:t> </a:t>
            </a:r>
            <a:r>
              <a:rPr kumimoji="1" lang="en-US" altLang="zh-CN" sz="2000" dirty="0"/>
              <a:t>(CR)</a:t>
            </a:r>
            <a:endParaRPr kumimoji="1" lang="zh-CN" altLang="en-US" sz="2000" dirty="0"/>
          </a:p>
        </p:txBody>
      </p:sp>
    </p:spTree>
    <p:extLst>
      <p:ext uri="{BB962C8B-B14F-4D97-AF65-F5344CB8AC3E}">
        <p14:creationId xmlns:p14="http://schemas.microsoft.com/office/powerpoint/2010/main" val="3012049884"/>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5" grpId="0" animBg="1"/>
      <p:bldP spid="70" grpId="0" animBg="1"/>
      <p:bldP spid="71" grpId="0" animBg="1"/>
      <p:bldP spid="7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altLang="zh-CN" dirty="0"/>
              <a:t>Motivation</a:t>
            </a:r>
            <a:endParaRPr lang="en-US" dirty="0"/>
          </a:p>
        </p:txBody>
      </p:sp>
      <p:sp>
        <p:nvSpPr>
          <p:cNvPr id="3" name="Content Placeholder 2">
            <a:extLst>
              <a:ext uri="{FF2B5EF4-FFF2-40B4-BE49-F238E27FC236}">
                <a16:creationId xmlns:a16="http://schemas.microsoft.com/office/drawing/2014/main" xmlns="" id="{ABD834EA-FE3E-E54B-A852-799E7770EB58}"/>
              </a:ext>
            </a:extLst>
          </p:cNvPr>
          <p:cNvSpPr>
            <a:spLocks noGrp="1"/>
          </p:cNvSpPr>
          <p:nvPr>
            <p:ph idx="1"/>
          </p:nvPr>
        </p:nvSpPr>
        <p:spPr>
          <a:xfrm>
            <a:off x="609441" y="1431926"/>
            <a:ext cx="10969943" cy="4694238"/>
          </a:xfrm>
        </p:spPr>
        <p:txBody>
          <a:bodyPr/>
          <a:lstStyle/>
          <a:p>
            <a:r>
              <a:rPr lang="en-US" altLang="zh-CN" b="1" dirty="0"/>
              <a:t>Limitation</a:t>
            </a:r>
            <a:r>
              <a:rPr lang="zh-CN" altLang="en-US" b="1" dirty="0"/>
              <a:t> </a:t>
            </a:r>
            <a:r>
              <a:rPr lang="en-US" altLang="zh-CN" b="1" dirty="0"/>
              <a:t>2:</a:t>
            </a:r>
            <a:r>
              <a:rPr lang="zh-CN" altLang="en-US" b="1" dirty="0"/>
              <a:t> </a:t>
            </a:r>
            <a:r>
              <a:rPr lang="en" altLang="zh-CN" dirty="0"/>
              <a:t>Failing to fully utilize the bandwidth at each timeslot </a:t>
            </a:r>
          </a:p>
          <a:p>
            <a:pPr lvl="1"/>
            <a:endParaRPr lang="en-US" altLang="zh-CN" dirty="0"/>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8</a:t>
            </a:fld>
            <a:endParaRPr lang="en-US" dirty="0"/>
          </a:p>
        </p:txBody>
      </p:sp>
      <p:sp>
        <p:nvSpPr>
          <p:cNvPr id="9" name="文本框 8">
            <a:extLst>
              <a:ext uri="{FF2B5EF4-FFF2-40B4-BE49-F238E27FC236}">
                <a16:creationId xmlns:a16="http://schemas.microsoft.com/office/drawing/2014/main" xmlns="" id="{39DC71B6-52B4-114F-9F93-BA07BADA5758}"/>
              </a:ext>
            </a:extLst>
          </p:cNvPr>
          <p:cNvSpPr txBox="1"/>
          <p:nvPr/>
        </p:nvSpPr>
        <p:spPr>
          <a:xfrm>
            <a:off x="1580461" y="4592897"/>
            <a:ext cx="3672800" cy="400110"/>
          </a:xfrm>
          <a:prstGeom prst="rect">
            <a:avLst/>
          </a:prstGeom>
          <a:noFill/>
        </p:spPr>
        <p:txBody>
          <a:bodyPr wrap="none" rtlCol="0">
            <a:spAutoFit/>
          </a:bodyPr>
          <a:lstStyle/>
          <a:p>
            <a:r>
              <a:rPr kumimoji="1" lang="en" altLang="zh-CN" sz="2000" dirty="0"/>
              <a:t>(a) </a:t>
            </a:r>
            <a:r>
              <a:rPr lang="en" altLang="zh-CN" sz="2000" dirty="0"/>
              <a:t>Repair using </a:t>
            </a:r>
            <a:r>
              <a:rPr lang="en" altLang="zh-CN" sz="2000" dirty="0">
                <a:solidFill>
                  <a:srgbClr val="FF0000"/>
                </a:solidFill>
              </a:rPr>
              <a:t>four timeslots </a:t>
            </a:r>
          </a:p>
        </p:txBody>
      </p:sp>
      <p:sp>
        <p:nvSpPr>
          <p:cNvPr id="11" name="文本框 10">
            <a:extLst>
              <a:ext uri="{FF2B5EF4-FFF2-40B4-BE49-F238E27FC236}">
                <a16:creationId xmlns:a16="http://schemas.microsoft.com/office/drawing/2014/main" xmlns="" id="{0CEAF89A-8FF5-614D-90C4-9EACA50EBF4B}"/>
              </a:ext>
            </a:extLst>
          </p:cNvPr>
          <p:cNvSpPr txBox="1"/>
          <p:nvPr/>
        </p:nvSpPr>
        <p:spPr>
          <a:xfrm>
            <a:off x="6767564" y="4592897"/>
            <a:ext cx="3815468" cy="400110"/>
          </a:xfrm>
          <a:prstGeom prst="rect">
            <a:avLst/>
          </a:prstGeom>
          <a:noFill/>
        </p:spPr>
        <p:txBody>
          <a:bodyPr wrap="none" rtlCol="0">
            <a:spAutoFit/>
          </a:bodyPr>
          <a:lstStyle/>
          <a:p>
            <a:r>
              <a:rPr lang="en" altLang="zh-CN" sz="2000" dirty="0"/>
              <a:t>(b) Repair using </a:t>
            </a:r>
            <a:r>
              <a:rPr lang="en" altLang="zh-CN" sz="2000" dirty="0">
                <a:solidFill>
                  <a:srgbClr val="00B050"/>
                </a:solidFill>
              </a:rPr>
              <a:t>three timeslots </a:t>
            </a:r>
          </a:p>
        </p:txBody>
      </p:sp>
      <p:sp>
        <p:nvSpPr>
          <p:cNvPr id="15" name="矩形 14">
            <a:extLst>
              <a:ext uri="{FF2B5EF4-FFF2-40B4-BE49-F238E27FC236}">
                <a16:creationId xmlns:a16="http://schemas.microsoft.com/office/drawing/2014/main" xmlns="" id="{99B93558-62FB-664A-A507-DA58D0CF9F8A}"/>
              </a:ext>
            </a:extLst>
          </p:cNvPr>
          <p:cNvSpPr/>
          <p:nvPr/>
        </p:nvSpPr>
        <p:spPr bwMode="auto">
          <a:xfrm>
            <a:off x="1799974" y="5710820"/>
            <a:ext cx="8588875" cy="613780"/>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lnSpc>
                <a:spcPct val="150000"/>
              </a:lnSpc>
            </a:pPr>
            <a:r>
              <a:rPr lang="en" altLang="zh-CN" sz="2400" dirty="0">
                <a:solidFill>
                  <a:schemeClr val="bg1"/>
                </a:solidFill>
              </a:rPr>
              <a:t>Transmission scheduling affects bandwidth utilization </a:t>
            </a:r>
          </a:p>
        </p:txBody>
      </p:sp>
      <p:sp>
        <p:nvSpPr>
          <p:cNvPr id="51" name="圆角矩形 50">
            <a:extLst>
              <a:ext uri="{FF2B5EF4-FFF2-40B4-BE49-F238E27FC236}">
                <a16:creationId xmlns:a16="http://schemas.microsoft.com/office/drawing/2014/main" xmlns="" id="{9ADB3CFD-66DF-8043-9272-5138701537FA}"/>
              </a:ext>
            </a:extLst>
          </p:cNvPr>
          <p:cNvSpPr/>
          <p:nvPr/>
        </p:nvSpPr>
        <p:spPr>
          <a:xfrm>
            <a:off x="2329760" y="2445479"/>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52" name="圆角矩形 71">
            <a:extLst>
              <a:ext uri="{FF2B5EF4-FFF2-40B4-BE49-F238E27FC236}">
                <a16:creationId xmlns:a16="http://schemas.microsoft.com/office/drawing/2014/main" xmlns="" id="{1CA9A062-A4B6-D041-BC4A-79B6EF28F502}"/>
              </a:ext>
            </a:extLst>
          </p:cNvPr>
          <p:cNvSpPr/>
          <p:nvPr/>
        </p:nvSpPr>
        <p:spPr>
          <a:xfrm>
            <a:off x="3129860" y="2445479"/>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53" name="圆角矩形 72">
            <a:extLst>
              <a:ext uri="{FF2B5EF4-FFF2-40B4-BE49-F238E27FC236}">
                <a16:creationId xmlns:a16="http://schemas.microsoft.com/office/drawing/2014/main" xmlns="" id="{C0A6CDFE-7DE4-3E4B-A691-8CDBBAA281D3}"/>
              </a:ext>
            </a:extLst>
          </p:cNvPr>
          <p:cNvSpPr/>
          <p:nvPr/>
        </p:nvSpPr>
        <p:spPr>
          <a:xfrm>
            <a:off x="2385640" y="2519139"/>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54" name="圆角矩形 71">
            <a:extLst>
              <a:ext uri="{FF2B5EF4-FFF2-40B4-BE49-F238E27FC236}">
                <a16:creationId xmlns:a16="http://schemas.microsoft.com/office/drawing/2014/main" xmlns="" id="{7F88D077-30C0-C940-9709-CDC3A527E9B9}"/>
              </a:ext>
            </a:extLst>
          </p:cNvPr>
          <p:cNvSpPr/>
          <p:nvPr/>
        </p:nvSpPr>
        <p:spPr>
          <a:xfrm>
            <a:off x="3936310" y="2445479"/>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55" name="圆角矩形 72">
            <a:extLst>
              <a:ext uri="{FF2B5EF4-FFF2-40B4-BE49-F238E27FC236}">
                <a16:creationId xmlns:a16="http://schemas.microsoft.com/office/drawing/2014/main" xmlns="" id="{30C7224D-6A51-DF4E-BCE5-2F5D87CFF068}"/>
              </a:ext>
            </a:extLst>
          </p:cNvPr>
          <p:cNvSpPr/>
          <p:nvPr/>
        </p:nvSpPr>
        <p:spPr>
          <a:xfrm>
            <a:off x="3996000" y="2519139"/>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56" name="圆角矩形 71">
            <a:extLst>
              <a:ext uri="{FF2B5EF4-FFF2-40B4-BE49-F238E27FC236}">
                <a16:creationId xmlns:a16="http://schemas.microsoft.com/office/drawing/2014/main" xmlns="" id="{488EA748-7FE1-EB44-BCD5-5537B9EBA205}"/>
              </a:ext>
            </a:extLst>
          </p:cNvPr>
          <p:cNvSpPr/>
          <p:nvPr/>
        </p:nvSpPr>
        <p:spPr>
          <a:xfrm>
            <a:off x="4742760" y="2445479"/>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ED7D31">
                  <a:lumMod val="50000"/>
                </a:srgbClr>
              </a:solidFill>
              <a:effectLst/>
              <a:uLnTx/>
              <a:uFillTx/>
              <a:latin typeface="等线"/>
              <a:ea typeface="等线" panose="02010600030101010101" pitchFamily="2" charset="-122"/>
              <a:cs typeface="+mn-cs"/>
            </a:endParaRPr>
          </a:p>
        </p:txBody>
      </p:sp>
      <p:sp>
        <p:nvSpPr>
          <p:cNvPr id="57" name="圆角矩形 72">
            <a:extLst>
              <a:ext uri="{FF2B5EF4-FFF2-40B4-BE49-F238E27FC236}">
                <a16:creationId xmlns:a16="http://schemas.microsoft.com/office/drawing/2014/main" xmlns="" id="{CFED7A88-5A04-CC4A-9552-5F1D30495A41}"/>
              </a:ext>
            </a:extLst>
          </p:cNvPr>
          <p:cNvSpPr/>
          <p:nvPr/>
        </p:nvSpPr>
        <p:spPr>
          <a:xfrm>
            <a:off x="4802450" y="2519139"/>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58" name="圆角矩形 71">
            <a:extLst>
              <a:ext uri="{FF2B5EF4-FFF2-40B4-BE49-F238E27FC236}">
                <a16:creationId xmlns:a16="http://schemas.microsoft.com/office/drawing/2014/main" xmlns="" id="{58B33255-E0EA-8F42-BE2E-766A9E2AA95E}"/>
              </a:ext>
            </a:extLst>
          </p:cNvPr>
          <p:cNvSpPr/>
          <p:nvPr/>
        </p:nvSpPr>
        <p:spPr>
          <a:xfrm>
            <a:off x="1478860" y="2445480"/>
            <a:ext cx="538480" cy="1569084"/>
          </a:xfrm>
          <a:prstGeom prst="roundRect">
            <a:avLst/>
          </a:prstGeom>
          <a:solidFill>
            <a:sysClr val="window" lastClr="FFFFFF">
              <a:lumMod val="85000"/>
            </a:sys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59" name="圆角矩形 72">
            <a:extLst>
              <a:ext uri="{FF2B5EF4-FFF2-40B4-BE49-F238E27FC236}">
                <a16:creationId xmlns:a16="http://schemas.microsoft.com/office/drawing/2014/main" xmlns="" id="{170B41D1-A790-8E40-8CB4-B8BE6191E844}"/>
              </a:ext>
            </a:extLst>
          </p:cNvPr>
          <p:cNvSpPr/>
          <p:nvPr/>
        </p:nvSpPr>
        <p:spPr>
          <a:xfrm>
            <a:off x="1538550" y="2519139"/>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等线"/>
              <a:ea typeface="等线" panose="02010600030101010101" pitchFamily="2" charset="-122"/>
              <a:cs typeface="+mn-cs"/>
            </a:endParaRPr>
          </a:p>
        </p:txBody>
      </p:sp>
      <p:sp>
        <p:nvSpPr>
          <p:cNvPr id="60" name="圆角矩形 72">
            <a:extLst>
              <a:ext uri="{FF2B5EF4-FFF2-40B4-BE49-F238E27FC236}">
                <a16:creationId xmlns:a16="http://schemas.microsoft.com/office/drawing/2014/main" xmlns="" id="{6731C14B-FB86-3449-9132-660EA895B694}"/>
              </a:ext>
            </a:extLst>
          </p:cNvPr>
          <p:cNvSpPr/>
          <p:nvPr/>
        </p:nvSpPr>
        <p:spPr>
          <a:xfrm>
            <a:off x="1534105" y="3311619"/>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61" name="圆角矩形 3">
            <a:extLst>
              <a:ext uri="{FF2B5EF4-FFF2-40B4-BE49-F238E27FC236}">
                <a16:creationId xmlns:a16="http://schemas.microsoft.com/office/drawing/2014/main" xmlns="" id="{EE219655-A155-D347-942C-908F5DCDEE35}"/>
              </a:ext>
            </a:extLst>
          </p:cNvPr>
          <p:cNvSpPr/>
          <p:nvPr/>
        </p:nvSpPr>
        <p:spPr>
          <a:xfrm>
            <a:off x="3185105" y="2519139"/>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2" name="圆角矩形 72">
            <a:extLst>
              <a:ext uri="{FF2B5EF4-FFF2-40B4-BE49-F238E27FC236}">
                <a16:creationId xmlns:a16="http://schemas.microsoft.com/office/drawing/2014/main" xmlns="" id="{CF86EE1C-0223-4E45-A8DD-C3F1ACD53C88}"/>
              </a:ext>
            </a:extLst>
          </p:cNvPr>
          <p:cNvSpPr/>
          <p:nvPr/>
        </p:nvSpPr>
        <p:spPr>
          <a:xfrm>
            <a:off x="2385005" y="3311619"/>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3" name="圆角矩形 72">
            <a:extLst>
              <a:ext uri="{FF2B5EF4-FFF2-40B4-BE49-F238E27FC236}">
                <a16:creationId xmlns:a16="http://schemas.microsoft.com/office/drawing/2014/main" xmlns="" id="{044B540E-B564-D144-838E-AFF6195F97BA}"/>
              </a:ext>
            </a:extLst>
          </p:cNvPr>
          <p:cNvSpPr/>
          <p:nvPr/>
        </p:nvSpPr>
        <p:spPr>
          <a:xfrm>
            <a:off x="3185105" y="3311619"/>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4" name="圆角矩形 72">
            <a:extLst>
              <a:ext uri="{FF2B5EF4-FFF2-40B4-BE49-F238E27FC236}">
                <a16:creationId xmlns:a16="http://schemas.microsoft.com/office/drawing/2014/main" xmlns="" id="{05699BCD-676B-0942-8F02-C7DE31EB2BE7}"/>
              </a:ext>
            </a:extLst>
          </p:cNvPr>
          <p:cNvSpPr/>
          <p:nvPr/>
        </p:nvSpPr>
        <p:spPr>
          <a:xfrm>
            <a:off x="3996000" y="3311619"/>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5" name="圆角矩形 3">
            <a:extLst>
              <a:ext uri="{FF2B5EF4-FFF2-40B4-BE49-F238E27FC236}">
                <a16:creationId xmlns:a16="http://schemas.microsoft.com/office/drawing/2014/main" xmlns="" id="{702CE68A-8D20-B24C-9505-5787F1BCC893}"/>
              </a:ext>
            </a:extLst>
          </p:cNvPr>
          <p:cNvSpPr/>
          <p:nvPr/>
        </p:nvSpPr>
        <p:spPr>
          <a:xfrm>
            <a:off x="4798005" y="3311619"/>
            <a:ext cx="427355" cy="407035"/>
          </a:xfrm>
          <a:prstGeom prst="roundRect">
            <a:avLst/>
          </a:prstGeom>
          <a:solidFill>
            <a:srgbClr val="70AD47"/>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6" name="Freeform 67">
            <a:extLst>
              <a:ext uri="{FF2B5EF4-FFF2-40B4-BE49-F238E27FC236}">
                <a16:creationId xmlns:a16="http://schemas.microsoft.com/office/drawing/2014/main" xmlns="" id="{38179EBB-24F3-D345-A911-654A227A7AB4}"/>
              </a:ext>
            </a:extLst>
          </p:cNvPr>
          <p:cNvSpPr/>
          <p:nvPr/>
        </p:nvSpPr>
        <p:spPr>
          <a:xfrm>
            <a:off x="2611700" y="2276569"/>
            <a:ext cx="789305" cy="213995"/>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67" name="Freeform 68">
            <a:extLst>
              <a:ext uri="{FF2B5EF4-FFF2-40B4-BE49-F238E27FC236}">
                <a16:creationId xmlns:a16="http://schemas.microsoft.com/office/drawing/2014/main" xmlns="" id="{B5E9E4AE-8253-E349-9817-EE52977A2A3D}"/>
              </a:ext>
            </a:extLst>
          </p:cNvPr>
          <p:cNvSpPr/>
          <p:nvPr/>
        </p:nvSpPr>
        <p:spPr>
          <a:xfrm>
            <a:off x="4211900" y="2286094"/>
            <a:ext cx="789305" cy="213995"/>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68" name="Freeform 75">
            <a:extLst>
              <a:ext uri="{FF2B5EF4-FFF2-40B4-BE49-F238E27FC236}">
                <a16:creationId xmlns:a16="http://schemas.microsoft.com/office/drawing/2014/main" xmlns="" id="{E2FE4B3B-7BCE-6E43-850C-BB20C1E5915F}"/>
              </a:ext>
            </a:extLst>
          </p:cNvPr>
          <p:cNvSpPr/>
          <p:nvPr/>
        </p:nvSpPr>
        <p:spPr>
          <a:xfrm>
            <a:off x="3363540" y="2928714"/>
            <a:ext cx="1644650" cy="95250"/>
          </a:xfrm>
          <a:custGeom>
            <a:avLst/>
            <a:gdLst>
              <a:gd name="connisteX0" fmla="*/ 1644650 w 1644650"/>
              <a:gd name="connsiteY0" fmla="*/ 0 h 127012"/>
              <a:gd name="connisteX1" fmla="*/ 698500 w 1644650"/>
              <a:gd name="connsiteY1" fmla="*/ 127000 h 127012"/>
              <a:gd name="connisteX2" fmla="*/ 0 w 1644650"/>
              <a:gd name="connsiteY2" fmla="*/ 6350 h 127012"/>
            </a:gdLst>
            <a:ahLst/>
            <a:cxnLst>
              <a:cxn ang="0">
                <a:pos x="connisteX0" y="connsiteY0"/>
              </a:cxn>
              <a:cxn ang="0">
                <a:pos x="connisteX1" y="connsiteY1"/>
              </a:cxn>
              <a:cxn ang="0">
                <a:pos x="connisteX2" y="connsiteY2"/>
              </a:cxn>
            </a:cxnLst>
            <a:rect l="l" t="t" r="r" b="b"/>
            <a:pathLst>
              <a:path w="1644650" h="127013">
                <a:moveTo>
                  <a:pt x="1644650" y="0"/>
                </a:moveTo>
                <a:cubicBezTo>
                  <a:pt x="1469390" y="27940"/>
                  <a:pt x="1027430" y="125730"/>
                  <a:pt x="698500" y="127000"/>
                </a:cubicBezTo>
                <a:cubicBezTo>
                  <a:pt x="369570" y="128270"/>
                  <a:pt x="120650" y="33020"/>
                  <a:pt x="0" y="6350"/>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69" name="Freeform 77">
            <a:extLst>
              <a:ext uri="{FF2B5EF4-FFF2-40B4-BE49-F238E27FC236}">
                <a16:creationId xmlns:a16="http://schemas.microsoft.com/office/drawing/2014/main" xmlns="" id="{6C2FB8F8-1745-1D42-81BA-AAE4A9B33CED}"/>
              </a:ext>
            </a:extLst>
          </p:cNvPr>
          <p:cNvSpPr/>
          <p:nvPr/>
        </p:nvSpPr>
        <p:spPr>
          <a:xfrm>
            <a:off x="4220790" y="3230022"/>
            <a:ext cx="622935" cy="63817"/>
          </a:xfrm>
          <a:custGeom>
            <a:avLst/>
            <a:gdLst>
              <a:gd name="connisteX0" fmla="*/ 0 w 819150"/>
              <a:gd name="connsiteY0" fmla="*/ 133361 h 133361"/>
              <a:gd name="connisteX1" fmla="*/ 374650 w 819150"/>
              <a:gd name="connsiteY1" fmla="*/ 11 h 133361"/>
              <a:gd name="connisteX2" fmla="*/ 819150 w 819150"/>
              <a:gd name="connsiteY2" fmla="*/ 127011 h 133361"/>
            </a:gdLst>
            <a:ahLst/>
            <a:cxnLst>
              <a:cxn ang="0">
                <a:pos x="connisteX0" y="connsiteY0"/>
              </a:cxn>
              <a:cxn ang="0">
                <a:pos x="connisteX1" y="connsiteY1"/>
              </a:cxn>
              <a:cxn ang="0">
                <a:pos x="connisteX2" y="connsiteY2"/>
              </a:cxn>
            </a:cxnLst>
            <a:rect l="l" t="t" r="r" b="b"/>
            <a:pathLst>
              <a:path w="819150" h="133362">
                <a:moveTo>
                  <a:pt x="0" y="133362"/>
                </a:moveTo>
                <a:cubicBezTo>
                  <a:pt x="66040" y="104152"/>
                  <a:pt x="210820" y="1282"/>
                  <a:pt x="374650" y="12"/>
                </a:cubicBezTo>
                <a:cubicBezTo>
                  <a:pt x="538480" y="-1258"/>
                  <a:pt x="737870" y="99072"/>
                  <a:pt x="819150" y="127012"/>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70" name="Freeform 80">
            <a:extLst>
              <a:ext uri="{FF2B5EF4-FFF2-40B4-BE49-F238E27FC236}">
                <a16:creationId xmlns:a16="http://schemas.microsoft.com/office/drawing/2014/main" xmlns="" id="{BFBECF1A-1050-9F42-AAB5-20F5758F1914}"/>
              </a:ext>
            </a:extLst>
          </p:cNvPr>
          <p:cNvSpPr/>
          <p:nvPr/>
        </p:nvSpPr>
        <p:spPr>
          <a:xfrm>
            <a:off x="2611700" y="3104916"/>
            <a:ext cx="789305" cy="179398"/>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70AD47">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71" name="Freeform 81">
            <a:extLst>
              <a:ext uri="{FF2B5EF4-FFF2-40B4-BE49-F238E27FC236}">
                <a16:creationId xmlns:a16="http://schemas.microsoft.com/office/drawing/2014/main" xmlns="" id="{D628CE31-414A-3D42-AEF9-2ED4F8B632BA}"/>
              </a:ext>
            </a:extLst>
          </p:cNvPr>
          <p:cNvSpPr/>
          <p:nvPr/>
        </p:nvSpPr>
        <p:spPr>
          <a:xfrm>
            <a:off x="3420690" y="3754214"/>
            <a:ext cx="1638300" cy="152400"/>
          </a:xfrm>
          <a:custGeom>
            <a:avLst/>
            <a:gdLst>
              <a:gd name="connisteX0" fmla="*/ 0 w 1638300"/>
              <a:gd name="connsiteY0" fmla="*/ 0 h 152410"/>
              <a:gd name="connisteX1" fmla="*/ 800100 w 1638300"/>
              <a:gd name="connsiteY1" fmla="*/ 152400 h 152410"/>
              <a:gd name="connisteX2" fmla="*/ 1638300 w 1638300"/>
              <a:gd name="connsiteY2" fmla="*/ 6350 h 152410"/>
            </a:gdLst>
            <a:ahLst/>
            <a:cxnLst>
              <a:cxn ang="0">
                <a:pos x="connisteX0" y="connsiteY0"/>
              </a:cxn>
              <a:cxn ang="0">
                <a:pos x="connisteX1" y="connsiteY1"/>
              </a:cxn>
              <a:cxn ang="0">
                <a:pos x="connisteX2" y="connsiteY2"/>
              </a:cxn>
            </a:cxnLst>
            <a:rect l="l" t="t" r="r" b="b"/>
            <a:pathLst>
              <a:path w="1638300" h="152410">
                <a:moveTo>
                  <a:pt x="0" y="0"/>
                </a:moveTo>
                <a:cubicBezTo>
                  <a:pt x="143510" y="33655"/>
                  <a:pt x="472440" y="151130"/>
                  <a:pt x="800100" y="152400"/>
                </a:cubicBezTo>
                <a:cubicBezTo>
                  <a:pt x="1127760" y="153670"/>
                  <a:pt x="1486535" y="38735"/>
                  <a:pt x="1638300" y="6350"/>
                </a:cubicBezTo>
              </a:path>
            </a:pathLst>
          </a:custGeom>
          <a:noFill/>
          <a:ln w="28575" cap="flat" cmpd="sng" algn="ctr">
            <a:solidFill>
              <a:srgbClr val="7030A0"/>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72" name="矩形 21">
            <a:extLst>
              <a:ext uri="{FF2B5EF4-FFF2-40B4-BE49-F238E27FC236}">
                <a16:creationId xmlns:a16="http://schemas.microsoft.com/office/drawing/2014/main" xmlns="" id="{DF29D900-E14D-F147-8338-764EA2DA8B75}"/>
              </a:ext>
            </a:extLst>
          </p:cNvPr>
          <p:cNvSpPr/>
          <p:nvPr/>
        </p:nvSpPr>
        <p:spPr>
          <a:xfrm>
            <a:off x="2754914" y="1905001"/>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C000">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FFC000">
                  <a:lumMod val="50000"/>
                </a:srgbClr>
              </a:solidFill>
              <a:latin typeface="Arial Unicode MS" pitchFamily="34" charset="-128"/>
              <a:ea typeface="Arial Unicode MS" pitchFamily="34" charset="-128"/>
              <a:cs typeface="Arial Unicode MS" pitchFamily="34" charset="-128"/>
            </a:endParaRPr>
          </a:p>
        </p:txBody>
      </p:sp>
      <p:sp>
        <p:nvSpPr>
          <p:cNvPr id="73" name="矩形 21">
            <a:extLst>
              <a:ext uri="{FF2B5EF4-FFF2-40B4-BE49-F238E27FC236}">
                <a16:creationId xmlns:a16="http://schemas.microsoft.com/office/drawing/2014/main" xmlns="" id="{CF280817-BD73-C44C-B4C3-311FC0D50757}"/>
              </a:ext>
            </a:extLst>
          </p:cNvPr>
          <p:cNvSpPr/>
          <p:nvPr/>
        </p:nvSpPr>
        <p:spPr>
          <a:xfrm>
            <a:off x="4375872" y="1905000"/>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C000">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FFC000">
                  <a:lumMod val="50000"/>
                </a:srgbClr>
              </a:solidFill>
              <a:latin typeface="Arial Unicode MS" pitchFamily="34" charset="-128"/>
              <a:ea typeface="Arial Unicode MS" pitchFamily="34" charset="-128"/>
              <a:cs typeface="Arial Unicode MS" pitchFamily="34" charset="-128"/>
            </a:endParaRPr>
          </a:p>
        </p:txBody>
      </p:sp>
      <p:sp>
        <p:nvSpPr>
          <p:cNvPr id="74" name="矩形 14">
            <a:extLst>
              <a:ext uri="{FF2B5EF4-FFF2-40B4-BE49-F238E27FC236}">
                <a16:creationId xmlns:a16="http://schemas.microsoft.com/office/drawing/2014/main" xmlns="" id="{66963F2D-B042-7449-A4C7-11BA58FC880E}"/>
              </a:ext>
            </a:extLst>
          </p:cNvPr>
          <p:cNvSpPr/>
          <p:nvPr/>
        </p:nvSpPr>
        <p:spPr>
          <a:xfrm>
            <a:off x="3588330" y="2632764"/>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002060"/>
                </a:solidFill>
                <a:latin typeface="Arial Unicode MS" pitchFamily="34" charset="-128"/>
                <a:ea typeface="Arial Unicode MS" pitchFamily="34" charset="-128"/>
                <a:cs typeface="Arial Unicode MS" pitchFamily="34" charset="-128"/>
              </a:rPr>
              <a:t>❷</a:t>
            </a:r>
            <a:endParaRPr lang="zh-CN" altLang="en-US" sz="2400" dirty="0">
              <a:solidFill>
                <a:srgbClr val="002060"/>
              </a:solidFill>
              <a:latin typeface="Arial Unicode MS" pitchFamily="34" charset="-128"/>
              <a:ea typeface="Arial Unicode MS" pitchFamily="34" charset="-128"/>
              <a:cs typeface="Arial Unicode MS" pitchFamily="34" charset="-128"/>
            </a:endParaRPr>
          </a:p>
        </p:txBody>
      </p:sp>
      <p:sp>
        <p:nvSpPr>
          <p:cNvPr id="75" name="矩形 14">
            <a:extLst>
              <a:ext uri="{FF2B5EF4-FFF2-40B4-BE49-F238E27FC236}">
                <a16:creationId xmlns:a16="http://schemas.microsoft.com/office/drawing/2014/main" xmlns="" id="{8A5B5CC5-A92A-6D4F-A1A4-C9BCDD8465D5}"/>
              </a:ext>
            </a:extLst>
          </p:cNvPr>
          <p:cNvSpPr/>
          <p:nvPr/>
        </p:nvSpPr>
        <p:spPr>
          <a:xfrm>
            <a:off x="4417005" y="2904743"/>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002060"/>
                </a:solidFill>
                <a:latin typeface="Arial Unicode MS" pitchFamily="34" charset="-128"/>
                <a:ea typeface="Arial Unicode MS" pitchFamily="34" charset="-128"/>
                <a:cs typeface="Arial Unicode MS" pitchFamily="34" charset="-128"/>
              </a:rPr>
              <a:t>❷</a:t>
            </a:r>
            <a:endParaRPr lang="zh-CN" altLang="en-US" sz="2400" dirty="0">
              <a:solidFill>
                <a:srgbClr val="002060"/>
              </a:solidFill>
              <a:latin typeface="Arial Unicode MS" pitchFamily="34" charset="-128"/>
              <a:ea typeface="Arial Unicode MS" pitchFamily="34" charset="-128"/>
              <a:cs typeface="Arial Unicode MS" pitchFamily="34" charset="-128"/>
            </a:endParaRPr>
          </a:p>
        </p:txBody>
      </p:sp>
      <p:sp>
        <p:nvSpPr>
          <p:cNvPr id="76" name="文本框 107">
            <a:extLst>
              <a:ext uri="{FF2B5EF4-FFF2-40B4-BE49-F238E27FC236}">
                <a16:creationId xmlns:a16="http://schemas.microsoft.com/office/drawing/2014/main" xmlns="" id="{B0D35E62-BF45-094B-AAD4-6D7F3877D894}"/>
              </a:ext>
            </a:extLst>
          </p:cNvPr>
          <p:cNvSpPr txBox="1"/>
          <p:nvPr/>
        </p:nvSpPr>
        <p:spPr>
          <a:xfrm>
            <a:off x="4857060" y="4020279"/>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5</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77" name="文本框 108">
            <a:extLst>
              <a:ext uri="{FF2B5EF4-FFF2-40B4-BE49-F238E27FC236}">
                <a16:creationId xmlns:a16="http://schemas.microsoft.com/office/drawing/2014/main" xmlns="" id="{C1413A95-ADA0-EA48-A325-2EB049F3406E}"/>
              </a:ext>
            </a:extLst>
          </p:cNvPr>
          <p:cNvSpPr txBox="1"/>
          <p:nvPr/>
        </p:nvSpPr>
        <p:spPr>
          <a:xfrm>
            <a:off x="4018860" y="4025359"/>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4</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78" name="文本框 109">
            <a:extLst>
              <a:ext uri="{FF2B5EF4-FFF2-40B4-BE49-F238E27FC236}">
                <a16:creationId xmlns:a16="http://schemas.microsoft.com/office/drawing/2014/main" xmlns="" id="{223A7E1A-8FB3-9040-AA13-1D18216D0BC7}"/>
              </a:ext>
            </a:extLst>
          </p:cNvPr>
          <p:cNvSpPr txBox="1"/>
          <p:nvPr/>
        </p:nvSpPr>
        <p:spPr>
          <a:xfrm>
            <a:off x="3155895" y="4024089"/>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3</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79" name="文本框 110">
            <a:extLst>
              <a:ext uri="{FF2B5EF4-FFF2-40B4-BE49-F238E27FC236}">
                <a16:creationId xmlns:a16="http://schemas.microsoft.com/office/drawing/2014/main" xmlns="" id="{552B9FB0-D03E-FC40-83BA-749D0289A88A}"/>
              </a:ext>
            </a:extLst>
          </p:cNvPr>
          <p:cNvSpPr txBox="1"/>
          <p:nvPr/>
        </p:nvSpPr>
        <p:spPr>
          <a:xfrm>
            <a:off x="2366590" y="4020279"/>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2</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80" name="文本框 109">
            <a:extLst>
              <a:ext uri="{FF2B5EF4-FFF2-40B4-BE49-F238E27FC236}">
                <a16:creationId xmlns:a16="http://schemas.microsoft.com/office/drawing/2014/main" xmlns="" id="{EF95963D-189A-1548-AFCA-0EE6540C1C82}"/>
              </a:ext>
            </a:extLst>
          </p:cNvPr>
          <p:cNvSpPr txBox="1"/>
          <p:nvPr/>
        </p:nvSpPr>
        <p:spPr>
          <a:xfrm>
            <a:off x="1536010" y="4025359"/>
            <a:ext cx="436245" cy="36957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80604020202020204" pitchFamily="34" charset="0"/>
              </a:rPr>
              <a:t>N</a:t>
            </a:r>
            <a:r>
              <a:rPr lang="en-US" altLang="zh-CN" baseline="-25000" dirty="0">
                <a:solidFill>
                  <a:prstClr val="black"/>
                </a:solidFill>
                <a:ea typeface="等线" panose="02010600030101010101" pitchFamily="2" charset="-122"/>
                <a:cs typeface="Arial" panose="02080604020202020204" pitchFamily="34" charset="0"/>
              </a:rPr>
              <a:t>1</a:t>
            </a:r>
            <a:endParaRPr lang="zh-CN" altLang="en-US" baseline="-25000" dirty="0">
              <a:solidFill>
                <a:prstClr val="black"/>
              </a:solidFill>
              <a:ea typeface="等线" panose="02010600030101010101" pitchFamily="2" charset="-122"/>
              <a:cs typeface="Arial" panose="02080604020202020204" pitchFamily="34" charset="0"/>
            </a:endParaRPr>
          </a:p>
        </p:txBody>
      </p:sp>
      <p:sp>
        <p:nvSpPr>
          <p:cNvPr id="81" name="Text Box 106">
            <a:extLst>
              <a:ext uri="{FF2B5EF4-FFF2-40B4-BE49-F238E27FC236}">
                <a16:creationId xmlns:a16="http://schemas.microsoft.com/office/drawing/2014/main" xmlns="" id="{2C13F767-76CF-0D4A-B234-636EF5E36E9E}"/>
              </a:ext>
            </a:extLst>
          </p:cNvPr>
          <p:cNvSpPr txBox="1"/>
          <p:nvPr/>
        </p:nvSpPr>
        <p:spPr>
          <a:xfrm>
            <a:off x="3578487" y="3773066"/>
            <a:ext cx="487680" cy="460375"/>
          </a:xfrm>
          <a:prstGeom prst="rect">
            <a:avLst/>
          </a:prstGeom>
          <a:noFill/>
        </p:spPr>
        <p:txBody>
          <a:bodyPr wrap="none" rtlCol="0" anchor="t">
            <a:spAutoFit/>
          </a:bodyPr>
          <a:lstStyle/>
          <a:p>
            <a:pPr algn="just" eaLnBrk="1" fontAlgn="auto" hangingPunct="1">
              <a:spcBef>
                <a:spcPts val="0"/>
              </a:spcBef>
              <a:spcAft>
                <a:spcPts val="0"/>
              </a:spcAft>
            </a:pPr>
            <a:r>
              <a:rPr lang="en-US" altLang="zh-CN" sz="2400" dirty="0">
                <a:solidFill>
                  <a:srgbClr val="7030A0"/>
                </a:solidFill>
                <a:latin typeface="Arial Unicode MS" pitchFamily="34" charset="-128"/>
                <a:ea typeface="Arial Unicode MS" pitchFamily="34" charset="-128"/>
                <a:cs typeface="Arial Unicode MS" pitchFamily="34" charset="-128"/>
                <a:sym typeface="Wingdings 2" panose="05020102010507070707" pitchFamily="18" charset="2"/>
              </a:rPr>
              <a:t></a:t>
            </a:r>
            <a:endParaRPr lang="en-US" dirty="0">
              <a:solidFill>
                <a:prstClr val="black"/>
              </a:solidFill>
              <a:latin typeface="等线"/>
            </a:endParaRPr>
          </a:p>
        </p:txBody>
      </p:sp>
      <p:sp>
        <p:nvSpPr>
          <p:cNvPr id="82" name="矩形 19">
            <a:extLst>
              <a:ext uri="{FF2B5EF4-FFF2-40B4-BE49-F238E27FC236}">
                <a16:creationId xmlns:a16="http://schemas.microsoft.com/office/drawing/2014/main" xmlns="" id="{A82B8945-F233-C445-BAE2-E8519652BF7E}"/>
              </a:ext>
            </a:extLst>
          </p:cNvPr>
          <p:cNvSpPr/>
          <p:nvPr/>
        </p:nvSpPr>
        <p:spPr>
          <a:xfrm>
            <a:off x="2792992" y="2731933"/>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70AD47">
                    <a:lumMod val="50000"/>
                  </a:srgbClr>
                </a:solidFill>
                <a:latin typeface="Arial" panose="02080604020202020204" pitchFamily="34" charset="0"/>
                <a:ea typeface="Arial Unicode MS" pitchFamily="34" charset="-128"/>
                <a:cs typeface="Arial" panose="02080604020202020204" pitchFamily="34" charset="0"/>
              </a:rPr>
              <a:t>❸</a:t>
            </a:r>
            <a:endParaRPr lang="zh-CN" altLang="en-US" sz="2400" dirty="0">
              <a:solidFill>
                <a:srgbClr val="70AD47">
                  <a:lumMod val="50000"/>
                </a:srgbClr>
              </a:solidFill>
              <a:latin typeface="Arial" panose="02080604020202020204" pitchFamily="34" charset="0"/>
              <a:ea typeface="Arial Unicode MS" pitchFamily="34" charset="-128"/>
              <a:cs typeface="Arial" panose="02080604020202020204" pitchFamily="34" charset="0"/>
            </a:endParaRPr>
          </a:p>
        </p:txBody>
      </p:sp>
      <p:sp>
        <p:nvSpPr>
          <p:cNvPr id="83" name="文本框 4">
            <a:extLst>
              <a:ext uri="{FF2B5EF4-FFF2-40B4-BE49-F238E27FC236}">
                <a16:creationId xmlns:a16="http://schemas.microsoft.com/office/drawing/2014/main" xmlns="" id="{C4F691D5-25DD-544A-88EF-9497520A1D74}"/>
              </a:ext>
            </a:extLst>
          </p:cNvPr>
          <p:cNvSpPr txBox="1"/>
          <p:nvPr/>
        </p:nvSpPr>
        <p:spPr>
          <a:xfrm>
            <a:off x="2380513" y="3330470"/>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7</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84" name="文本框 4">
            <a:extLst>
              <a:ext uri="{FF2B5EF4-FFF2-40B4-BE49-F238E27FC236}">
                <a16:creationId xmlns:a16="http://schemas.microsoft.com/office/drawing/2014/main" xmlns="" id="{F749602D-B922-3C47-B212-2FBB17ACF227}"/>
              </a:ext>
            </a:extLst>
          </p:cNvPr>
          <p:cNvSpPr txBox="1"/>
          <p:nvPr/>
        </p:nvSpPr>
        <p:spPr>
          <a:xfrm>
            <a:off x="2381148" y="253383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85" name="文本框 4">
            <a:extLst>
              <a:ext uri="{FF2B5EF4-FFF2-40B4-BE49-F238E27FC236}">
                <a16:creationId xmlns:a16="http://schemas.microsoft.com/office/drawing/2014/main" xmlns="" id="{6C730BB7-0CC2-424D-8FF2-9FF70B27465F}"/>
              </a:ext>
            </a:extLst>
          </p:cNvPr>
          <p:cNvSpPr txBox="1"/>
          <p:nvPr/>
        </p:nvSpPr>
        <p:spPr>
          <a:xfrm>
            <a:off x="4004255" y="253383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86" name="文本框 4">
            <a:extLst>
              <a:ext uri="{FF2B5EF4-FFF2-40B4-BE49-F238E27FC236}">
                <a16:creationId xmlns:a16="http://schemas.microsoft.com/office/drawing/2014/main" xmlns="" id="{17409651-5B53-9E45-BEB7-A1F70BEFD765}"/>
              </a:ext>
            </a:extLst>
          </p:cNvPr>
          <p:cNvSpPr txBox="1"/>
          <p:nvPr/>
        </p:nvSpPr>
        <p:spPr>
          <a:xfrm>
            <a:off x="4807847" y="253383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87" name="文本框 4">
            <a:extLst>
              <a:ext uri="{FF2B5EF4-FFF2-40B4-BE49-F238E27FC236}">
                <a16:creationId xmlns:a16="http://schemas.microsoft.com/office/drawing/2014/main" xmlns="" id="{6C244194-34D5-CC40-A886-B94E4F13FA07}"/>
              </a:ext>
            </a:extLst>
          </p:cNvPr>
          <p:cNvSpPr txBox="1"/>
          <p:nvPr/>
        </p:nvSpPr>
        <p:spPr>
          <a:xfrm>
            <a:off x="4021671" y="3330470"/>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88" name="文本框 4">
            <a:extLst>
              <a:ext uri="{FF2B5EF4-FFF2-40B4-BE49-F238E27FC236}">
                <a16:creationId xmlns:a16="http://schemas.microsoft.com/office/drawing/2014/main" xmlns="" id="{CB261773-96AF-704F-89FA-C0535B1CC0C9}"/>
              </a:ext>
            </a:extLst>
          </p:cNvPr>
          <p:cNvSpPr txBox="1"/>
          <p:nvPr/>
        </p:nvSpPr>
        <p:spPr>
          <a:xfrm>
            <a:off x="3180613" y="3330470"/>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6</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27" name="圆角矩形 126">
            <a:extLst>
              <a:ext uri="{FF2B5EF4-FFF2-40B4-BE49-F238E27FC236}">
                <a16:creationId xmlns:a16="http://schemas.microsoft.com/office/drawing/2014/main" xmlns="" id="{9241BE25-93DC-A247-83C8-67BCF40208CF}"/>
              </a:ext>
            </a:extLst>
          </p:cNvPr>
          <p:cNvSpPr/>
          <p:nvPr/>
        </p:nvSpPr>
        <p:spPr>
          <a:xfrm>
            <a:off x="7460993" y="2446138"/>
            <a:ext cx="538480" cy="1569084"/>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28" name="圆角矩形 71">
            <a:extLst>
              <a:ext uri="{FF2B5EF4-FFF2-40B4-BE49-F238E27FC236}">
                <a16:creationId xmlns:a16="http://schemas.microsoft.com/office/drawing/2014/main" xmlns="" id="{3B5493AF-3499-2445-B950-991FA35AFF43}"/>
              </a:ext>
            </a:extLst>
          </p:cNvPr>
          <p:cNvSpPr/>
          <p:nvPr/>
        </p:nvSpPr>
        <p:spPr>
          <a:xfrm>
            <a:off x="8260458" y="2446137"/>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29" name="圆角矩形 72">
            <a:extLst>
              <a:ext uri="{FF2B5EF4-FFF2-40B4-BE49-F238E27FC236}">
                <a16:creationId xmlns:a16="http://schemas.microsoft.com/office/drawing/2014/main" xmlns="" id="{5793B539-0A21-F441-ACBD-B341C13CC4BF}"/>
              </a:ext>
            </a:extLst>
          </p:cNvPr>
          <p:cNvSpPr/>
          <p:nvPr/>
        </p:nvSpPr>
        <p:spPr>
          <a:xfrm>
            <a:off x="7516873" y="2519797"/>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0" name="圆角矩形 71">
            <a:extLst>
              <a:ext uri="{FF2B5EF4-FFF2-40B4-BE49-F238E27FC236}">
                <a16:creationId xmlns:a16="http://schemas.microsoft.com/office/drawing/2014/main" xmlns="" id="{7AEC41CD-AA3F-464F-A347-BA76C4FF5B69}"/>
              </a:ext>
            </a:extLst>
          </p:cNvPr>
          <p:cNvSpPr/>
          <p:nvPr/>
        </p:nvSpPr>
        <p:spPr>
          <a:xfrm>
            <a:off x="9067543" y="2446137"/>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1" name="圆角矩形 72">
            <a:extLst>
              <a:ext uri="{FF2B5EF4-FFF2-40B4-BE49-F238E27FC236}">
                <a16:creationId xmlns:a16="http://schemas.microsoft.com/office/drawing/2014/main" xmlns="" id="{97D7ADF3-60FE-EF41-8F9E-4C0B4EB2743A}"/>
              </a:ext>
            </a:extLst>
          </p:cNvPr>
          <p:cNvSpPr/>
          <p:nvPr/>
        </p:nvSpPr>
        <p:spPr>
          <a:xfrm>
            <a:off x="9127233" y="2519797"/>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2" name="圆角矩形 71">
            <a:extLst>
              <a:ext uri="{FF2B5EF4-FFF2-40B4-BE49-F238E27FC236}">
                <a16:creationId xmlns:a16="http://schemas.microsoft.com/office/drawing/2014/main" xmlns="" id="{07FAF03B-D222-F64A-9C96-3E8F48A4519C}"/>
              </a:ext>
            </a:extLst>
          </p:cNvPr>
          <p:cNvSpPr/>
          <p:nvPr/>
        </p:nvSpPr>
        <p:spPr>
          <a:xfrm>
            <a:off x="9873993" y="2446137"/>
            <a:ext cx="538480" cy="1569085"/>
          </a:xfrm>
          <a:prstGeom prst="roundRect">
            <a:avLst/>
          </a:prstGeom>
          <a:solidFill>
            <a:sysClr val="window" lastClr="FFFFFF"/>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3" name="圆角矩形 72">
            <a:extLst>
              <a:ext uri="{FF2B5EF4-FFF2-40B4-BE49-F238E27FC236}">
                <a16:creationId xmlns:a16="http://schemas.microsoft.com/office/drawing/2014/main" xmlns="" id="{5029A1DA-F64B-0548-AC3A-50980367F711}"/>
              </a:ext>
            </a:extLst>
          </p:cNvPr>
          <p:cNvSpPr/>
          <p:nvPr/>
        </p:nvSpPr>
        <p:spPr>
          <a:xfrm>
            <a:off x="9933683" y="2519797"/>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4" name="圆角矩形 71">
            <a:extLst>
              <a:ext uri="{FF2B5EF4-FFF2-40B4-BE49-F238E27FC236}">
                <a16:creationId xmlns:a16="http://schemas.microsoft.com/office/drawing/2014/main" xmlns="" id="{585638E4-7408-794C-B10D-F23C3D273A40}"/>
              </a:ext>
            </a:extLst>
          </p:cNvPr>
          <p:cNvSpPr/>
          <p:nvPr/>
        </p:nvSpPr>
        <p:spPr>
          <a:xfrm>
            <a:off x="6610093" y="2446138"/>
            <a:ext cx="538480" cy="1569084"/>
          </a:xfrm>
          <a:prstGeom prst="roundRect">
            <a:avLst/>
          </a:prstGeom>
          <a:solidFill>
            <a:sysClr val="window" lastClr="FFFFFF">
              <a:lumMod val="85000"/>
            </a:sysClr>
          </a:solid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ED7D31">
                  <a:lumMod val="50000"/>
                </a:srgbClr>
              </a:solidFill>
              <a:effectLst/>
              <a:uLnTx/>
              <a:uFillTx/>
              <a:latin typeface="等线"/>
              <a:ea typeface="等线" panose="02010600030101010101" pitchFamily="2" charset="-122"/>
              <a:cs typeface="+mn-cs"/>
            </a:endParaRPr>
          </a:p>
        </p:txBody>
      </p:sp>
      <p:sp>
        <p:nvSpPr>
          <p:cNvPr id="135" name="圆角矩形 72">
            <a:extLst>
              <a:ext uri="{FF2B5EF4-FFF2-40B4-BE49-F238E27FC236}">
                <a16:creationId xmlns:a16="http://schemas.microsoft.com/office/drawing/2014/main" xmlns="" id="{5D40F405-78D4-8449-BD93-C0189A267CAC}"/>
              </a:ext>
            </a:extLst>
          </p:cNvPr>
          <p:cNvSpPr/>
          <p:nvPr/>
        </p:nvSpPr>
        <p:spPr>
          <a:xfrm>
            <a:off x="6669783" y="2519797"/>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6" name="圆角矩形 72">
            <a:extLst>
              <a:ext uri="{FF2B5EF4-FFF2-40B4-BE49-F238E27FC236}">
                <a16:creationId xmlns:a16="http://schemas.microsoft.com/office/drawing/2014/main" xmlns="" id="{F346F747-81E8-CC44-9061-73A168DDC28F}"/>
              </a:ext>
            </a:extLst>
          </p:cNvPr>
          <p:cNvSpPr/>
          <p:nvPr/>
        </p:nvSpPr>
        <p:spPr>
          <a:xfrm>
            <a:off x="6665338" y="3312277"/>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7" name="圆角矩形 3">
            <a:extLst>
              <a:ext uri="{FF2B5EF4-FFF2-40B4-BE49-F238E27FC236}">
                <a16:creationId xmlns:a16="http://schemas.microsoft.com/office/drawing/2014/main" xmlns="" id="{689EB879-E62B-1241-8199-94ACAF78040B}"/>
              </a:ext>
            </a:extLst>
          </p:cNvPr>
          <p:cNvSpPr/>
          <p:nvPr/>
        </p:nvSpPr>
        <p:spPr>
          <a:xfrm>
            <a:off x="8316338" y="2519797"/>
            <a:ext cx="427355" cy="407035"/>
          </a:xfrm>
          <a:prstGeom prst="roundRect">
            <a:avLst/>
          </a:prstGeom>
          <a:solidFill>
            <a:srgbClr val="FFC000">
              <a:lumMod val="60000"/>
              <a:lumOff val="40000"/>
            </a:srgbClr>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8" name="圆角矩形 72">
            <a:extLst>
              <a:ext uri="{FF2B5EF4-FFF2-40B4-BE49-F238E27FC236}">
                <a16:creationId xmlns:a16="http://schemas.microsoft.com/office/drawing/2014/main" xmlns="" id="{82B27D16-7495-7F41-9AF0-2E94E4B59C9D}"/>
              </a:ext>
            </a:extLst>
          </p:cNvPr>
          <p:cNvSpPr/>
          <p:nvPr/>
        </p:nvSpPr>
        <p:spPr>
          <a:xfrm>
            <a:off x="7516238" y="3312277"/>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9" name="圆角矩形 72">
            <a:extLst>
              <a:ext uri="{FF2B5EF4-FFF2-40B4-BE49-F238E27FC236}">
                <a16:creationId xmlns:a16="http://schemas.microsoft.com/office/drawing/2014/main" xmlns="" id="{D6A2C666-B34B-8641-B793-49D2E9195442}"/>
              </a:ext>
            </a:extLst>
          </p:cNvPr>
          <p:cNvSpPr/>
          <p:nvPr/>
        </p:nvSpPr>
        <p:spPr>
          <a:xfrm>
            <a:off x="8316338" y="3312277"/>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40" name="圆角矩形 72">
            <a:extLst>
              <a:ext uri="{FF2B5EF4-FFF2-40B4-BE49-F238E27FC236}">
                <a16:creationId xmlns:a16="http://schemas.microsoft.com/office/drawing/2014/main" xmlns="" id="{2EC0FC89-FED3-ED44-9513-DD5EE28FE297}"/>
              </a:ext>
            </a:extLst>
          </p:cNvPr>
          <p:cNvSpPr/>
          <p:nvPr/>
        </p:nvSpPr>
        <p:spPr>
          <a:xfrm>
            <a:off x="9127233" y="3312277"/>
            <a:ext cx="427355" cy="407035"/>
          </a:xfrm>
          <a:prstGeom prst="roundRect">
            <a:avLst/>
          </a:prstGeom>
          <a:solidFill>
            <a:srgbClr val="70AD47"/>
          </a:solidFill>
          <a:ln w="28575" cap="flat" cmpd="sng" algn="ctr">
            <a:solidFill>
              <a:sysClr val="windowText" lastClr="000000">
                <a:lumMod val="85000"/>
                <a:lumOff val="1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41" name="圆角矩形 3">
            <a:extLst>
              <a:ext uri="{FF2B5EF4-FFF2-40B4-BE49-F238E27FC236}">
                <a16:creationId xmlns:a16="http://schemas.microsoft.com/office/drawing/2014/main" xmlns="" id="{93CC43FC-DABF-1043-9D01-157711A6F2D0}"/>
              </a:ext>
            </a:extLst>
          </p:cNvPr>
          <p:cNvSpPr/>
          <p:nvPr/>
        </p:nvSpPr>
        <p:spPr>
          <a:xfrm>
            <a:off x="9929238" y="3312277"/>
            <a:ext cx="427355" cy="407035"/>
          </a:xfrm>
          <a:prstGeom prst="roundRect">
            <a:avLst/>
          </a:prstGeom>
          <a:solidFill>
            <a:srgbClr val="70AD47"/>
          </a:solidFill>
          <a:ln w="28575" cap="flat" cmpd="sng" algn="ctr">
            <a:solidFill>
              <a:sysClr val="windowText" lastClr="000000">
                <a:lumMod val="85000"/>
                <a:lumOff val="15000"/>
              </a:sys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42" name="Freeform 67">
            <a:extLst>
              <a:ext uri="{FF2B5EF4-FFF2-40B4-BE49-F238E27FC236}">
                <a16:creationId xmlns:a16="http://schemas.microsoft.com/office/drawing/2014/main" xmlns="" id="{2262D57F-8AF2-9940-9BE8-58A8781E025B}"/>
              </a:ext>
            </a:extLst>
          </p:cNvPr>
          <p:cNvSpPr/>
          <p:nvPr/>
        </p:nvSpPr>
        <p:spPr>
          <a:xfrm>
            <a:off x="7742933" y="2342949"/>
            <a:ext cx="789305" cy="157798"/>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143" name="Freeform 68">
            <a:extLst>
              <a:ext uri="{FF2B5EF4-FFF2-40B4-BE49-F238E27FC236}">
                <a16:creationId xmlns:a16="http://schemas.microsoft.com/office/drawing/2014/main" xmlns="" id="{AA63B249-A54B-2849-B76E-5AD42CD135D6}"/>
              </a:ext>
            </a:extLst>
          </p:cNvPr>
          <p:cNvSpPr/>
          <p:nvPr/>
        </p:nvSpPr>
        <p:spPr>
          <a:xfrm>
            <a:off x="9343133" y="2320142"/>
            <a:ext cx="789305" cy="176795"/>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FFC000">
                <a:lumMod val="75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144" name="Freeform 75">
            <a:extLst>
              <a:ext uri="{FF2B5EF4-FFF2-40B4-BE49-F238E27FC236}">
                <a16:creationId xmlns:a16="http://schemas.microsoft.com/office/drawing/2014/main" xmlns="" id="{D204176D-51B0-9F4B-AE81-4BBBABA536BC}"/>
              </a:ext>
            </a:extLst>
          </p:cNvPr>
          <p:cNvSpPr/>
          <p:nvPr/>
        </p:nvSpPr>
        <p:spPr>
          <a:xfrm>
            <a:off x="8685272" y="2926832"/>
            <a:ext cx="1447165" cy="88359"/>
          </a:xfrm>
          <a:custGeom>
            <a:avLst/>
            <a:gdLst>
              <a:gd name="connisteX0" fmla="*/ 1644650 w 1644650"/>
              <a:gd name="connsiteY0" fmla="*/ 0 h 127012"/>
              <a:gd name="connisteX1" fmla="*/ 698500 w 1644650"/>
              <a:gd name="connsiteY1" fmla="*/ 127000 h 127012"/>
              <a:gd name="connisteX2" fmla="*/ 0 w 1644650"/>
              <a:gd name="connsiteY2" fmla="*/ 6350 h 127012"/>
            </a:gdLst>
            <a:ahLst/>
            <a:cxnLst>
              <a:cxn ang="0">
                <a:pos x="connisteX0" y="connsiteY0"/>
              </a:cxn>
              <a:cxn ang="0">
                <a:pos x="connisteX1" y="connsiteY1"/>
              </a:cxn>
              <a:cxn ang="0">
                <a:pos x="connisteX2" y="connsiteY2"/>
              </a:cxn>
            </a:cxnLst>
            <a:rect l="l" t="t" r="r" b="b"/>
            <a:pathLst>
              <a:path w="1644650" h="127013">
                <a:moveTo>
                  <a:pt x="1644650" y="0"/>
                </a:moveTo>
                <a:cubicBezTo>
                  <a:pt x="1469390" y="27940"/>
                  <a:pt x="1027430" y="125730"/>
                  <a:pt x="698500" y="127000"/>
                </a:cubicBezTo>
                <a:cubicBezTo>
                  <a:pt x="369570" y="128270"/>
                  <a:pt x="120650" y="33020"/>
                  <a:pt x="0" y="6350"/>
                </a:cubicBezTo>
              </a:path>
            </a:pathLst>
          </a:custGeom>
          <a:noFill/>
          <a:ln w="28575" cap="flat" cmpd="sng" algn="ctr">
            <a:solidFill>
              <a:srgbClr val="FF0000"/>
            </a:solidFill>
            <a:prstDash val="sysDash"/>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145" name="Freeform 80">
            <a:extLst>
              <a:ext uri="{FF2B5EF4-FFF2-40B4-BE49-F238E27FC236}">
                <a16:creationId xmlns:a16="http://schemas.microsoft.com/office/drawing/2014/main" xmlns="" id="{88F3C955-47B9-A043-8CA5-90531406B036}"/>
              </a:ext>
            </a:extLst>
          </p:cNvPr>
          <p:cNvSpPr/>
          <p:nvPr/>
        </p:nvSpPr>
        <p:spPr>
          <a:xfrm>
            <a:off x="7742933" y="3129599"/>
            <a:ext cx="789305" cy="174423"/>
          </a:xfrm>
          <a:custGeom>
            <a:avLst/>
            <a:gdLst>
              <a:gd name="connisteX0" fmla="*/ 0 w 793750"/>
              <a:gd name="connsiteY0" fmla="*/ 254006 h 254006"/>
              <a:gd name="connisteX1" fmla="*/ 361950 w 793750"/>
              <a:gd name="connsiteY1" fmla="*/ 6 h 254006"/>
              <a:gd name="connisteX2" fmla="*/ 793750 w 793750"/>
              <a:gd name="connsiteY2" fmla="*/ 247656 h 254006"/>
            </a:gdLst>
            <a:ahLst/>
            <a:cxnLst>
              <a:cxn ang="0">
                <a:pos x="connisteX0" y="connsiteY0"/>
              </a:cxn>
              <a:cxn ang="0">
                <a:pos x="connisteX1" y="connsiteY1"/>
              </a:cxn>
              <a:cxn ang="0">
                <a:pos x="connisteX2" y="connsiteY2"/>
              </a:cxn>
            </a:cxnLst>
            <a:rect l="l" t="t" r="r" b="b"/>
            <a:pathLst>
              <a:path w="793750" h="254006">
                <a:moveTo>
                  <a:pt x="0" y="254006"/>
                </a:moveTo>
                <a:cubicBezTo>
                  <a:pt x="63500" y="198126"/>
                  <a:pt x="203200" y="1276"/>
                  <a:pt x="361950" y="6"/>
                </a:cubicBezTo>
                <a:cubicBezTo>
                  <a:pt x="520700" y="-1264"/>
                  <a:pt x="714375" y="193046"/>
                  <a:pt x="793750" y="247656"/>
                </a:cubicBezTo>
              </a:path>
            </a:pathLst>
          </a:custGeom>
          <a:noFill/>
          <a:ln w="28575" cap="flat" cmpd="sng" algn="ctr">
            <a:solidFill>
              <a:srgbClr val="FF0000"/>
            </a:solidFill>
            <a:prstDash val="sysDash"/>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146" name="Freeform 81">
            <a:extLst>
              <a:ext uri="{FF2B5EF4-FFF2-40B4-BE49-F238E27FC236}">
                <a16:creationId xmlns:a16="http://schemas.microsoft.com/office/drawing/2014/main" xmlns="" id="{E88D07E5-B9CF-694A-BDDB-5B9D1A49EDE6}"/>
              </a:ext>
            </a:extLst>
          </p:cNvPr>
          <p:cNvSpPr/>
          <p:nvPr/>
        </p:nvSpPr>
        <p:spPr>
          <a:xfrm>
            <a:off x="8551923" y="3729472"/>
            <a:ext cx="1638300" cy="152400"/>
          </a:xfrm>
          <a:custGeom>
            <a:avLst/>
            <a:gdLst>
              <a:gd name="connisteX0" fmla="*/ 0 w 1638300"/>
              <a:gd name="connsiteY0" fmla="*/ 0 h 152410"/>
              <a:gd name="connisteX1" fmla="*/ 800100 w 1638300"/>
              <a:gd name="connsiteY1" fmla="*/ 152400 h 152410"/>
              <a:gd name="connisteX2" fmla="*/ 1638300 w 1638300"/>
              <a:gd name="connsiteY2" fmla="*/ 6350 h 152410"/>
            </a:gdLst>
            <a:ahLst/>
            <a:cxnLst>
              <a:cxn ang="0">
                <a:pos x="connisteX0" y="connsiteY0"/>
              </a:cxn>
              <a:cxn ang="0">
                <a:pos x="connisteX1" y="connsiteY1"/>
              </a:cxn>
              <a:cxn ang="0">
                <a:pos x="connisteX2" y="connsiteY2"/>
              </a:cxn>
            </a:cxnLst>
            <a:rect l="l" t="t" r="r" b="b"/>
            <a:pathLst>
              <a:path w="1638300" h="152410">
                <a:moveTo>
                  <a:pt x="0" y="0"/>
                </a:moveTo>
                <a:cubicBezTo>
                  <a:pt x="143510" y="33655"/>
                  <a:pt x="472440" y="151130"/>
                  <a:pt x="800100" y="152400"/>
                </a:cubicBezTo>
                <a:cubicBezTo>
                  <a:pt x="1127760" y="153670"/>
                  <a:pt x="1486535" y="38735"/>
                  <a:pt x="1638300" y="6350"/>
                </a:cubicBezTo>
              </a:path>
            </a:pathLst>
          </a:custGeom>
          <a:noFill/>
          <a:ln w="28575" cap="flat" cmpd="sng" algn="ctr">
            <a:solidFill>
              <a:srgbClr val="FF0000"/>
            </a:solidFill>
            <a:prstDash val="sysDash"/>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等线"/>
              <a:ea typeface="+mn-ea"/>
              <a:cs typeface="Arial" panose="020B0604020202020204" pitchFamily="34" charset="0"/>
            </a:endParaRPr>
          </a:p>
        </p:txBody>
      </p:sp>
      <p:sp>
        <p:nvSpPr>
          <p:cNvPr id="147" name="矩形 21">
            <a:extLst>
              <a:ext uri="{FF2B5EF4-FFF2-40B4-BE49-F238E27FC236}">
                <a16:creationId xmlns:a16="http://schemas.microsoft.com/office/drawing/2014/main" xmlns="" id="{8BB1C25F-15E2-7B49-B4D5-2F2E87E27CBE}"/>
              </a:ext>
            </a:extLst>
          </p:cNvPr>
          <p:cNvSpPr/>
          <p:nvPr/>
        </p:nvSpPr>
        <p:spPr>
          <a:xfrm>
            <a:off x="7905808" y="1976217"/>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C000">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FFC000">
                  <a:lumMod val="50000"/>
                </a:srgbClr>
              </a:solidFill>
              <a:latin typeface="Arial Unicode MS" pitchFamily="34" charset="-128"/>
              <a:ea typeface="Arial Unicode MS" pitchFamily="34" charset="-128"/>
              <a:cs typeface="Arial Unicode MS" pitchFamily="34" charset="-128"/>
            </a:endParaRPr>
          </a:p>
        </p:txBody>
      </p:sp>
      <p:sp>
        <p:nvSpPr>
          <p:cNvPr id="148" name="矩形 21">
            <a:extLst>
              <a:ext uri="{FF2B5EF4-FFF2-40B4-BE49-F238E27FC236}">
                <a16:creationId xmlns:a16="http://schemas.microsoft.com/office/drawing/2014/main" xmlns="" id="{22294C72-25FE-0048-952B-42212B0E4C8D}"/>
              </a:ext>
            </a:extLst>
          </p:cNvPr>
          <p:cNvSpPr/>
          <p:nvPr/>
        </p:nvSpPr>
        <p:spPr>
          <a:xfrm>
            <a:off x="9480293" y="1951133"/>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C000">
                    <a:lumMod val="50000"/>
                  </a:srgbClr>
                </a:solidFill>
                <a:latin typeface="Arial Unicode MS" pitchFamily="34" charset="-128"/>
                <a:ea typeface="Arial Unicode MS" pitchFamily="34" charset="-128"/>
                <a:cs typeface="Arial Unicode MS" pitchFamily="34" charset="-128"/>
              </a:rPr>
              <a:t>❶</a:t>
            </a:r>
            <a:endParaRPr lang="zh-CN" altLang="en-US" sz="2400" dirty="0">
              <a:solidFill>
                <a:srgbClr val="FFC000">
                  <a:lumMod val="50000"/>
                </a:srgbClr>
              </a:solidFill>
              <a:latin typeface="Arial Unicode MS" pitchFamily="34" charset="-128"/>
              <a:ea typeface="Arial Unicode MS" pitchFamily="34" charset="-128"/>
              <a:cs typeface="Arial Unicode MS" pitchFamily="34" charset="-128"/>
            </a:endParaRPr>
          </a:p>
        </p:txBody>
      </p:sp>
      <p:sp>
        <p:nvSpPr>
          <p:cNvPr id="149" name="矩形 19">
            <a:extLst>
              <a:ext uri="{FF2B5EF4-FFF2-40B4-BE49-F238E27FC236}">
                <a16:creationId xmlns:a16="http://schemas.microsoft.com/office/drawing/2014/main" xmlns="" id="{C4B3C04D-75B3-BE4E-AD7B-BE0A8ACB2C66}"/>
              </a:ext>
            </a:extLst>
          </p:cNvPr>
          <p:cNvSpPr/>
          <p:nvPr/>
        </p:nvSpPr>
        <p:spPr>
          <a:xfrm>
            <a:off x="8730198" y="2885907"/>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0000"/>
                </a:solidFill>
                <a:latin typeface="Arial" panose="02080604020202020204" pitchFamily="34" charset="0"/>
                <a:ea typeface="Arial Unicode MS" pitchFamily="34" charset="-128"/>
                <a:cs typeface="Arial" panose="02080604020202020204" pitchFamily="34" charset="0"/>
              </a:rPr>
              <a:t>❸</a:t>
            </a:r>
            <a:endParaRPr lang="zh-CN" altLang="en-US" sz="2400" dirty="0">
              <a:solidFill>
                <a:srgbClr val="FF0000"/>
              </a:solidFill>
              <a:latin typeface="Arial" panose="02080604020202020204" pitchFamily="34" charset="0"/>
              <a:ea typeface="Arial Unicode MS" pitchFamily="34" charset="-128"/>
              <a:cs typeface="Arial" panose="02080604020202020204" pitchFamily="34" charset="0"/>
            </a:endParaRPr>
          </a:p>
        </p:txBody>
      </p:sp>
      <p:sp>
        <p:nvSpPr>
          <p:cNvPr id="150" name="矩形 14">
            <a:extLst>
              <a:ext uri="{FF2B5EF4-FFF2-40B4-BE49-F238E27FC236}">
                <a16:creationId xmlns:a16="http://schemas.microsoft.com/office/drawing/2014/main" xmlns="" id="{D6C93AE8-59ED-1C48-8A60-95EA9CF6A4BA}"/>
              </a:ext>
            </a:extLst>
          </p:cNvPr>
          <p:cNvSpPr/>
          <p:nvPr/>
        </p:nvSpPr>
        <p:spPr>
          <a:xfrm>
            <a:off x="7905808" y="2755455"/>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0000"/>
                </a:solidFill>
                <a:latin typeface="Arial Unicode MS" pitchFamily="34" charset="-128"/>
                <a:ea typeface="Arial Unicode MS" pitchFamily="34" charset="-128"/>
                <a:cs typeface="Arial Unicode MS" pitchFamily="34" charset="-128"/>
              </a:rPr>
              <a:t>❷</a:t>
            </a:r>
            <a:endParaRPr lang="zh-CN" altLang="en-US" sz="2400" dirty="0">
              <a:solidFill>
                <a:srgbClr val="FF0000"/>
              </a:solidFill>
              <a:latin typeface="Arial Unicode MS" pitchFamily="34" charset="-128"/>
              <a:ea typeface="Arial Unicode MS" pitchFamily="34" charset="-128"/>
              <a:cs typeface="Arial Unicode MS" pitchFamily="34" charset="-128"/>
            </a:endParaRPr>
          </a:p>
        </p:txBody>
      </p:sp>
      <p:sp>
        <p:nvSpPr>
          <p:cNvPr id="151" name="矩形 19">
            <a:extLst>
              <a:ext uri="{FF2B5EF4-FFF2-40B4-BE49-F238E27FC236}">
                <a16:creationId xmlns:a16="http://schemas.microsoft.com/office/drawing/2014/main" xmlns="" id="{16C327CD-F13E-0D41-A1FB-F88A75D7F831}"/>
              </a:ext>
            </a:extLst>
          </p:cNvPr>
          <p:cNvSpPr/>
          <p:nvPr/>
        </p:nvSpPr>
        <p:spPr>
          <a:xfrm>
            <a:off x="8708768" y="3749094"/>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FF0000"/>
                </a:solidFill>
                <a:latin typeface="Arial" panose="02080604020202020204" pitchFamily="34" charset="0"/>
                <a:ea typeface="Arial Unicode MS" pitchFamily="34" charset="-128"/>
                <a:cs typeface="Arial" panose="02080604020202020204" pitchFamily="34" charset="0"/>
              </a:rPr>
              <a:t>❸</a:t>
            </a:r>
            <a:endParaRPr lang="zh-CN" altLang="en-US" sz="2400" dirty="0">
              <a:solidFill>
                <a:srgbClr val="FF0000"/>
              </a:solidFill>
              <a:latin typeface="Arial" panose="02080604020202020204" pitchFamily="34" charset="0"/>
              <a:ea typeface="Arial Unicode MS" pitchFamily="34" charset="-128"/>
              <a:cs typeface="Arial" panose="02080604020202020204" pitchFamily="34" charset="0"/>
            </a:endParaRPr>
          </a:p>
        </p:txBody>
      </p:sp>
      <p:sp>
        <p:nvSpPr>
          <p:cNvPr id="152" name="文本框 107">
            <a:extLst>
              <a:ext uri="{FF2B5EF4-FFF2-40B4-BE49-F238E27FC236}">
                <a16:creationId xmlns:a16="http://schemas.microsoft.com/office/drawing/2014/main" xmlns="" id="{C4407080-F11C-F148-B8F4-B03849F86214}"/>
              </a:ext>
            </a:extLst>
          </p:cNvPr>
          <p:cNvSpPr txBox="1"/>
          <p:nvPr/>
        </p:nvSpPr>
        <p:spPr>
          <a:xfrm>
            <a:off x="9999723" y="4024747"/>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5</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153" name="文本框 108">
            <a:extLst>
              <a:ext uri="{FF2B5EF4-FFF2-40B4-BE49-F238E27FC236}">
                <a16:creationId xmlns:a16="http://schemas.microsoft.com/office/drawing/2014/main" xmlns="" id="{8CED4A93-614A-364D-9300-FE90D34BAD5E}"/>
              </a:ext>
            </a:extLst>
          </p:cNvPr>
          <p:cNvSpPr txBox="1"/>
          <p:nvPr/>
        </p:nvSpPr>
        <p:spPr>
          <a:xfrm>
            <a:off x="9161523" y="4029827"/>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4</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154" name="文本框 109">
            <a:extLst>
              <a:ext uri="{FF2B5EF4-FFF2-40B4-BE49-F238E27FC236}">
                <a16:creationId xmlns:a16="http://schemas.microsoft.com/office/drawing/2014/main" xmlns="" id="{19826BA2-F8A8-1F45-A1EF-4352DE0D0033}"/>
              </a:ext>
            </a:extLst>
          </p:cNvPr>
          <p:cNvSpPr txBox="1"/>
          <p:nvPr/>
        </p:nvSpPr>
        <p:spPr>
          <a:xfrm>
            <a:off x="8298558" y="4028557"/>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3</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155" name="文本框 110">
            <a:extLst>
              <a:ext uri="{FF2B5EF4-FFF2-40B4-BE49-F238E27FC236}">
                <a16:creationId xmlns:a16="http://schemas.microsoft.com/office/drawing/2014/main" xmlns="" id="{89712A3F-5592-D648-859F-44E8E71F3614}"/>
              </a:ext>
            </a:extLst>
          </p:cNvPr>
          <p:cNvSpPr txBox="1"/>
          <p:nvPr/>
        </p:nvSpPr>
        <p:spPr>
          <a:xfrm>
            <a:off x="7509253" y="4024747"/>
            <a:ext cx="436245" cy="369570"/>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80604020202020204" pitchFamily="34" charset="0"/>
                <a:ea typeface="等线" panose="02010600030101010101" pitchFamily="2" charset="-122"/>
                <a:cs typeface="Arial" panose="02080604020202020204" pitchFamily="34" charset="0"/>
              </a:rPr>
              <a:t>N</a:t>
            </a:r>
            <a:r>
              <a:rPr lang="en-US" altLang="zh-CN" baseline="-25000" dirty="0">
                <a:solidFill>
                  <a:prstClr val="black"/>
                </a:solidFill>
                <a:latin typeface="Arial" panose="02080604020202020204" pitchFamily="34" charset="0"/>
                <a:ea typeface="等线" panose="02010600030101010101" pitchFamily="2" charset="-122"/>
                <a:cs typeface="Arial" panose="02080604020202020204" pitchFamily="34" charset="0"/>
              </a:rPr>
              <a:t>2</a:t>
            </a:r>
            <a:endParaRPr lang="zh-CN" altLang="en-US" baseline="-25000" dirty="0">
              <a:solidFill>
                <a:prstClr val="black"/>
              </a:solidFill>
              <a:latin typeface="Arial" panose="02080604020202020204" pitchFamily="34" charset="0"/>
              <a:ea typeface="等线" panose="02010600030101010101" pitchFamily="2" charset="-122"/>
              <a:cs typeface="Arial" panose="02080604020202020204" pitchFamily="34" charset="0"/>
            </a:endParaRPr>
          </a:p>
        </p:txBody>
      </p:sp>
      <p:sp>
        <p:nvSpPr>
          <p:cNvPr id="156" name="文本框 109">
            <a:extLst>
              <a:ext uri="{FF2B5EF4-FFF2-40B4-BE49-F238E27FC236}">
                <a16:creationId xmlns:a16="http://schemas.microsoft.com/office/drawing/2014/main" xmlns="" id="{4BE4F2BF-4ED3-814D-B3D5-8FEEA3D2E0BA}"/>
              </a:ext>
            </a:extLst>
          </p:cNvPr>
          <p:cNvSpPr txBox="1"/>
          <p:nvPr/>
        </p:nvSpPr>
        <p:spPr>
          <a:xfrm>
            <a:off x="6678673" y="4029827"/>
            <a:ext cx="436245" cy="36957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altLang="zh-CN" dirty="0">
                <a:solidFill>
                  <a:prstClr val="black"/>
                </a:solidFill>
                <a:ea typeface="等线" panose="02010600030101010101" pitchFamily="2" charset="-122"/>
                <a:cs typeface="Arial" panose="02080604020202020204" pitchFamily="34" charset="0"/>
              </a:rPr>
              <a:t>N</a:t>
            </a:r>
            <a:r>
              <a:rPr lang="en-US" altLang="zh-CN" baseline="-25000" dirty="0">
                <a:solidFill>
                  <a:prstClr val="black"/>
                </a:solidFill>
                <a:ea typeface="等线" panose="02010600030101010101" pitchFamily="2" charset="-122"/>
                <a:cs typeface="Arial" panose="02080604020202020204" pitchFamily="34" charset="0"/>
              </a:rPr>
              <a:t>1</a:t>
            </a:r>
            <a:endParaRPr lang="zh-CN" altLang="en-US" baseline="-25000" dirty="0">
              <a:solidFill>
                <a:prstClr val="black"/>
              </a:solidFill>
              <a:ea typeface="等线" panose="02010600030101010101" pitchFamily="2" charset="-122"/>
              <a:cs typeface="Arial" panose="02080604020202020204" pitchFamily="34" charset="0"/>
            </a:endParaRPr>
          </a:p>
        </p:txBody>
      </p:sp>
      <p:sp>
        <p:nvSpPr>
          <p:cNvPr id="157" name="文本框 4">
            <a:extLst>
              <a:ext uri="{FF2B5EF4-FFF2-40B4-BE49-F238E27FC236}">
                <a16:creationId xmlns:a16="http://schemas.microsoft.com/office/drawing/2014/main" xmlns="" id="{6FD56EE4-68BF-2144-A496-345B2BD458FC}"/>
              </a:ext>
            </a:extLst>
          </p:cNvPr>
          <p:cNvSpPr txBox="1"/>
          <p:nvPr/>
        </p:nvSpPr>
        <p:spPr>
          <a:xfrm>
            <a:off x="9939080" y="2534496"/>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3</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8" name="文本框 4">
            <a:extLst>
              <a:ext uri="{FF2B5EF4-FFF2-40B4-BE49-F238E27FC236}">
                <a16:creationId xmlns:a16="http://schemas.microsoft.com/office/drawing/2014/main" xmlns="" id="{8DC2A453-E3A1-3B40-B380-13A198AF046F}"/>
              </a:ext>
            </a:extLst>
          </p:cNvPr>
          <p:cNvSpPr txBox="1"/>
          <p:nvPr/>
        </p:nvSpPr>
        <p:spPr>
          <a:xfrm>
            <a:off x="7511746" y="333112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7</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59" name="文本框 4">
            <a:extLst>
              <a:ext uri="{FF2B5EF4-FFF2-40B4-BE49-F238E27FC236}">
                <a16:creationId xmlns:a16="http://schemas.microsoft.com/office/drawing/2014/main" xmlns="" id="{7299444C-BD6C-0048-8090-CF3B6F848531}"/>
              </a:ext>
            </a:extLst>
          </p:cNvPr>
          <p:cNvSpPr txBox="1"/>
          <p:nvPr/>
        </p:nvSpPr>
        <p:spPr>
          <a:xfrm>
            <a:off x="7512381" y="2534496"/>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2</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0" name="文本框 4">
            <a:extLst>
              <a:ext uri="{FF2B5EF4-FFF2-40B4-BE49-F238E27FC236}">
                <a16:creationId xmlns:a16="http://schemas.microsoft.com/office/drawing/2014/main" xmlns="" id="{93B660A9-7266-3A46-8869-70272B7E6076}"/>
              </a:ext>
            </a:extLst>
          </p:cNvPr>
          <p:cNvSpPr txBox="1"/>
          <p:nvPr/>
        </p:nvSpPr>
        <p:spPr>
          <a:xfrm>
            <a:off x="9135488" y="2534496"/>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4</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1" name="矩形 14">
            <a:extLst>
              <a:ext uri="{FF2B5EF4-FFF2-40B4-BE49-F238E27FC236}">
                <a16:creationId xmlns:a16="http://schemas.microsoft.com/office/drawing/2014/main" xmlns="" id="{516C8227-AACF-D84E-925A-3A36857116AF}"/>
              </a:ext>
            </a:extLst>
          </p:cNvPr>
          <p:cNvSpPr/>
          <p:nvPr/>
        </p:nvSpPr>
        <p:spPr>
          <a:xfrm>
            <a:off x="9518075" y="2905271"/>
            <a:ext cx="426720" cy="461665"/>
          </a:xfrm>
          <a:prstGeom prst="rect">
            <a:avLst/>
          </a:prstGeom>
        </p:spPr>
        <p:txBody>
          <a:bodyPr wrap="none">
            <a:spAutoFit/>
          </a:bodyPr>
          <a:lstStyle/>
          <a:p>
            <a:pPr eaLnBrk="1" fontAlgn="auto" hangingPunct="1">
              <a:spcBef>
                <a:spcPts val="0"/>
              </a:spcBef>
              <a:spcAft>
                <a:spcPts val="0"/>
              </a:spcAft>
            </a:pPr>
            <a:r>
              <a:rPr lang="en-US" altLang="zh-CN" sz="2400" dirty="0">
                <a:solidFill>
                  <a:srgbClr val="002060"/>
                </a:solidFill>
                <a:latin typeface="Arial Unicode MS" pitchFamily="34" charset="-128"/>
                <a:ea typeface="Arial Unicode MS" pitchFamily="34" charset="-128"/>
                <a:cs typeface="Arial Unicode MS" pitchFamily="34" charset="-128"/>
              </a:rPr>
              <a:t>❷</a:t>
            </a:r>
            <a:endParaRPr lang="zh-CN" altLang="en-US" sz="2400" dirty="0">
              <a:solidFill>
                <a:srgbClr val="002060"/>
              </a:solidFill>
              <a:latin typeface="Arial Unicode MS" pitchFamily="34" charset="-128"/>
              <a:ea typeface="Arial Unicode MS" pitchFamily="34" charset="-128"/>
              <a:cs typeface="Arial Unicode MS" pitchFamily="34" charset="-128"/>
            </a:endParaRPr>
          </a:p>
        </p:txBody>
      </p:sp>
      <p:sp>
        <p:nvSpPr>
          <p:cNvPr id="162" name="文本框 4">
            <a:extLst>
              <a:ext uri="{FF2B5EF4-FFF2-40B4-BE49-F238E27FC236}">
                <a16:creationId xmlns:a16="http://schemas.microsoft.com/office/drawing/2014/main" xmlns="" id="{5FA75254-58C2-DD4F-AB9B-C63E0D7FED94}"/>
              </a:ext>
            </a:extLst>
          </p:cNvPr>
          <p:cNvSpPr txBox="1"/>
          <p:nvPr/>
        </p:nvSpPr>
        <p:spPr>
          <a:xfrm>
            <a:off x="9152904" y="333112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5</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3" name="文本框 4">
            <a:extLst>
              <a:ext uri="{FF2B5EF4-FFF2-40B4-BE49-F238E27FC236}">
                <a16:creationId xmlns:a16="http://schemas.microsoft.com/office/drawing/2014/main" xmlns="" id="{54BD46BE-771E-F147-A76A-3208F7107F7E}"/>
              </a:ext>
            </a:extLst>
          </p:cNvPr>
          <p:cNvSpPr txBox="1"/>
          <p:nvPr/>
        </p:nvSpPr>
        <p:spPr>
          <a:xfrm>
            <a:off x="8311846" y="3331128"/>
            <a:ext cx="436338" cy="369332"/>
          </a:xfrm>
          <a:prstGeom prst="rect">
            <a:avLst/>
          </a:prstGeom>
          <a:noFill/>
        </p:spPr>
        <p:txBody>
          <a:bodyPr wrap="none" rtlCol="0">
            <a:spAutoFit/>
          </a:bodyPr>
          <a:lstStyle/>
          <a:p>
            <a:pPr eaLnBrk="1" fontAlgn="auto" hangingPunct="1">
              <a:spcBef>
                <a:spcPts val="0"/>
              </a:spcBef>
              <a:spcAft>
                <a:spcPts val="0"/>
              </a:spcAft>
            </a:pPr>
            <a:r>
              <a:rPr lang="en-US" altLang="zh-CN" dirty="0">
                <a:solidFill>
                  <a:prstClr val="black"/>
                </a:solidFill>
                <a:latin typeface="Arial" panose="020B0604020202020204" pitchFamily="34" charset="0"/>
                <a:ea typeface="等线" panose="02010600030101010101" pitchFamily="2" charset="-122"/>
                <a:cs typeface="Arial" panose="020B0604020202020204" pitchFamily="34" charset="0"/>
              </a:rPr>
              <a:t>C</a:t>
            </a:r>
            <a:r>
              <a:rPr lang="en-US" altLang="zh-CN" baseline="-25000" dirty="0">
                <a:solidFill>
                  <a:prstClr val="black"/>
                </a:solidFill>
                <a:latin typeface="Arial" panose="020B0604020202020204" pitchFamily="34" charset="0"/>
                <a:ea typeface="等线" panose="02010600030101010101" pitchFamily="2" charset="-122"/>
                <a:cs typeface="Arial" panose="020B0604020202020204" pitchFamily="34" charset="0"/>
              </a:rPr>
              <a:t>6</a:t>
            </a:r>
            <a:endParaRPr lang="zh-CN" altLang="en-US" baseline="-25000" dirty="0">
              <a:solidFill>
                <a:prstClr val="black"/>
              </a:solidFill>
              <a:latin typeface="Arial" panose="020B0604020202020204" pitchFamily="34" charset="0"/>
              <a:ea typeface="等线" panose="02010600030101010101" pitchFamily="2" charset="-122"/>
              <a:cs typeface="Arial" panose="020B0604020202020204" pitchFamily="34" charset="0"/>
            </a:endParaRPr>
          </a:p>
        </p:txBody>
      </p:sp>
      <p:sp>
        <p:nvSpPr>
          <p:cNvPr id="164" name="任意多边形 11">
            <a:extLst>
              <a:ext uri="{FF2B5EF4-FFF2-40B4-BE49-F238E27FC236}">
                <a16:creationId xmlns:a16="http://schemas.microsoft.com/office/drawing/2014/main" xmlns="" id="{4D6AB10D-6194-4B42-A903-4F9BB3ABAF77}"/>
              </a:ext>
            </a:extLst>
          </p:cNvPr>
          <p:cNvSpPr/>
          <p:nvPr/>
        </p:nvSpPr>
        <p:spPr>
          <a:xfrm>
            <a:off x="9431398" y="3247554"/>
            <a:ext cx="500063" cy="83456"/>
          </a:xfrm>
          <a:custGeom>
            <a:avLst/>
            <a:gdLst>
              <a:gd name="connsiteX0" fmla="*/ 0 w 500063"/>
              <a:gd name="connsiteY0" fmla="*/ 69168 h 83456"/>
              <a:gd name="connsiteX1" fmla="*/ 285750 w 500063"/>
              <a:gd name="connsiteY1" fmla="*/ 112 h 83456"/>
              <a:gd name="connsiteX2" fmla="*/ 500063 w 500063"/>
              <a:gd name="connsiteY2" fmla="*/ 83456 h 83456"/>
            </a:gdLst>
            <a:ahLst/>
            <a:cxnLst>
              <a:cxn ang="0">
                <a:pos x="connsiteX0" y="connsiteY0"/>
              </a:cxn>
              <a:cxn ang="0">
                <a:pos x="connsiteX1" y="connsiteY1"/>
              </a:cxn>
              <a:cxn ang="0">
                <a:pos x="connsiteX2" y="connsiteY2"/>
              </a:cxn>
            </a:cxnLst>
            <a:rect l="l" t="t" r="r" b="b"/>
            <a:pathLst>
              <a:path w="500063" h="83456">
                <a:moveTo>
                  <a:pt x="0" y="69168"/>
                </a:moveTo>
                <a:cubicBezTo>
                  <a:pt x="101203" y="33449"/>
                  <a:pt x="202406" y="-2269"/>
                  <a:pt x="285750" y="112"/>
                </a:cubicBezTo>
                <a:cubicBezTo>
                  <a:pt x="369094" y="2493"/>
                  <a:pt x="434578" y="42974"/>
                  <a:pt x="500063" y="83456"/>
                </a:cubicBezTo>
              </a:path>
            </a:pathLst>
          </a:custGeom>
          <a:noFill/>
          <a:ln w="28575" cap="flat" cmpd="sng" algn="ctr">
            <a:solidFill>
              <a:srgbClr val="4472C4">
                <a:lumMod val="50000"/>
              </a:srgbClr>
            </a:solidFill>
            <a:prstDash val="solid"/>
            <a:miter lim="800000"/>
            <a:headEnd w="lg" len="lg"/>
            <a:tail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a:ea typeface="等线" panose="02010600030101010101" pitchFamily="2" charset="-122"/>
              <a:cs typeface="Arial" panose="020B0604020202020204" pitchFamily="34" charset="0"/>
            </a:endParaRPr>
          </a:p>
        </p:txBody>
      </p:sp>
      <p:sp>
        <p:nvSpPr>
          <p:cNvPr id="89" name="文本框 88">
            <a:extLst>
              <a:ext uri="{FF2B5EF4-FFF2-40B4-BE49-F238E27FC236}">
                <a16:creationId xmlns:a16="http://schemas.microsoft.com/office/drawing/2014/main" xmlns="" id="{80973871-E10C-524F-9D55-CD39646C5C00}"/>
              </a:ext>
            </a:extLst>
          </p:cNvPr>
          <p:cNvSpPr txBox="1"/>
          <p:nvPr/>
        </p:nvSpPr>
        <p:spPr>
          <a:xfrm>
            <a:off x="2812360" y="5146340"/>
            <a:ext cx="6659580" cy="400110"/>
          </a:xfrm>
          <a:prstGeom prst="rect">
            <a:avLst/>
          </a:prstGeom>
          <a:noFill/>
        </p:spPr>
        <p:txBody>
          <a:bodyPr wrap="none" rtlCol="0">
            <a:spAutoFit/>
          </a:bodyPr>
          <a:lstStyle/>
          <a:p>
            <a:r>
              <a:rPr lang="en-US" altLang="zh-CN" sz="2000" dirty="0"/>
              <a:t>Two chunks’ repair under the partial-parallel-repair (</a:t>
            </a:r>
            <a:r>
              <a:rPr kumimoji="1" lang="en-US" altLang="zh-CN" sz="2000" dirty="0"/>
              <a:t>PPR)</a:t>
            </a:r>
            <a:endParaRPr kumimoji="1" lang="zh-CN" altLang="en-US" sz="2000" dirty="0"/>
          </a:p>
        </p:txBody>
      </p:sp>
    </p:spTree>
    <p:extLst>
      <p:ext uri="{BB962C8B-B14F-4D97-AF65-F5344CB8AC3E}">
        <p14:creationId xmlns:p14="http://schemas.microsoft.com/office/powerpoint/2010/main" val="1821283208"/>
      </p:ext>
    </p:extLst>
  </p:cSld>
  <p:clrMapOvr>
    <a:masterClrMapping/>
  </p:clrMapOvr>
  <mc:AlternateContent xmlns:mc="http://schemas.openxmlformats.org/markup-compatibility/2006" xmlns:p14="http://schemas.microsoft.com/office/powerpoint/2010/main">
    <mc:Choice Requires="p14">
      <p:transition spd="slow" p14:dur="2000" advTm="53995"/>
    </mc:Choice>
    <mc:Fallback xmlns="">
      <p:transition spd="slow" advTm="539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animBg="1"/>
      <p:bldP spid="68" grpId="0" animBg="1"/>
      <p:bldP spid="69" grpId="0" animBg="1"/>
      <p:bldP spid="70" grpId="0" animBg="1"/>
      <p:bldP spid="71" grpId="0" animBg="1"/>
      <p:bldP spid="72" grpId="0"/>
      <p:bldP spid="73" grpId="0"/>
      <p:bldP spid="74" grpId="0"/>
      <p:bldP spid="75" grpId="0"/>
      <p:bldP spid="81" grpId="0"/>
      <p:bldP spid="82" grpId="0"/>
      <p:bldP spid="142" grpId="0" animBg="1"/>
      <p:bldP spid="143" grpId="0" animBg="1"/>
      <p:bldP spid="144" grpId="0" animBg="1"/>
      <p:bldP spid="145" grpId="0" animBg="1"/>
      <p:bldP spid="146" grpId="0" animBg="1"/>
      <p:bldP spid="147" grpId="0"/>
      <p:bldP spid="148" grpId="0"/>
      <p:bldP spid="149" grpId="0"/>
      <p:bldP spid="150" grpId="0"/>
      <p:bldP spid="151" grpId="0"/>
      <p:bldP spid="161" grpId="0"/>
      <p:bldP spid="1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EF313-FCE6-BB44-A9C9-0FC4DD9D2531}"/>
              </a:ext>
            </a:extLst>
          </p:cNvPr>
          <p:cNvSpPr>
            <a:spLocks noGrp="1"/>
          </p:cNvSpPr>
          <p:nvPr>
            <p:ph type="title"/>
          </p:nvPr>
        </p:nvSpPr>
        <p:spPr/>
        <p:txBody>
          <a:bodyPr/>
          <a:lstStyle/>
          <a:p>
            <a:r>
              <a:rPr lang="en-US" dirty="0"/>
              <a:t>Our Contributions</a:t>
            </a:r>
          </a:p>
        </p:txBody>
      </p:sp>
      <p:sp>
        <p:nvSpPr>
          <p:cNvPr id="4" name="Slide Number Placeholder 3">
            <a:extLst>
              <a:ext uri="{FF2B5EF4-FFF2-40B4-BE49-F238E27FC236}">
                <a16:creationId xmlns:a16="http://schemas.microsoft.com/office/drawing/2014/main" xmlns=""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9</a:t>
            </a:fld>
            <a:endParaRPr lang="en-US" dirty="0"/>
          </a:p>
        </p:txBody>
      </p:sp>
      <p:sp>
        <p:nvSpPr>
          <p:cNvPr id="8" name="Content Placeholder 2">
            <a:extLst>
              <a:ext uri="{FF2B5EF4-FFF2-40B4-BE49-F238E27FC236}">
                <a16:creationId xmlns:a16="http://schemas.microsoft.com/office/drawing/2014/main" xmlns="" id="{F91376F9-F67B-ED49-95E0-6DDA3043D20F}"/>
              </a:ext>
            </a:extLst>
          </p:cNvPr>
          <p:cNvSpPr>
            <a:spLocks noGrp="1"/>
          </p:cNvSpPr>
          <p:nvPr>
            <p:ph idx="1"/>
          </p:nvPr>
        </p:nvSpPr>
        <p:spPr>
          <a:xfrm>
            <a:off x="609441" y="1524000"/>
            <a:ext cx="10969943" cy="4648200"/>
          </a:xfrm>
        </p:spPr>
        <p:txBody>
          <a:bodyPr/>
          <a:lstStyle/>
          <a:p>
            <a:r>
              <a:rPr lang="en-US" altLang="zh-CN" b="1" dirty="0" err="1">
                <a:solidFill>
                  <a:srgbClr val="FF0000"/>
                </a:solidFill>
              </a:rPr>
              <a:t>RepairBoost</a:t>
            </a:r>
            <a:r>
              <a:rPr lang="en-US" altLang="zh-CN" b="1" dirty="0">
                <a:solidFill>
                  <a:srgbClr val="FF0000"/>
                </a:solidFill>
              </a:rPr>
              <a:t>:</a:t>
            </a:r>
            <a:r>
              <a:rPr lang="en-US" altLang="zh-CN" dirty="0"/>
              <a:t> a framework to</a:t>
            </a:r>
            <a:r>
              <a:rPr lang="zh-CN" altLang="en-US" dirty="0"/>
              <a:t> </a:t>
            </a:r>
            <a:r>
              <a:rPr lang="en-US" altLang="zh-CN" dirty="0"/>
              <a:t>speed up the full-node repair </a:t>
            </a:r>
          </a:p>
          <a:p>
            <a:pPr lvl="1"/>
            <a:r>
              <a:rPr lang="en-US" altLang="zh-CN" dirty="0"/>
              <a:t>Tech#1: Repair abstraction (for generality and flexibility)</a:t>
            </a:r>
          </a:p>
          <a:p>
            <a:pPr lvl="1"/>
            <a:r>
              <a:rPr lang="en-US" altLang="zh-CN" dirty="0"/>
              <a:t>Tech#2: Repair traffic balancing (for load balancing)</a:t>
            </a:r>
          </a:p>
          <a:p>
            <a:pPr lvl="1"/>
            <a:r>
              <a:rPr lang="en-US" altLang="zh-CN" dirty="0"/>
              <a:t>Tech#3: Transmission scheduling (for saturating bandwidth utilization)</a:t>
            </a:r>
          </a:p>
          <a:p>
            <a:r>
              <a:rPr lang="en" altLang="zh-CN" dirty="0"/>
              <a:t>A prototype </a:t>
            </a:r>
            <a:r>
              <a:rPr lang="en-US" altLang="zh-CN" dirty="0" err="1"/>
              <a:t>RepairBoost</a:t>
            </a:r>
            <a:r>
              <a:rPr lang="en" altLang="zh-CN" dirty="0"/>
              <a:t> integrated with HDFS </a:t>
            </a:r>
          </a:p>
          <a:p>
            <a:r>
              <a:rPr lang="en" altLang="zh-CN" dirty="0"/>
              <a:t>Tackle multiple node failures and facilitate the repair in heterogeneous environments </a:t>
            </a:r>
          </a:p>
          <a:p>
            <a:r>
              <a:rPr lang="en" altLang="zh-CN" dirty="0"/>
              <a:t>Experiments on Amazon EC2 </a:t>
            </a:r>
          </a:p>
          <a:p>
            <a:pPr lvl="1"/>
            <a:r>
              <a:rPr lang="en" altLang="zh-CN" dirty="0"/>
              <a:t>Increase the repair throughput by 35.0-97.1% </a:t>
            </a:r>
          </a:p>
          <a:p>
            <a:endParaRPr lang="en" altLang="zh-CN" dirty="0"/>
          </a:p>
          <a:p>
            <a:endParaRPr lang="en" altLang="zh-CN" dirty="0"/>
          </a:p>
          <a:p>
            <a:endParaRPr lang="en-US" altLang="zh-CN" dirty="0"/>
          </a:p>
        </p:txBody>
      </p:sp>
    </p:spTree>
    <p:extLst>
      <p:ext uri="{BB962C8B-B14F-4D97-AF65-F5344CB8AC3E}">
        <p14:creationId xmlns:p14="http://schemas.microsoft.com/office/powerpoint/2010/main" val="2749316903"/>
      </p:ext>
    </p:extLst>
  </p:cSld>
  <p:clrMapOvr>
    <a:masterClrMapping/>
  </p:clrMapOvr>
  <mc:AlternateContent xmlns:mc="http://schemas.openxmlformats.org/markup-compatibility/2006" xmlns:p14="http://schemas.microsoft.com/office/powerpoint/2010/main">
    <mc:Choice Requires="p14">
      <p:transition spd="slow" p14:dur="2000" advTm="40535"/>
    </mc:Choice>
    <mc:Fallback xmlns="">
      <p:transition spd="slow" advTm="405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26152</TotalTime>
  <Words>3379</Words>
  <Application>Microsoft Office PowerPoint</Application>
  <PresentationFormat>自定义</PresentationFormat>
  <Paragraphs>676</Paragraphs>
  <Slides>22</Slides>
  <Notes>22</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Default Design</vt:lpstr>
      <vt:lpstr>Boosting Full-Node Repair  in Erasure-Coded Storage </vt:lpstr>
      <vt:lpstr>Introduction</vt:lpstr>
      <vt:lpstr>Erasure Coding</vt:lpstr>
      <vt:lpstr>Erasure Coding</vt:lpstr>
      <vt:lpstr>Repair-Efficient Codes</vt:lpstr>
      <vt:lpstr>Repair Algorithms</vt:lpstr>
      <vt:lpstr>Motivation</vt:lpstr>
      <vt:lpstr>Motivation</vt:lpstr>
      <vt:lpstr>Our Contributions</vt:lpstr>
      <vt:lpstr>Repair Abstraction </vt:lpstr>
      <vt:lpstr>Repair Abstraction </vt:lpstr>
      <vt:lpstr>Repair Traffic Balancing </vt:lpstr>
      <vt:lpstr>Repair Traffic Balancing </vt:lpstr>
      <vt:lpstr>Transmission Scheduling </vt:lpstr>
      <vt:lpstr>Transmission Scheduling </vt:lpstr>
      <vt:lpstr>Implementation</vt:lpstr>
      <vt:lpstr>Evaluation Setup</vt:lpstr>
      <vt:lpstr>Performance Results</vt:lpstr>
      <vt:lpstr>Breakdown Analysis</vt:lpstr>
      <vt:lpstr>Multi-Node Repair</vt:lpstr>
      <vt:lpstr>Conclusion</vt:lpstr>
      <vt:lpstr>Thank You! 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Lee</dc:creator>
  <cp:lastModifiedBy>zr shen</cp:lastModifiedBy>
  <cp:revision>1800</cp:revision>
  <cp:lastPrinted>2021-06-15T16:25:09Z</cp:lastPrinted>
  <dcterms:created xsi:type="dcterms:W3CDTF">1601-01-01T00:00:00Z</dcterms:created>
  <dcterms:modified xsi:type="dcterms:W3CDTF">2021-06-22T05:41:06Z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