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BEAD13-0566-4C6C-97E7-55F17F24B09F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59769"/>
          </a:xfrm>
        </p:spPr>
        <p:txBody>
          <a:bodyPr/>
          <a:lstStyle/>
          <a:p>
            <a:r>
              <a:rPr lang="en-US" sz="6000" dirty="0" smtClean="0"/>
              <a:t>Tips on Homework 2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Fei</a:t>
            </a:r>
            <a:r>
              <a:rPr lang="en-US" dirty="0" smtClean="0"/>
              <a:t> 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248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4040"/>
            <a:ext cx="7416824" cy="1760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149081"/>
            <a:ext cx="7344816" cy="504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96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the standard insertion methods</a:t>
            </a:r>
          </a:p>
          <a:p>
            <a:endParaRPr lang="en-US" dirty="0"/>
          </a:p>
          <a:p>
            <a:r>
              <a:rPr lang="en-US" dirty="0" smtClean="0"/>
              <a:t>For linear time heap building, start from an arbitrary tree and adapt the tree from the bottom to top</a:t>
            </a:r>
          </a:p>
          <a:p>
            <a:endParaRPr lang="en-US" dirty="0"/>
          </a:p>
          <a:p>
            <a:r>
              <a:rPr lang="en-US" dirty="0" smtClean="0"/>
              <a:t>The trick for deletion is to replace the root with the last element and then adapt the tree</a:t>
            </a:r>
          </a:p>
        </p:txBody>
      </p:sp>
    </p:spTree>
    <p:extLst>
      <p:ext uri="{BB962C8B-B14F-4D97-AF65-F5344CB8AC3E}">
        <p14:creationId xmlns:p14="http://schemas.microsoft.com/office/powerpoint/2010/main" val="353379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 the problems are basic ones to help you understand the course material.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Q&amp;A.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5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course material through homework 2</a:t>
            </a:r>
          </a:p>
          <a:p>
            <a:endParaRPr lang="en-US" dirty="0"/>
          </a:p>
          <a:p>
            <a:r>
              <a:rPr lang="en-US" dirty="0" smtClean="0"/>
              <a:t>Show how to solve problems</a:t>
            </a:r>
          </a:p>
          <a:p>
            <a:endParaRPr lang="en-US" dirty="0"/>
          </a:p>
          <a:p>
            <a:r>
              <a:rPr lang="en-US" dirty="0" smtClean="0"/>
              <a:t>Blackboard presentation and recommended answers will be posted online later.</a:t>
            </a:r>
          </a:p>
        </p:txBody>
      </p:sp>
    </p:spTree>
    <p:extLst>
      <p:ext uri="{BB962C8B-B14F-4D97-AF65-F5344CB8AC3E}">
        <p14:creationId xmlns:p14="http://schemas.microsoft.com/office/powerpoint/2010/main" val="220891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8229600" cy="1286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32" y="4293096"/>
            <a:ext cx="8064896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275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transform the prefix/post fix expression into an expression tree</a:t>
            </a:r>
          </a:p>
          <a:p>
            <a:endParaRPr lang="en-US" dirty="0"/>
          </a:p>
          <a:p>
            <a:r>
              <a:rPr lang="en-US" dirty="0" smtClean="0"/>
              <a:t>Step2: print out the infix representation according to the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704856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4" y="3861048"/>
            <a:ext cx="7714627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18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Insertion:  for AVL trees, keep record of the height difference of each node and adjust the tree if necessary</a:t>
            </a:r>
          </a:p>
          <a:p>
            <a:endParaRPr lang="en-US" dirty="0"/>
          </a:p>
          <a:p>
            <a:r>
              <a:rPr lang="en-US" dirty="0" smtClean="0"/>
              <a:t>Deletion</a:t>
            </a:r>
          </a:p>
          <a:p>
            <a:pPr lvl="1"/>
            <a:r>
              <a:rPr lang="en-US" dirty="0" smtClean="0"/>
              <a:t>Choose a leaf node to replace the deleted node</a:t>
            </a:r>
          </a:p>
          <a:p>
            <a:pPr lvl="1"/>
            <a:r>
              <a:rPr lang="en-US" dirty="0" smtClean="0"/>
              <a:t>Delete the leaf node</a:t>
            </a:r>
          </a:p>
        </p:txBody>
      </p:sp>
    </p:spTree>
    <p:extLst>
      <p:ext uri="{BB962C8B-B14F-4D97-AF65-F5344CB8AC3E}">
        <p14:creationId xmlns:p14="http://schemas.microsoft.com/office/powerpoint/2010/main" val="171928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Tips</a:t>
            </a:r>
            <a:endParaRPr lang="en-US" dirty="0"/>
          </a:p>
        </p:txBody>
      </p:sp>
      <p:pic>
        <p:nvPicPr>
          <p:cNvPr id="4" name="Picture 3" descr="File:AVL Tree Rebalancing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95910"/>
            <a:ext cx="3240360" cy="4469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BinaryTreeRotations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42779"/>
            <a:ext cx="2808312" cy="15663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148064" y="508518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right rotation vs. left rotation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5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704856" cy="31383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73216"/>
            <a:ext cx="7488832" cy="432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762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collision occurs, two words will hash into the same slot.</a:t>
            </a:r>
          </a:p>
          <a:p>
            <a:endParaRPr lang="en-US" dirty="0"/>
          </a:p>
          <a:p>
            <a:r>
              <a:rPr lang="en-US" dirty="0" smtClean="0"/>
              <a:t>To compute the error probability, we need to understand the random source, i.e. the probability space</a:t>
            </a:r>
          </a:p>
        </p:txBody>
      </p:sp>
    </p:spTree>
    <p:extLst>
      <p:ext uri="{BB962C8B-B14F-4D97-AF65-F5344CB8AC3E}">
        <p14:creationId xmlns:p14="http://schemas.microsoft.com/office/powerpoint/2010/main" val="3141056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</TotalTime>
  <Words>200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Tips on Homework 2</vt:lpstr>
      <vt:lpstr>Goal</vt:lpstr>
      <vt:lpstr>Tree</vt:lpstr>
      <vt:lpstr>Idea</vt:lpstr>
      <vt:lpstr>Tree</vt:lpstr>
      <vt:lpstr>Idea</vt:lpstr>
      <vt:lpstr>AVL Tree Tips</vt:lpstr>
      <vt:lpstr>Hash</vt:lpstr>
      <vt:lpstr>Idea</vt:lpstr>
      <vt:lpstr>Heap</vt:lpstr>
      <vt:lpstr>Idea</vt:lpstr>
      <vt:lpstr>Conclusion and 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on Homework 2</dc:title>
  <dc:creator>fchen</dc:creator>
  <cp:lastModifiedBy>CSE</cp:lastModifiedBy>
  <cp:revision>16</cp:revision>
  <dcterms:created xsi:type="dcterms:W3CDTF">2013-10-30T02:40:36Z</dcterms:created>
  <dcterms:modified xsi:type="dcterms:W3CDTF">2013-10-30T03:16:36Z</dcterms:modified>
</cp:coreProperties>
</file>