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606B-7FA7-4250-8B8E-54BBE744AF4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95593-E1DD-4C9D-8AA1-3035C4BE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F5C8-C370-4CA6-BA10-CAFC609E9961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027D-53D0-411E-9833-895687E84380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58AC-09D1-4437-9327-770532B8D7B8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7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1101-44DB-42B0-811C-F77F1BA1976C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C2A1-FCBB-490E-81DE-AECAC72F0687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633E-124C-46F0-BD0C-D7D9D3EA9503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D0F0-77F0-4058-A826-A5FA1B61AECB}" type="datetime1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4521-5219-47BB-98E0-CCDA3017D94F}" type="datetime1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5C85-8838-4271-B0CE-C5CA79ECBCAB}" type="datetime1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2A8-0B67-49A2-A126-FF75C946587D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D485-8C80-4880-8E45-D47351CD5435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417D-834A-48BE-9510-C82DFF7E87C3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B816-F60B-4D56-8039-F0606961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rGzJq5ISo" TargetMode="External"/><Relationship Id="rId2" Type="http://schemas.openxmlformats.org/officeDocument/2006/relationships/hyperlink" Target="https://www.youtube.com/watch?v=hoHrZmSfv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ERGM </a:t>
            </a:r>
            <a:r>
              <a:rPr lang="en-US" b="1" u="sng" dirty="0"/>
              <a:t>1413  Programming and Playing with Intelligent Robots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K.H. </a:t>
            </a:r>
            <a:r>
              <a:rPr lang="en-US" dirty="0" smtClean="0"/>
              <a:t>Wong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P:\0khw_photos\0photo_2013_cu\130821_robot\DSC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43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logic functions</a:t>
            </a:r>
          </a:p>
          <a:p>
            <a:r>
              <a:rPr lang="en-US" dirty="0" smtClean="0"/>
              <a:t>Our program model is the </a:t>
            </a:r>
            <a:r>
              <a:rPr lang="en-US" u="sng" dirty="0" smtClean="0"/>
              <a:t>F</a:t>
            </a:r>
            <a:r>
              <a:rPr lang="en-US" dirty="0" smtClean="0"/>
              <a:t>inite </a:t>
            </a:r>
            <a:r>
              <a:rPr lang="en-US" u="sng" dirty="0"/>
              <a:t>S</a:t>
            </a:r>
            <a:r>
              <a:rPr lang="en-US" dirty="0" smtClean="0"/>
              <a:t>tate </a:t>
            </a:r>
            <a:r>
              <a:rPr lang="en-US" u="sng" dirty="0" smtClean="0"/>
              <a:t>M</a:t>
            </a:r>
            <a:r>
              <a:rPr lang="en-US" dirty="0" smtClean="0"/>
              <a:t>achines (FSM)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learn the operations of a robot system with</a:t>
            </a:r>
          </a:p>
          <a:p>
            <a:pPr lvl="1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Programs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 </a:t>
            </a:r>
            <a:r>
              <a:rPr lang="en-US" dirty="0" smtClean="0"/>
              <a:t>&amp;A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Overview: ERGM </a:t>
            </a:r>
            <a:r>
              <a:rPr lang="en-US" b="1" u="sng" dirty="0"/>
              <a:t>1413 </a:t>
            </a:r>
            <a:r>
              <a:rPr lang="en-GB" b="1" u="sng" dirty="0" smtClean="0"/>
              <a:t>Programming </a:t>
            </a:r>
            <a:r>
              <a:rPr lang="en-GB" b="1" u="sng" dirty="0" smtClean="0"/>
              <a:t>and Playing with Intelligent Robots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CUHK Summer Institute 2014 (SI 2014), </a:t>
            </a:r>
          </a:p>
          <a:p>
            <a:r>
              <a:rPr lang="en-US" dirty="0"/>
              <a:t>Offered by the Department of Computer Science and Engineering</a:t>
            </a:r>
          </a:p>
          <a:p>
            <a:r>
              <a:rPr lang="en-US" dirty="0" smtClean="0"/>
              <a:t>Instructor</a:t>
            </a:r>
            <a:r>
              <a:rPr lang="en-US" dirty="0"/>
              <a:t>: Prof. Wong Kin Hong</a:t>
            </a:r>
            <a:endParaRPr lang="en-US" dirty="0"/>
          </a:p>
          <a:p>
            <a:r>
              <a:rPr lang="en-US" dirty="0"/>
              <a:t>Date: 15 - 18 July, 21 – 22 July 2014</a:t>
            </a:r>
            <a:br>
              <a:rPr lang="en-US" dirty="0"/>
            </a:br>
            <a:r>
              <a:rPr lang="en-US" dirty="0"/>
              <a:t>Time: Morning session (9:30am-12:00noon) </a:t>
            </a:r>
            <a:br>
              <a:rPr lang="en-US" dirty="0"/>
            </a:br>
            <a:r>
              <a:rPr lang="en-US" dirty="0"/>
              <a:t>Venue: SHB 102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 smtClean="0"/>
              <a:t>Course </a:t>
            </a:r>
            <a:r>
              <a:rPr lang="en-US" dirty="0"/>
              <a:t>notes and materials can be downloaded from</a:t>
            </a:r>
          </a:p>
          <a:p>
            <a:r>
              <a:rPr lang="en-US" dirty="0"/>
              <a:t>http://www.cse.cuhk.edu.hk/~</a:t>
            </a:r>
            <a:r>
              <a:rPr lang="en-US" dirty="0" smtClean="0"/>
              <a:t>khwong/www2/ERGM1413/ERGM1413.rar </a:t>
            </a:r>
          </a:p>
          <a:p>
            <a:r>
              <a:rPr lang="en-US" dirty="0" smtClean="0"/>
              <a:t>Demo1: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www.youtube.com/watch?v=hoHrZmSfvts</a:t>
            </a:r>
            <a:endParaRPr lang="en-US" dirty="0" smtClean="0"/>
          </a:p>
          <a:p>
            <a:r>
              <a:rPr lang="en-US" dirty="0"/>
              <a:t>Demo2: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www.youtube.com/watch?v=e2rGzJq5ISo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ERGM 1413</a:t>
            </a:r>
            <a:r>
              <a:rPr lang="en-US" dirty="0"/>
              <a:t> is based on the teaching materials of a first year engineering course ENGG1100 (Introduction to Engineering Design 1) which is compulsory for all first year students admitted to the Engineering Faculty. In </a:t>
            </a:r>
            <a:r>
              <a:rPr lang="en-GB" dirty="0"/>
              <a:t>ERGM 1413</a:t>
            </a:r>
            <a:r>
              <a:rPr lang="en-US" dirty="0"/>
              <a:t>, students of the summer institute will learn how to build </a:t>
            </a:r>
            <a:r>
              <a:rPr lang="en-US" dirty="0" smtClean="0"/>
              <a:t>intelligent robots, </a:t>
            </a:r>
            <a:r>
              <a:rPr lang="en-US" dirty="0"/>
              <a:t>and the purpose is to arouse their interest in Engineering and to give them a taste of university education at CUHK.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76302"/>
              </p:ext>
            </p:extLst>
          </p:nvPr>
        </p:nvGraphicFramePr>
        <p:xfrm>
          <a:off x="467544" y="1844823"/>
          <a:ext cx="8352928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749"/>
                <a:gridCol w="3031164"/>
                <a:gridCol w="1883247"/>
                <a:gridCol w="2316768"/>
              </a:tblGrid>
              <a:tr h="32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Lecture notes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sheet manual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sheet report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lecture 4- sensors and actuators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ENGG1100_Lab4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ENGG1100_Lab4_LabSheet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ENGG1100_lect_logic1_v3e2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ENGG1100_Lab 5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ENGG1100_Lab 5_LabSheet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ENGG1100_lect_logic2_v3h-131028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lab6_manual_310b-131027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lab6_record__310b-131027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ENGG1100_lect_logic3_v3h_131027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Projects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Projects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</a:p>
          <a:p>
            <a:r>
              <a:rPr lang="en-US" dirty="0" smtClean="0"/>
              <a:t>Motor control</a:t>
            </a:r>
          </a:p>
          <a:p>
            <a:r>
              <a:rPr lang="en-US" dirty="0" smtClean="0"/>
              <a:t>Use of a micro-controller</a:t>
            </a:r>
          </a:p>
          <a:p>
            <a:r>
              <a:rPr lang="en-US" dirty="0" smtClean="0"/>
              <a:t>Learn to </a:t>
            </a:r>
            <a:r>
              <a:rPr lang="en-US" dirty="0" smtClean="0"/>
              <a:t>integrate a full system: software, hardware, processor, input/output etc.</a:t>
            </a:r>
          </a:p>
          <a:p>
            <a:r>
              <a:rPr lang="en-US" dirty="0" smtClean="0"/>
              <a:t>Learn </a:t>
            </a:r>
            <a:r>
              <a:rPr lang="en-US" dirty="0" smtClean="0"/>
              <a:t>to program the </a:t>
            </a:r>
            <a:r>
              <a:rPr lang="en-US" dirty="0" smtClean="0"/>
              <a:t>system and the robot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pic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2590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2636912"/>
            <a:ext cx="2477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microcontroller board: Arduino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use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the robot sees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We will learn how to use magnetic sensors</a:t>
            </a:r>
          </a:p>
          <a:p>
            <a:pPr lvl="1"/>
            <a:r>
              <a:rPr lang="en-US" dirty="0" smtClean="0"/>
              <a:t>And see how the system </a:t>
            </a:r>
            <a:r>
              <a:rPr lang="en-US" dirty="0" smtClean="0"/>
              <a:t>r</a:t>
            </a:r>
            <a:r>
              <a:rPr lang="en-US" dirty="0" smtClean="0"/>
              <a:t>eads these sensors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684437" cy="19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181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6021288"/>
            <a:ext cx="20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Reed relay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6165304"/>
            <a:ext cx="173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Magnetic sensor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91441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260561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6021288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interface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0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use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current (D.C.) Motors</a:t>
            </a:r>
          </a:p>
          <a:p>
            <a:pPr lvl="1"/>
            <a:r>
              <a:rPr lang="en-US" dirty="0" smtClean="0"/>
              <a:t>They are the arms </a:t>
            </a:r>
            <a:r>
              <a:rPr lang="en-US" dirty="0"/>
              <a:t>and </a:t>
            </a:r>
            <a:r>
              <a:rPr lang="en-US" dirty="0" smtClean="0"/>
              <a:t>legs of a robot</a:t>
            </a:r>
          </a:p>
          <a:p>
            <a:pPr lvl="1"/>
            <a:r>
              <a:rPr lang="en-US" dirty="0" smtClean="0"/>
              <a:t>How to connect  the processor to motors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09320"/>
            <a:ext cx="2895600" cy="365125"/>
          </a:xfrm>
        </p:spPr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346118" cy="2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32240" y="5517232"/>
            <a:ext cx="138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L293D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284984"/>
            <a:ext cx="122413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board:</a:t>
            </a:r>
          </a:p>
          <a:p>
            <a:r>
              <a:rPr lang="en-US" b="1" u="sng" dirty="0" smtClean="0"/>
              <a:t>Arduino </a:t>
            </a:r>
          </a:p>
          <a:p>
            <a:r>
              <a:rPr lang="en-US" dirty="0" smtClean="0"/>
              <a:t>The current output is too small to driver motors, so a driver is needed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3848" y="414908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3968" y="3933056"/>
            <a:ext cx="18722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Motor driver</a:t>
            </a:r>
          </a:p>
          <a:p>
            <a:r>
              <a:rPr lang="en-US" dirty="0"/>
              <a:t>L293D board</a:t>
            </a:r>
          </a:p>
          <a:p>
            <a:endParaRPr lang="en-US" dirty="0" smtClean="0"/>
          </a:p>
        </p:txBody>
      </p:sp>
      <p:cxnSp>
        <p:nvCxnSpPr>
          <p:cNvPr id="12" name="Straight Arrow Connector 11"/>
          <p:cNvCxnSpPr>
            <a:stCxn id="14" idx="2"/>
          </p:cNvCxnSpPr>
          <p:nvPr/>
        </p:nvCxnSpPr>
        <p:spPr>
          <a:xfrm>
            <a:off x="5220072" y="4856386"/>
            <a:ext cx="0" cy="444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2071127" cy="92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60032" y="5661248"/>
            <a:ext cx="1205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D.C. Motor</a:t>
            </a:r>
            <a:endParaRPr lang="en-US" dirty="0"/>
          </a:p>
        </p:txBody>
      </p:sp>
      <p:pic>
        <p:nvPicPr>
          <p:cNvPr id="21" name="Picture 2" descr="pic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6" y="3645024"/>
            <a:ext cx="1771073" cy="15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6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H‐Bridge</a:t>
            </a:r>
            <a:r>
              <a:rPr lang="en-US" sz="3200" dirty="0" smtClean="0"/>
              <a:t> driver board</a:t>
            </a:r>
            <a:br>
              <a:rPr lang="en-US" sz="3200" dirty="0" smtClean="0"/>
            </a:br>
            <a:r>
              <a:rPr lang="en-US" sz="3200" dirty="0" smtClean="0"/>
              <a:t>The L293D (H‐Bridge driver) has this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87319" cy="488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choices:</a:t>
            </a:r>
          </a:p>
          <a:p>
            <a:pPr lvl="1"/>
            <a:r>
              <a:rPr lang="en-US" dirty="0" smtClean="0"/>
              <a:t>Arduino (our choice)</a:t>
            </a:r>
            <a:endParaRPr lang="en-US" dirty="0" smtClean="0"/>
          </a:p>
          <a:p>
            <a:pPr lvl="1"/>
            <a:r>
              <a:rPr lang="en-US" dirty="0" smtClean="0"/>
              <a:t>Intel (8051)</a:t>
            </a:r>
            <a:endParaRPr lang="en-US" dirty="0" smtClean="0"/>
          </a:p>
          <a:p>
            <a:pPr lvl="1"/>
            <a:r>
              <a:rPr lang="en-US" dirty="0" smtClean="0"/>
              <a:t>Raspberry </a:t>
            </a:r>
            <a:r>
              <a:rPr lang="en-US" dirty="0" smtClean="0"/>
              <a:t>pie (ARM11)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Robot building v4.7b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16-F60B-4D56-8039-F0606961B13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pic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25293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67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403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ERGM 1413  Programming and Playing with Intelligent Robots</vt:lpstr>
      <vt:lpstr>Overview: ERGM 1413 Programming and Playing with Intelligent Robots </vt:lpstr>
      <vt:lpstr>Overview</vt:lpstr>
      <vt:lpstr>Schedule</vt:lpstr>
      <vt:lpstr>What to learn</vt:lpstr>
      <vt:lpstr>Learn to use sensors</vt:lpstr>
      <vt:lpstr>Learn to use motors</vt:lpstr>
      <vt:lpstr>The H‐Bridge driver board The L293D (H‐Bridge driver) has this function</vt:lpstr>
      <vt:lpstr>The microcontroller</vt:lpstr>
      <vt:lpstr>Programming</vt:lpstr>
      <vt:lpstr>Summary</vt:lpstr>
      <vt:lpstr>END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ERGM1413 Robot building</dc:title>
  <dc:creator>user</dc:creator>
  <cp:lastModifiedBy>khwong</cp:lastModifiedBy>
  <cp:revision>8</cp:revision>
  <dcterms:created xsi:type="dcterms:W3CDTF">2014-07-12T13:27:22Z</dcterms:created>
  <dcterms:modified xsi:type="dcterms:W3CDTF">2014-07-14T05:10:19Z</dcterms:modified>
</cp:coreProperties>
</file>