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9" r:id="rId3"/>
    <p:sldId id="261" r:id="rId4"/>
    <p:sldId id="260" r:id="rId5"/>
    <p:sldId id="257" r:id="rId6"/>
    <p:sldId id="258"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121" d="100"/>
          <a:sy n="121" d="100"/>
        </p:scale>
        <p:origin x="11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H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8B1B8F-2AE5-49EC-817C-9F144E4E8331}" type="datetimeFigureOut">
              <a:rPr lang="en-HK" smtClean="0"/>
              <a:t>3/12/2024</a:t>
            </a:fld>
            <a:endParaRPr lang="en-H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H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H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30D447-5BF4-423A-891E-BA3D55E0EC16}" type="slidenum">
              <a:rPr lang="en-HK" smtClean="0"/>
              <a:t>‹#›</a:t>
            </a:fld>
            <a:endParaRPr lang="en-HK"/>
          </a:p>
        </p:txBody>
      </p:sp>
    </p:spTree>
    <p:extLst>
      <p:ext uri="{BB962C8B-B14F-4D97-AF65-F5344CB8AC3E}">
        <p14:creationId xmlns:p14="http://schemas.microsoft.com/office/powerpoint/2010/main" val="386604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FF5C2F-EACE-4D35-B555-1FE3514556C8}" type="datetime1">
              <a:rPr lang="en-HK" smtClean="0"/>
              <a:t>3/12/2024</a:t>
            </a:fld>
            <a:endParaRPr lang="en-HK"/>
          </a:p>
        </p:txBody>
      </p:sp>
      <p:sp>
        <p:nvSpPr>
          <p:cNvPr id="5" name="Footer Placeholder 4"/>
          <p:cNvSpPr>
            <a:spLocks noGrp="1"/>
          </p:cNvSpPr>
          <p:nvPr>
            <p:ph type="ftr" sz="quarter" idx="11"/>
          </p:nvPr>
        </p:nvSpPr>
        <p:spPr/>
        <p:txBody>
          <a:bodyPr/>
          <a:lstStyle/>
          <a:p>
            <a:r>
              <a:rPr lang="en-HK"/>
              <a:t>AI demo v241203</a:t>
            </a:r>
          </a:p>
        </p:txBody>
      </p:sp>
      <p:sp>
        <p:nvSpPr>
          <p:cNvPr id="6" name="Slide Number Placeholder 5"/>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131301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AA5B5-1BA4-4342-A280-3052D9C9C0E5}" type="datetime1">
              <a:rPr lang="en-HK" smtClean="0"/>
              <a:t>3/12/2024</a:t>
            </a:fld>
            <a:endParaRPr lang="en-HK"/>
          </a:p>
        </p:txBody>
      </p:sp>
      <p:sp>
        <p:nvSpPr>
          <p:cNvPr id="5" name="Footer Placeholder 4"/>
          <p:cNvSpPr>
            <a:spLocks noGrp="1"/>
          </p:cNvSpPr>
          <p:nvPr>
            <p:ph type="ftr" sz="quarter" idx="11"/>
          </p:nvPr>
        </p:nvSpPr>
        <p:spPr/>
        <p:txBody>
          <a:bodyPr/>
          <a:lstStyle/>
          <a:p>
            <a:r>
              <a:rPr lang="en-HK"/>
              <a:t>AI demo v241203</a:t>
            </a:r>
          </a:p>
        </p:txBody>
      </p:sp>
      <p:sp>
        <p:nvSpPr>
          <p:cNvPr id="6" name="Slide Number Placeholder 5"/>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382452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E84F2-EF22-48D7-8F9B-2F7D17D90048}" type="datetime1">
              <a:rPr lang="en-HK" smtClean="0"/>
              <a:t>3/12/2024</a:t>
            </a:fld>
            <a:endParaRPr lang="en-HK"/>
          </a:p>
        </p:txBody>
      </p:sp>
      <p:sp>
        <p:nvSpPr>
          <p:cNvPr id="5" name="Footer Placeholder 4"/>
          <p:cNvSpPr>
            <a:spLocks noGrp="1"/>
          </p:cNvSpPr>
          <p:nvPr>
            <p:ph type="ftr" sz="quarter" idx="11"/>
          </p:nvPr>
        </p:nvSpPr>
        <p:spPr/>
        <p:txBody>
          <a:bodyPr/>
          <a:lstStyle/>
          <a:p>
            <a:r>
              <a:rPr lang="en-HK"/>
              <a:t>AI demo v241203</a:t>
            </a:r>
          </a:p>
        </p:txBody>
      </p:sp>
      <p:sp>
        <p:nvSpPr>
          <p:cNvPr id="6" name="Slide Number Placeholder 5"/>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347479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B6405E-C317-454C-A9B1-542794C71E9C}" type="datetime1">
              <a:rPr lang="en-HK" smtClean="0"/>
              <a:t>3/12/2024</a:t>
            </a:fld>
            <a:endParaRPr lang="en-HK"/>
          </a:p>
        </p:txBody>
      </p:sp>
      <p:sp>
        <p:nvSpPr>
          <p:cNvPr id="5" name="Footer Placeholder 4"/>
          <p:cNvSpPr>
            <a:spLocks noGrp="1"/>
          </p:cNvSpPr>
          <p:nvPr>
            <p:ph type="ftr" sz="quarter" idx="11"/>
          </p:nvPr>
        </p:nvSpPr>
        <p:spPr/>
        <p:txBody>
          <a:bodyPr/>
          <a:lstStyle/>
          <a:p>
            <a:r>
              <a:rPr lang="en-HK"/>
              <a:t>AI demo v241203</a:t>
            </a:r>
          </a:p>
        </p:txBody>
      </p:sp>
      <p:sp>
        <p:nvSpPr>
          <p:cNvPr id="6" name="Slide Number Placeholder 5"/>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910458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34D644-4F51-4DD7-AC2E-94C9603F5F70}" type="datetime1">
              <a:rPr lang="en-HK" smtClean="0"/>
              <a:t>3/12/2024</a:t>
            </a:fld>
            <a:endParaRPr lang="en-HK"/>
          </a:p>
        </p:txBody>
      </p:sp>
      <p:sp>
        <p:nvSpPr>
          <p:cNvPr id="5" name="Footer Placeholder 4"/>
          <p:cNvSpPr>
            <a:spLocks noGrp="1"/>
          </p:cNvSpPr>
          <p:nvPr>
            <p:ph type="ftr" sz="quarter" idx="11"/>
          </p:nvPr>
        </p:nvSpPr>
        <p:spPr/>
        <p:txBody>
          <a:bodyPr/>
          <a:lstStyle/>
          <a:p>
            <a:r>
              <a:rPr lang="en-HK"/>
              <a:t>AI demo v241203</a:t>
            </a:r>
          </a:p>
        </p:txBody>
      </p:sp>
      <p:sp>
        <p:nvSpPr>
          <p:cNvPr id="6" name="Slide Number Placeholder 5"/>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368378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CDFE7B-A6D8-4F76-A8FA-51A8F7171F1E}" type="datetime1">
              <a:rPr lang="en-HK" smtClean="0"/>
              <a:t>3/12/2024</a:t>
            </a:fld>
            <a:endParaRPr lang="en-HK"/>
          </a:p>
        </p:txBody>
      </p:sp>
      <p:sp>
        <p:nvSpPr>
          <p:cNvPr id="6" name="Footer Placeholder 5"/>
          <p:cNvSpPr>
            <a:spLocks noGrp="1"/>
          </p:cNvSpPr>
          <p:nvPr>
            <p:ph type="ftr" sz="quarter" idx="11"/>
          </p:nvPr>
        </p:nvSpPr>
        <p:spPr/>
        <p:txBody>
          <a:bodyPr/>
          <a:lstStyle/>
          <a:p>
            <a:r>
              <a:rPr lang="en-HK"/>
              <a:t>AI demo v241203</a:t>
            </a:r>
          </a:p>
        </p:txBody>
      </p:sp>
      <p:sp>
        <p:nvSpPr>
          <p:cNvPr id="7" name="Slide Number Placeholder 6"/>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277689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30D0D1-FE90-4317-A64A-D1189A451537}" type="datetime1">
              <a:rPr lang="en-HK" smtClean="0"/>
              <a:t>3/12/2024</a:t>
            </a:fld>
            <a:endParaRPr lang="en-HK"/>
          </a:p>
        </p:txBody>
      </p:sp>
      <p:sp>
        <p:nvSpPr>
          <p:cNvPr id="8" name="Footer Placeholder 7"/>
          <p:cNvSpPr>
            <a:spLocks noGrp="1"/>
          </p:cNvSpPr>
          <p:nvPr>
            <p:ph type="ftr" sz="quarter" idx="11"/>
          </p:nvPr>
        </p:nvSpPr>
        <p:spPr/>
        <p:txBody>
          <a:bodyPr/>
          <a:lstStyle/>
          <a:p>
            <a:r>
              <a:rPr lang="en-HK"/>
              <a:t>AI demo v241203</a:t>
            </a:r>
          </a:p>
        </p:txBody>
      </p:sp>
      <p:sp>
        <p:nvSpPr>
          <p:cNvPr id="9" name="Slide Number Placeholder 8"/>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393208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8014EB-602D-4B73-8627-C0B2115F2472}" type="datetime1">
              <a:rPr lang="en-HK" smtClean="0"/>
              <a:t>3/12/2024</a:t>
            </a:fld>
            <a:endParaRPr lang="en-HK"/>
          </a:p>
        </p:txBody>
      </p:sp>
      <p:sp>
        <p:nvSpPr>
          <p:cNvPr id="4" name="Footer Placeholder 3"/>
          <p:cNvSpPr>
            <a:spLocks noGrp="1"/>
          </p:cNvSpPr>
          <p:nvPr>
            <p:ph type="ftr" sz="quarter" idx="11"/>
          </p:nvPr>
        </p:nvSpPr>
        <p:spPr/>
        <p:txBody>
          <a:bodyPr/>
          <a:lstStyle/>
          <a:p>
            <a:r>
              <a:rPr lang="en-HK"/>
              <a:t>AI demo v241203</a:t>
            </a:r>
          </a:p>
        </p:txBody>
      </p:sp>
      <p:sp>
        <p:nvSpPr>
          <p:cNvPr id="5" name="Slide Number Placeholder 4"/>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955207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33870-EBE7-4987-B127-715A6483A887}" type="datetime1">
              <a:rPr lang="en-HK" smtClean="0"/>
              <a:t>3/12/2024</a:t>
            </a:fld>
            <a:endParaRPr lang="en-HK"/>
          </a:p>
        </p:txBody>
      </p:sp>
      <p:sp>
        <p:nvSpPr>
          <p:cNvPr id="3" name="Footer Placeholder 2"/>
          <p:cNvSpPr>
            <a:spLocks noGrp="1"/>
          </p:cNvSpPr>
          <p:nvPr>
            <p:ph type="ftr" sz="quarter" idx="11"/>
          </p:nvPr>
        </p:nvSpPr>
        <p:spPr/>
        <p:txBody>
          <a:bodyPr/>
          <a:lstStyle/>
          <a:p>
            <a:r>
              <a:rPr lang="en-HK"/>
              <a:t>AI demo v241203</a:t>
            </a:r>
          </a:p>
        </p:txBody>
      </p:sp>
      <p:sp>
        <p:nvSpPr>
          <p:cNvPr id="4" name="Slide Number Placeholder 3"/>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316033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B19F59-FE98-46A8-9B97-31F3E7D8856C}" type="datetime1">
              <a:rPr lang="en-HK" smtClean="0"/>
              <a:t>3/12/2024</a:t>
            </a:fld>
            <a:endParaRPr lang="en-HK"/>
          </a:p>
        </p:txBody>
      </p:sp>
      <p:sp>
        <p:nvSpPr>
          <p:cNvPr id="6" name="Footer Placeholder 5"/>
          <p:cNvSpPr>
            <a:spLocks noGrp="1"/>
          </p:cNvSpPr>
          <p:nvPr>
            <p:ph type="ftr" sz="quarter" idx="11"/>
          </p:nvPr>
        </p:nvSpPr>
        <p:spPr/>
        <p:txBody>
          <a:bodyPr/>
          <a:lstStyle/>
          <a:p>
            <a:r>
              <a:rPr lang="en-HK"/>
              <a:t>AI demo v241203</a:t>
            </a:r>
          </a:p>
        </p:txBody>
      </p:sp>
      <p:sp>
        <p:nvSpPr>
          <p:cNvPr id="7" name="Slide Number Placeholder 6"/>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160548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2435B8-FF2D-4554-825B-AF0A850FE57D}" type="datetime1">
              <a:rPr lang="en-HK" smtClean="0"/>
              <a:t>3/12/2024</a:t>
            </a:fld>
            <a:endParaRPr lang="en-HK"/>
          </a:p>
        </p:txBody>
      </p:sp>
      <p:sp>
        <p:nvSpPr>
          <p:cNvPr id="6" name="Footer Placeholder 5"/>
          <p:cNvSpPr>
            <a:spLocks noGrp="1"/>
          </p:cNvSpPr>
          <p:nvPr>
            <p:ph type="ftr" sz="quarter" idx="11"/>
          </p:nvPr>
        </p:nvSpPr>
        <p:spPr/>
        <p:txBody>
          <a:bodyPr/>
          <a:lstStyle/>
          <a:p>
            <a:r>
              <a:rPr lang="en-HK"/>
              <a:t>AI demo v241203</a:t>
            </a:r>
          </a:p>
        </p:txBody>
      </p:sp>
      <p:sp>
        <p:nvSpPr>
          <p:cNvPr id="7" name="Slide Number Placeholder 6"/>
          <p:cNvSpPr>
            <a:spLocks noGrp="1"/>
          </p:cNvSpPr>
          <p:nvPr>
            <p:ph type="sldNum" sz="quarter" idx="12"/>
          </p:nvPr>
        </p:nvSpPr>
        <p:spPr/>
        <p:txBody>
          <a:bodyPr/>
          <a:lstStyle/>
          <a:p>
            <a:fld id="{DD34F985-6FE8-4BEB-BAF4-4B2C7CA5A7BC}" type="slidenum">
              <a:rPr lang="en-HK" smtClean="0"/>
              <a:t>‹#›</a:t>
            </a:fld>
            <a:endParaRPr lang="en-HK"/>
          </a:p>
        </p:txBody>
      </p:sp>
    </p:spTree>
    <p:extLst>
      <p:ext uri="{BB962C8B-B14F-4D97-AF65-F5344CB8AC3E}">
        <p14:creationId xmlns:p14="http://schemas.microsoft.com/office/powerpoint/2010/main" val="116912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CFBEF7-917E-4864-9069-7AA5CC84521B}" type="datetime1">
              <a:rPr lang="en-HK" smtClean="0"/>
              <a:t>3/12/2024</a:t>
            </a:fld>
            <a:endParaRPr lang="en-H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HK"/>
              <a:t>AI demo v241203</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D34F985-6FE8-4BEB-BAF4-4B2C7CA5A7BC}" type="slidenum">
              <a:rPr lang="en-HK" smtClean="0"/>
              <a:t>‹#›</a:t>
            </a:fld>
            <a:endParaRPr lang="en-HK"/>
          </a:p>
        </p:txBody>
      </p:sp>
    </p:spTree>
    <p:extLst>
      <p:ext uri="{BB962C8B-B14F-4D97-AF65-F5344CB8AC3E}">
        <p14:creationId xmlns:p14="http://schemas.microsoft.com/office/powerpoint/2010/main" val="1000908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keras.io/examples/vision/oxford_pets_image_segment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lab.research.google.com/" TargetMode="External"/><Relationship Id="rId7" Type="http://schemas.openxmlformats.org/officeDocument/2006/relationships/hyperlink" Target="https://www.hko.gov.hk/en/index.html" TargetMode="External"/><Relationship Id="rId2" Type="http://schemas.openxmlformats.org/officeDocument/2006/relationships/hyperlink" Target="https://www.mathworks.com/products/matlab-online.html" TargetMode="External"/><Relationship Id="rId1" Type="http://schemas.openxmlformats.org/officeDocument/2006/relationships/slideLayout" Target="../slideLayouts/slideLayout2.xml"/><Relationship Id="rId6" Type="http://schemas.openxmlformats.org/officeDocument/2006/relationships/hyperlink" Target="https://scikit-learn.org/stable/" TargetMode="External"/><Relationship Id="rId5" Type="http://schemas.openxmlformats.org/officeDocument/2006/relationships/hyperlink" Target="https://keras.io/examples/" TargetMode="External"/><Relationship Id="rId4" Type="http://schemas.openxmlformats.org/officeDocument/2006/relationships/hyperlink" Target="https://colab.research.google.com/drive/16pBJQePbqkz3QFV54L4NIkOn1kwpuRrj"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keras.io/examples/vision/mnist_conv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ithub.com/m4jidRafiei/Decision-Tree-Pyth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se.cuhk.edu.hk/~khwong/www2/cmsc5711/car3.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CA0A8-59D0-41CB-B82F-3E5373167781}"/>
              </a:ext>
            </a:extLst>
          </p:cNvPr>
          <p:cNvSpPr>
            <a:spLocks noGrp="1"/>
          </p:cNvSpPr>
          <p:nvPr>
            <p:ph type="ctrTitle"/>
          </p:nvPr>
        </p:nvSpPr>
        <p:spPr/>
        <p:txBody>
          <a:bodyPr/>
          <a:lstStyle/>
          <a:p>
            <a:r>
              <a:rPr lang="en-HK" dirty="0"/>
              <a:t>AI Artificial intelligence Demos </a:t>
            </a:r>
          </a:p>
        </p:txBody>
      </p:sp>
      <p:sp>
        <p:nvSpPr>
          <p:cNvPr id="3" name="Subtitle 2">
            <a:extLst>
              <a:ext uri="{FF2B5EF4-FFF2-40B4-BE49-F238E27FC236}">
                <a16:creationId xmlns:a16="http://schemas.microsoft.com/office/drawing/2014/main" id="{8B763DE8-0A50-916D-5D57-1035918B75EE}"/>
              </a:ext>
            </a:extLst>
          </p:cNvPr>
          <p:cNvSpPr>
            <a:spLocks noGrp="1"/>
          </p:cNvSpPr>
          <p:nvPr>
            <p:ph type="subTitle" idx="1"/>
          </p:nvPr>
        </p:nvSpPr>
        <p:spPr/>
        <p:txBody>
          <a:bodyPr/>
          <a:lstStyle/>
          <a:p>
            <a:r>
              <a:rPr lang="en-HK"/>
              <a:t>KH </a:t>
            </a:r>
            <a:r>
              <a:rPr lang="en-HK" dirty="0"/>
              <a:t>Wong</a:t>
            </a:r>
          </a:p>
        </p:txBody>
      </p:sp>
      <p:sp>
        <p:nvSpPr>
          <p:cNvPr id="4" name="Footer Placeholder 3">
            <a:extLst>
              <a:ext uri="{FF2B5EF4-FFF2-40B4-BE49-F238E27FC236}">
                <a16:creationId xmlns:a16="http://schemas.microsoft.com/office/drawing/2014/main" id="{20ECBA1C-523D-C87C-C270-03CEEEBA5264}"/>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42A03E89-6E0C-66F6-F4BB-C225EE440D5A}"/>
              </a:ext>
            </a:extLst>
          </p:cNvPr>
          <p:cNvSpPr>
            <a:spLocks noGrp="1"/>
          </p:cNvSpPr>
          <p:nvPr>
            <p:ph type="sldNum" sz="quarter" idx="12"/>
          </p:nvPr>
        </p:nvSpPr>
        <p:spPr/>
        <p:txBody>
          <a:bodyPr/>
          <a:lstStyle/>
          <a:p>
            <a:fld id="{DD34F985-6FE8-4BEB-BAF4-4B2C7CA5A7BC}" type="slidenum">
              <a:rPr lang="en-HK" smtClean="0"/>
              <a:t>1</a:t>
            </a:fld>
            <a:endParaRPr lang="en-HK"/>
          </a:p>
        </p:txBody>
      </p:sp>
    </p:spTree>
    <p:extLst>
      <p:ext uri="{BB962C8B-B14F-4D97-AF65-F5344CB8AC3E}">
        <p14:creationId xmlns:p14="http://schemas.microsoft.com/office/powerpoint/2010/main" val="123848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81EE-DD00-D88A-BA72-8AD3EE2EBA78}"/>
              </a:ext>
            </a:extLst>
          </p:cNvPr>
          <p:cNvSpPr>
            <a:spLocks noGrp="1"/>
          </p:cNvSpPr>
          <p:nvPr>
            <p:ph type="title"/>
          </p:nvPr>
        </p:nvSpPr>
        <p:spPr/>
        <p:txBody>
          <a:bodyPr/>
          <a:lstStyle/>
          <a:p>
            <a:endParaRPr lang="en-HK"/>
          </a:p>
        </p:txBody>
      </p:sp>
      <p:sp>
        <p:nvSpPr>
          <p:cNvPr id="3" name="Content Placeholder 2">
            <a:extLst>
              <a:ext uri="{FF2B5EF4-FFF2-40B4-BE49-F238E27FC236}">
                <a16:creationId xmlns:a16="http://schemas.microsoft.com/office/drawing/2014/main" id="{0131A38C-D706-615F-5A23-AA122D4A6354}"/>
              </a:ext>
            </a:extLst>
          </p:cNvPr>
          <p:cNvSpPr>
            <a:spLocks noGrp="1"/>
          </p:cNvSpPr>
          <p:nvPr>
            <p:ph idx="1"/>
          </p:nvPr>
        </p:nvSpPr>
        <p:spPr/>
        <p:txBody>
          <a:bodyPr/>
          <a:lstStyle/>
          <a:p>
            <a:endParaRPr lang="en-HK"/>
          </a:p>
        </p:txBody>
      </p:sp>
      <p:sp>
        <p:nvSpPr>
          <p:cNvPr id="4" name="Footer Placeholder 3">
            <a:extLst>
              <a:ext uri="{FF2B5EF4-FFF2-40B4-BE49-F238E27FC236}">
                <a16:creationId xmlns:a16="http://schemas.microsoft.com/office/drawing/2014/main" id="{3DBD0749-2E4A-ABAE-AEAC-D19A6799E4B2}"/>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F79BF864-F9FD-A213-D214-32E0BE6ED846}"/>
              </a:ext>
            </a:extLst>
          </p:cNvPr>
          <p:cNvSpPr>
            <a:spLocks noGrp="1"/>
          </p:cNvSpPr>
          <p:nvPr>
            <p:ph type="sldNum" sz="quarter" idx="12"/>
          </p:nvPr>
        </p:nvSpPr>
        <p:spPr/>
        <p:txBody>
          <a:bodyPr/>
          <a:lstStyle/>
          <a:p>
            <a:fld id="{DD34F985-6FE8-4BEB-BAF4-4B2C7CA5A7BC}" type="slidenum">
              <a:rPr lang="en-HK" smtClean="0"/>
              <a:t>10</a:t>
            </a:fld>
            <a:endParaRPr lang="en-HK"/>
          </a:p>
        </p:txBody>
      </p:sp>
      <p:pic>
        <p:nvPicPr>
          <p:cNvPr id="6" name="Picture 5">
            <a:extLst>
              <a:ext uri="{FF2B5EF4-FFF2-40B4-BE49-F238E27FC236}">
                <a16:creationId xmlns:a16="http://schemas.microsoft.com/office/drawing/2014/main" id="{D236B1EE-8780-AB81-37A9-296CAF57C9A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6232" y="1204277"/>
            <a:ext cx="5931535" cy="4449445"/>
          </a:xfrm>
          <a:prstGeom prst="rect">
            <a:avLst/>
          </a:prstGeom>
          <a:noFill/>
          <a:ln>
            <a:noFill/>
          </a:ln>
        </p:spPr>
      </p:pic>
    </p:spTree>
    <p:extLst>
      <p:ext uri="{BB962C8B-B14F-4D97-AF65-F5344CB8AC3E}">
        <p14:creationId xmlns:p14="http://schemas.microsoft.com/office/powerpoint/2010/main" val="283692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3605F-5304-1D36-A74C-0C1512497F3A}"/>
              </a:ext>
            </a:extLst>
          </p:cNvPr>
          <p:cNvSpPr>
            <a:spLocks noGrp="1"/>
          </p:cNvSpPr>
          <p:nvPr>
            <p:ph type="title"/>
          </p:nvPr>
        </p:nvSpPr>
        <p:spPr/>
        <p:txBody>
          <a:bodyPr/>
          <a:lstStyle/>
          <a:p>
            <a:r>
              <a:rPr lang="en-HK" dirty="0"/>
              <a:t>FCN fully convolution neural net</a:t>
            </a:r>
          </a:p>
        </p:txBody>
      </p:sp>
      <p:sp>
        <p:nvSpPr>
          <p:cNvPr id="3" name="Content Placeholder 2">
            <a:extLst>
              <a:ext uri="{FF2B5EF4-FFF2-40B4-BE49-F238E27FC236}">
                <a16:creationId xmlns:a16="http://schemas.microsoft.com/office/drawing/2014/main" id="{66F5D8CC-7E0F-B1F4-191A-F3C3C5007CC7}"/>
              </a:ext>
            </a:extLst>
          </p:cNvPr>
          <p:cNvSpPr>
            <a:spLocks noGrp="1"/>
          </p:cNvSpPr>
          <p:nvPr>
            <p:ph idx="1"/>
          </p:nvPr>
        </p:nvSpPr>
        <p:spPr/>
        <p:txBody>
          <a:bodyPr/>
          <a:lstStyle/>
          <a:p>
            <a:pPr marL="457200"/>
            <a:r>
              <a:rPr lang="en-US" sz="1800" dirty="0">
                <a:solidFill>
                  <a:srgbClr val="111111"/>
                </a:solidFill>
                <a:effectLst/>
                <a:latin typeface="Arial" panose="020B0604020202020204" pitchFamily="34" charset="0"/>
                <a:ea typeface="Times New Roman" panose="02020603050405020304" pitchFamily="18" charset="0"/>
              </a:rPr>
              <a:t>This exercise shows how to use Google‘s </a:t>
            </a:r>
            <a:r>
              <a:rPr lang="en-US" sz="1800" dirty="0" err="1">
                <a:solidFill>
                  <a:srgbClr val="111111"/>
                </a:solidFill>
                <a:effectLst/>
                <a:latin typeface="Arial" panose="020B0604020202020204" pitchFamily="34" charset="0"/>
                <a:ea typeface="Times New Roman" panose="02020603050405020304" pitchFamily="18" charset="0"/>
              </a:rPr>
              <a:t>Colab</a:t>
            </a:r>
            <a:r>
              <a:rPr lang="en-US" sz="1800" dirty="0">
                <a:solidFill>
                  <a:srgbClr val="111111"/>
                </a:solidFill>
                <a:effectLst/>
                <a:latin typeface="Arial" panose="020B0604020202020204" pitchFamily="34" charset="0"/>
                <a:ea typeface="Times New Roman" panose="02020603050405020304" pitchFamily="18" charset="0"/>
              </a:rPr>
              <a:t> for image segmentation based on the FCN (Fully convolution network) model.</a:t>
            </a:r>
            <a:br>
              <a:rPr lang="en-US" sz="1800" dirty="0">
                <a:solidFill>
                  <a:srgbClr val="111111"/>
                </a:solidFill>
                <a:effectLst/>
                <a:latin typeface="Arial" panose="020B0604020202020204" pitchFamily="34" charset="0"/>
                <a:ea typeface="Times New Roman" panose="02020603050405020304" pitchFamily="18" charset="0"/>
              </a:rPr>
            </a:br>
            <a:r>
              <a:rPr lang="en-US" sz="1800" dirty="0">
                <a:solidFill>
                  <a:srgbClr val="111111"/>
                </a:solidFill>
                <a:effectLst/>
                <a:latin typeface="Arial" panose="020B0604020202020204" pitchFamily="34" charset="0"/>
                <a:ea typeface="Times New Roman" panose="02020603050405020304" pitchFamily="18" charset="0"/>
              </a:rPr>
              <a:t>Procedure:</a:t>
            </a:r>
            <a:br>
              <a:rPr lang="en-US" sz="1800" dirty="0">
                <a:solidFill>
                  <a:srgbClr val="111111"/>
                </a:solidFill>
                <a:effectLst/>
                <a:latin typeface="Arial" panose="020B0604020202020204" pitchFamily="34" charset="0"/>
                <a:ea typeface="Times New Roman" panose="02020603050405020304" pitchFamily="18" charset="0"/>
              </a:rPr>
            </a:br>
            <a:r>
              <a:rPr lang="en-US" sz="1800" dirty="0">
                <a:solidFill>
                  <a:srgbClr val="111111"/>
                </a:solidFill>
                <a:effectLst/>
                <a:latin typeface="Arial" panose="020B0604020202020204" pitchFamily="34" charset="0"/>
                <a:ea typeface="Times New Roman" panose="02020603050405020304" pitchFamily="18" charset="0"/>
              </a:rPr>
              <a:t>1)    Use a browser (e.g., chrome) to open the following link. View in </a:t>
            </a:r>
            <a:r>
              <a:rPr lang="en-US" sz="1800" dirty="0" err="1">
                <a:solidFill>
                  <a:srgbClr val="111111"/>
                </a:solidFill>
                <a:effectLst/>
                <a:latin typeface="Arial" panose="020B0604020202020204" pitchFamily="34" charset="0"/>
                <a:ea typeface="Times New Roman" panose="02020603050405020304" pitchFamily="18" charset="0"/>
              </a:rPr>
              <a:t>Colab</a:t>
            </a:r>
            <a:r>
              <a:rPr lang="en-US" sz="1800" dirty="0">
                <a:solidFill>
                  <a:srgbClr val="111111"/>
                </a:solidFill>
                <a:effectLst/>
                <a:latin typeface="Arial" panose="020B0604020202020204" pitchFamily="34" charset="0"/>
                <a:ea typeface="Times New Roman" panose="02020603050405020304" pitchFamily="18" charset="0"/>
              </a:rPr>
              <a:t>.</a:t>
            </a:r>
            <a:br>
              <a:rPr lang="en-US" sz="1800" dirty="0">
                <a:solidFill>
                  <a:srgbClr val="111111"/>
                </a:solidFill>
                <a:effectLst/>
                <a:latin typeface="Arial" panose="020B0604020202020204" pitchFamily="34" charset="0"/>
                <a:ea typeface="Times New Roman" panose="02020603050405020304" pitchFamily="18" charset="0"/>
              </a:rPr>
            </a:br>
            <a:r>
              <a:rPr lang="en-US" sz="1800" u="sng" dirty="0">
                <a:solidFill>
                  <a:srgbClr val="1874A4"/>
                </a:solidFill>
                <a:effectLst/>
                <a:latin typeface="Arial" panose="020B0604020202020204" pitchFamily="34" charset="0"/>
                <a:ea typeface="Times New Roman" panose="02020603050405020304" pitchFamily="18" charset="0"/>
                <a:cs typeface="Times New Roman" panose="02020603050405020304" pitchFamily="18" charset="0"/>
                <a:hlinkClick r:id="rId2"/>
              </a:rPr>
              <a:t>https://keras.io/examples/vision/oxford_pets_image_segmentation/</a:t>
            </a:r>
            <a:r>
              <a:rPr lang="en-US" sz="1800" dirty="0">
                <a:solidFill>
                  <a:srgbClr val="111111"/>
                </a:solidFill>
                <a:effectLst/>
                <a:latin typeface="Arial" panose="020B0604020202020204" pitchFamily="34" charset="0"/>
                <a:ea typeface="Times New Roman" panose="02020603050405020304" pitchFamily="18" charset="0"/>
              </a:rPr>
              <a:t> </a:t>
            </a:r>
            <a:br>
              <a:rPr lang="en-US" sz="1800" dirty="0">
                <a:solidFill>
                  <a:srgbClr val="111111"/>
                </a:solidFill>
                <a:effectLst/>
                <a:latin typeface="Arial" panose="020B0604020202020204" pitchFamily="34" charset="0"/>
                <a:ea typeface="Times New Roman" panose="02020603050405020304" pitchFamily="18" charset="0"/>
              </a:rPr>
            </a:br>
            <a:r>
              <a:rPr lang="en-US" sz="1800" dirty="0">
                <a:solidFill>
                  <a:srgbClr val="111111"/>
                </a:solidFill>
                <a:effectLst/>
                <a:latin typeface="Arial" panose="020B0604020202020204" pitchFamily="34" charset="0"/>
                <a:ea typeface="Times New Roman" panose="02020603050405020304" pitchFamily="18" charset="0"/>
              </a:rPr>
              <a:t>2)    Run the code, and the training steps may take about 30 minutes. The result may not be perfect because the epoch setting of only 50 may be too small.</a:t>
            </a:r>
            <a:endParaRPr lang="en-HK" sz="1800" dirty="0">
              <a:effectLst/>
              <a:latin typeface="Times New Roman" panose="02020603050405020304" pitchFamily="18" charset="0"/>
              <a:ea typeface="Times New Roman" panose="02020603050405020304" pitchFamily="18" charset="0"/>
            </a:endParaRPr>
          </a:p>
          <a:p>
            <a:pPr marL="457200"/>
            <a:r>
              <a:rPr lang="en-US" sz="1800" dirty="0">
                <a:solidFill>
                  <a:srgbClr val="111111"/>
                </a:solidFill>
                <a:effectLst/>
                <a:latin typeface="Arial" panose="020B0604020202020204" pitchFamily="34" charset="0"/>
                <a:ea typeface="Times New Roman" panose="02020603050405020304" pitchFamily="18" charset="0"/>
              </a:rPr>
              <a:t>3)    You should test other images (from </a:t>
            </a:r>
            <a:r>
              <a:rPr lang="en-US" sz="1800" dirty="0" err="1">
                <a:solidFill>
                  <a:srgbClr val="111111"/>
                </a:solidFill>
                <a:effectLst/>
                <a:latin typeface="Arial" panose="020B0604020202020204" pitchFamily="34" charset="0"/>
                <a:ea typeface="Times New Roman" panose="02020603050405020304" pitchFamily="18" charset="0"/>
              </a:rPr>
              <a:t>i</a:t>
            </a:r>
            <a:r>
              <a:rPr lang="en-US" sz="1800" dirty="0">
                <a:solidFill>
                  <a:srgbClr val="111111"/>
                </a:solidFill>
                <a:effectLst/>
                <a:latin typeface="Arial" panose="020B0604020202020204" pitchFamily="34" charset="0"/>
                <a:ea typeface="Times New Roman" panose="02020603050405020304" pitchFamily="18" charset="0"/>
              </a:rPr>
              <a:t>=1 to 9) again by changing the values of </a:t>
            </a:r>
            <a:r>
              <a:rPr lang="en-US" sz="1800" dirty="0" err="1">
                <a:solidFill>
                  <a:srgbClr val="111111"/>
                </a:solidFill>
                <a:effectLst/>
                <a:latin typeface="Arial" panose="020B0604020202020204" pitchFamily="34" charset="0"/>
                <a:ea typeface="Times New Roman" panose="02020603050405020304" pitchFamily="18" charset="0"/>
              </a:rPr>
              <a:t>i</a:t>
            </a:r>
            <a:r>
              <a:rPr lang="en-US" sz="1800" dirty="0">
                <a:solidFill>
                  <a:srgbClr val="111111"/>
                </a:solidFill>
                <a:effectLst/>
                <a:latin typeface="Arial" panose="020B0604020202020204" pitchFamily="34" charset="0"/>
                <a:ea typeface="Times New Roman" panose="02020603050405020304" pitchFamily="18" charset="0"/>
              </a:rPr>
              <a:t> in the step “ Visualize predictions”.</a:t>
            </a:r>
            <a:br>
              <a:rPr lang="en-US" sz="1800" dirty="0">
                <a:solidFill>
                  <a:srgbClr val="111111"/>
                </a:solidFill>
                <a:effectLst/>
                <a:latin typeface="Arial" panose="020B0604020202020204" pitchFamily="34" charset="0"/>
                <a:ea typeface="Times New Roman" panose="02020603050405020304" pitchFamily="18" charset="0"/>
              </a:rPr>
            </a:br>
            <a:r>
              <a:rPr lang="en-US" sz="1800" dirty="0">
                <a:solidFill>
                  <a:srgbClr val="111111"/>
                </a:solidFill>
                <a:effectLst/>
                <a:latin typeface="Arial" panose="020B0604020202020204" pitchFamily="34" charset="0"/>
                <a:ea typeface="Times New Roman" panose="02020603050405020304" pitchFamily="18" charset="0"/>
              </a:rPr>
              <a:t>You don’t to submit the code. Just answer the following question.</a:t>
            </a:r>
            <a:br>
              <a:rPr lang="en-US" sz="1800" dirty="0">
                <a:solidFill>
                  <a:srgbClr val="111111"/>
                </a:solidFill>
                <a:effectLst/>
                <a:latin typeface="Arial" panose="020B0604020202020204" pitchFamily="34" charset="0"/>
                <a:ea typeface="Times New Roman" panose="02020603050405020304" pitchFamily="18" charset="0"/>
              </a:rPr>
            </a:br>
            <a:r>
              <a:rPr lang="en-US" sz="1800" dirty="0">
                <a:solidFill>
                  <a:srgbClr val="111111"/>
                </a:solidFill>
                <a:effectLst/>
                <a:latin typeface="Arial" panose="020B0604020202020204" pitchFamily="34" charset="0"/>
                <a:ea typeface="Times New Roman" panose="02020603050405020304" pitchFamily="18" charset="0"/>
              </a:rPr>
              <a:t>Which image index </a:t>
            </a:r>
            <a:r>
              <a:rPr lang="en-US" sz="1800" dirty="0" err="1">
                <a:solidFill>
                  <a:srgbClr val="111111"/>
                </a:solidFill>
                <a:effectLst/>
                <a:latin typeface="Arial" panose="020B0604020202020204" pitchFamily="34" charset="0"/>
                <a:ea typeface="Times New Roman" panose="02020603050405020304" pitchFamily="18" charset="0"/>
              </a:rPr>
              <a:t>i</a:t>
            </a:r>
            <a:r>
              <a:rPr lang="en-US" sz="1800" dirty="0">
                <a:solidFill>
                  <a:srgbClr val="111111"/>
                </a:solidFill>
                <a:effectLst/>
                <a:latin typeface="Arial" panose="020B0604020202020204" pitchFamily="34" charset="0"/>
                <a:ea typeface="Times New Roman" panose="02020603050405020304" pitchFamily="18" charset="0"/>
              </a:rPr>
              <a:t> will produce the following result?</a:t>
            </a:r>
          </a:p>
          <a:p>
            <a:pPr marL="457200"/>
            <a:endParaRPr lang="en-HK" sz="1800" dirty="0">
              <a:effectLst/>
              <a:latin typeface="Times New Roman" panose="02020603050405020304" pitchFamily="18" charset="0"/>
              <a:ea typeface="Times New Roman" panose="02020603050405020304" pitchFamily="18" charset="0"/>
            </a:endParaRPr>
          </a:p>
          <a:p>
            <a:endParaRPr lang="en-HK" dirty="0"/>
          </a:p>
        </p:txBody>
      </p:sp>
      <p:sp>
        <p:nvSpPr>
          <p:cNvPr id="4" name="Footer Placeholder 3">
            <a:extLst>
              <a:ext uri="{FF2B5EF4-FFF2-40B4-BE49-F238E27FC236}">
                <a16:creationId xmlns:a16="http://schemas.microsoft.com/office/drawing/2014/main" id="{3AD65EA6-BDEF-411E-3E4F-D08643F36BEF}"/>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3C342DAE-207D-EA87-FF22-BE1719DF8079}"/>
              </a:ext>
            </a:extLst>
          </p:cNvPr>
          <p:cNvSpPr>
            <a:spLocks noGrp="1"/>
          </p:cNvSpPr>
          <p:nvPr>
            <p:ph type="sldNum" sz="quarter" idx="12"/>
          </p:nvPr>
        </p:nvSpPr>
        <p:spPr/>
        <p:txBody>
          <a:bodyPr/>
          <a:lstStyle/>
          <a:p>
            <a:fld id="{DD34F985-6FE8-4BEB-BAF4-4B2C7CA5A7BC}" type="slidenum">
              <a:rPr lang="en-HK" smtClean="0"/>
              <a:t>11</a:t>
            </a:fld>
            <a:endParaRPr lang="en-HK"/>
          </a:p>
        </p:txBody>
      </p:sp>
      <p:pic>
        <p:nvPicPr>
          <p:cNvPr id="8" name="Picture 7">
            <a:extLst>
              <a:ext uri="{FF2B5EF4-FFF2-40B4-BE49-F238E27FC236}">
                <a16:creationId xmlns:a16="http://schemas.microsoft.com/office/drawing/2014/main" id="{9AAEF3AE-FD22-3F32-65C6-464F988488B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34466" y="5715920"/>
            <a:ext cx="768350" cy="739140"/>
          </a:xfrm>
          <a:prstGeom prst="rect">
            <a:avLst/>
          </a:prstGeom>
          <a:noFill/>
          <a:ln>
            <a:noFill/>
          </a:ln>
        </p:spPr>
      </p:pic>
    </p:spTree>
    <p:extLst>
      <p:ext uri="{BB962C8B-B14F-4D97-AF65-F5344CB8AC3E}">
        <p14:creationId xmlns:p14="http://schemas.microsoft.com/office/powerpoint/2010/main" val="2649046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0A051-4A46-142C-A11A-ECA5D0DF4C81}"/>
              </a:ext>
            </a:extLst>
          </p:cNvPr>
          <p:cNvSpPr>
            <a:spLocks noGrp="1"/>
          </p:cNvSpPr>
          <p:nvPr>
            <p:ph type="title"/>
          </p:nvPr>
        </p:nvSpPr>
        <p:spPr/>
        <p:txBody>
          <a:bodyPr>
            <a:noAutofit/>
          </a:bodyPr>
          <a:lstStyle/>
          <a:p>
            <a:pPr marL="457200">
              <a:lnSpc>
                <a:spcPct val="107000"/>
              </a:lnSpc>
              <a:spcAft>
                <a:spcPts val="800"/>
              </a:spcAft>
            </a:pP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Answer: 6 .</a:t>
            </a:r>
            <a:br>
              <a:rPr lang="en-HK"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Some students complain that they cannot find the correct match. The reasons may be due to the number of epochs used or system configuration. Hence, I remove this question from the grading list , that is the mark is set to 0.</a:t>
            </a:r>
            <a:br>
              <a:rPr lang="en-HK" sz="1800" dirty="0">
                <a:effectLst/>
                <a:latin typeface="Calibri" panose="020F0502020204030204" pitchFamily="34" charset="0"/>
                <a:ea typeface="Calibri" panose="020F0502020204030204" pitchFamily="34" charset="0"/>
                <a:cs typeface="Times New Roman" panose="02020603050405020304" pitchFamily="18" charset="0"/>
              </a:rPr>
            </a:br>
            <a:endParaRPr lang="en-HK" sz="1800" dirty="0"/>
          </a:p>
        </p:txBody>
      </p:sp>
      <p:sp>
        <p:nvSpPr>
          <p:cNvPr id="4" name="Footer Placeholder 3">
            <a:extLst>
              <a:ext uri="{FF2B5EF4-FFF2-40B4-BE49-F238E27FC236}">
                <a16:creationId xmlns:a16="http://schemas.microsoft.com/office/drawing/2014/main" id="{47EB078B-FA8C-7BA6-EB90-8016E7928EE1}"/>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48C601D0-1B15-D6EA-8686-01BC9453C945}"/>
              </a:ext>
            </a:extLst>
          </p:cNvPr>
          <p:cNvSpPr>
            <a:spLocks noGrp="1"/>
          </p:cNvSpPr>
          <p:nvPr>
            <p:ph type="sldNum" sz="quarter" idx="12"/>
          </p:nvPr>
        </p:nvSpPr>
        <p:spPr/>
        <p:txBody>
          <a:bodyPr/>
          <a:lstStyle/>
          <a:p>
            <a:fld id="{DD34F985-6FE8-4BEB-BAF4-4B2C7CA5A7BC}" type="slidenum">
              <a:rPr lang="en-HK" smtClean="0"/>
              <a:t>12</a:t>
            </a:fld>
            <a:endParaRPr lang="en-HK"/>
          </a:p>
        </p:txBody>
      </p:sp>
      <p:pic>
        <p:nvPicPr>
          <p:cNvPr id="6" name="Content Placeholder 5">
            <a:extLst>
              <a:ext uri="{FF2B5EF4-FFF2-40B4-BE49-F238E27FC236}">
                <a16:creationId xmlns:a16="http://schemas.microsoft.com/office/drawing/2014/main" id="{9E454E92-AB06-545B-B912-91289C25B3A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04777" y="1738836"/>
            <a:ext cx="2825397" cy="4115011"/>
          </a:xfrm>
          <a:prstGeom prst="rect">
            <a:avLst/>
          </a:prstGeom>
          <a:noFill/>
          <a:ln>
            <a:noFill/>
          </a:ln>
        </p:spPr>
      </p:pic>
    </p:spTree>
    <p:extLst>
      <p:ext uri="{BB962C8B-B14F-4D97-AF65-F5344CB8AC3E}">
        <p14:creationId xmlns:p14="http://schemas.microsoft.com/office/powerpoint/2010/main" val="407229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A95B4-F78C-4418-57EF-A9313678B279}"/>
              </a:ext>
            </a:extLst>
          </p:cNvPr>
          <p:cNvSpPr>
            <a:spLocks noGrp="1"/>
          </p:cNvSpPr>
          <p:nvPr>
            <p:ph type="title"/>
          </p:nvPr>
        </p:nvSpPr>
        <p:spPr/>
        <p:txBody>
          <a:bodyPr/>
          <a:lstStyle/>
          <a:p>
            <a:r>
              <a:rPr lang="en-HK" dirty="0"/>
              <a:t>Conclusion/discussion</a:t>
            </a:r>
          </a:p>
        </p:txBody>
      </p:sp>
      <p:sp>
        <p:nvSpPr>
          <p:cNvPr id="3" name="Content Placeholder 2">
            <a:extLst>
              <a:ext uri="{FF2B5EF4-FFF2-40B4-BE49-F238E27FC236}">
                <a16:creationId xmlns:a16="http://schemas.microsoft.com/office/drawing/2014/main" id="{49193411-57AE-9BC8-1225-D0ACB296C546}"/>
              </a:ext>
            </a:extLst>
          </p:cNvPr>
          <p:cNvSpPr>
            <a:spLocks noGrp="1"/>
          </p:cNvSpPr>
          <p:nvPr>
            <p:ph idx="1"/>
          </p:nvPr>
        </p:nvSpPr>
        <p:spPr/>
        <p:txBody>
          <a:bodyPr/>
          <a:lstStyle/>
          <a:p>
            <a:r>
              <a:rPr lang="en-HK" dirty="0"/>
              <a:t>Shown various AI tools and applications</a:t>
            </a:r>
          </a:p>
          <a:p>
            <a:r>
              <a:rPr lang="en-HK" dirty="0"/>
              <a:t>Students can explore more demos using the links given to find out how AI works in the real world.</a:t>
            </a:r>
          </a:p>
        </p:txBody>
      </p:sp>
      <p:sp>
        <p:nvSpPr>
          <p:cNvPr id="4" name="Footer Placeholder 3">
            <a:extLst>
              <a:ext uri="{FF2B5EF4-FFF2-40B4-BE49-F238E27FC236}">
                <a16:creationId xmlns:a16="http://schemas.microsoft.com/office/drawing/2014/main" id="{A5044FA4-8C67-5926-610A-A63C8B01799E}"/>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BDB9D673-521A-9E06-AFA2-B9943E8D311A}"/>
              </a:ext>
            </a:extLst>
          </p:cNvPr>
          <p:cNvSpPr>
            <a:spLocks noGrp="1"/>
          </p:cNvSpPr>
          <p:nvPr>
            <p:ph type="sldNum" sz="quarter" idx="12"/>
          </p:nvPr>
        </p:nvSpPr>
        <p:spPr/>
        <p:txBody>
          <a:bodyPr/>
          <a:lstStyle/>
          <a:p>
            <a:fld id="{DD34F985-6FE8-4BEB-BAF4-4B2C7CA5A7BC}" type="slidenum">
              <a:rPr lang="en-HK" smtClean="0"/>
              <a:t>13</a:t>
            </a:fld>
            <a:endParaRPr lang="en-HK"/>
          </a:p>
        </p:txBody>
      </p:sp>
    </p:spTree>
    <p:extLst>
      <p:ext uri="{BB962C8B-B14F-4D97-AF65-F5344CB8AC3E}">
        <p14:creationId xmlns:p14="http://schemas.microsoft.com/office/powerpoint/2010/main" val="3898245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4BAA4-73D9-1708-8288-BA96C328AD9E}"/>
              </a:ext>
            </a:extLst>
          </p:cNvPr>
          <p:cNvSpPr>
            <a:spLocks noGrp="1"/>
          </p:cNvSpPr>
          <p:nvPr>
            <p:ph type="title"/>
          </p:nvPr>
        </p:nvSpPr>
        <p:spPr/>
        <p:txBody>
          <a:bodyPr/>
          <a:lstStyle/>
          <a:p>
            <a:r>
              <a:rPr lang="en-HK" dirty="0"/>
              <a:t>Tools</a:t>
            </a:r>
          </a:p>
        </p:txBody>
      </p:sp>
      <p:sp>
        <p:nvSpPr>
          <p:cNvPr id="3" name="Content Placeholder 2">
            <a:extLst>
              <a:ext uri="{FF2B5EF4-FFF2-40B4-BE49-F238E27FC236}">
                <a16:creationId xmlns:a16="http://schemas.microsoft.com/office/drawing/2014/main" id="{F7B66619-E422-212D-64BA-73DD50EA1A16}"/>
              </a:ext>
            </a:extLst>
          </p:cNvPr>
          <p:cNvSpPr>
            <a:spLocks noGrp="1"/>
          </p:cNvSpPr>
          <p:nvPr>
            <p:ph idx="1"/>
          </p:nvPr>
        </p:nvSpPr>
        <p:spPr/>
        <p:txBody>
          <a:bodyPr/>
          <a:lstStyle/>
          <a:p>
            <a:r>
              <a:rPr lang="en-HK" b="0" i="0" dirty="0">
                <a:effectLst/>
                <a:latin typeface="Times New Roman" panose="02020603050405020304" pitchFamily="18" charset="0"/>
                <a:hlinkClick r:id="rId2"/>
              </a:rPr>
              <a:t>MATLAB online</a:t>
            </a:r>
            <a:r>
              <a:rPr lang="en-HK" b="0" i="0" dirty="0">
                <a:solidFill>
                  <a:srgbClr val="000000"/>
                </a:solidFill>
                <a:effectLst/>
                <a:latin typeface="Times New Roman" panose="02020603050405020304" pitchFamily="18" charset="0"/>
              </a:rPr>
              <a:t> ,</a:t>
            </a:r>
            <a:r>
              <a:rPr lang="en-HK" b="0" i="0" dirty="0">
                <a:effectLst/>
                <a:latin typeface="Times New Roman" panose="02020603050405020304" pitchFamily="18" charset="0"/>
                <a:hlinkClick r:id="rId3"/>
              </a:rPr>
              <a:t> COLAB</a:t>
            </a:r>
            <a:r>
              <a:rPr lang="en-HK" b="0" i="0" dirty="0">
                <a:solidFill>
                  <a:srgbClr val="000000"/>
                </a:solidFill>
                <a:effectLst/>
                <a:latin typeface="Times New Roman" panose="02020603050405020304" pitchFamily="18" charset="0"/>
              </a:rPr>
              <a:t>,  </a:t>
            </a:r>
            <a:r>
              <a:rPr lang="en-HK" b="0" i="0" dirty="0" err="1">
                <a:effectLst/>
                <a:latin typeface="Times New Roman" panose="02020603050405020304" pitchFamily="18" charset="0"/>
                <a:hlinkClick r:id="rId4"/>
              </a:rPr>
              <a:t>Colab_tutorial</a:t>
            </a:r>
            <a:r>
              <a:rPr lang="en-HK" b="0" i="0" dirty="0">
                <a:solidFill>
                  <a:srgbClr val="000000"/>
                </a:solidFill>
                <a:effectLst/>
                <a:latin typeface="Times New Roman" panose="02020603050405020304" pitchFamily="18" charset="0"/>
              </a:rPr>
              <a:t>,  </a:t>
            </a:r>
            <a:r>
              <a:rPr lang="en-HK" b="0" i="0" dirty="0" err="1">
                <a:effectLst/>
                <a:latin typeface="Times New Roman" panose="02020603050405020304" pitchFamily="18" charset="0"/>
                <a:hlinkClick r:id="rId5"/>
              </a:rPr>
              <a:t>keras_examples</a:t>
            </a:r>
            <a:r>
              <a:rPr lang="en-HK" b="0" i="0" dirty="0">
                <a:solidFill>
                  <a:srgbClr val="000000"/>
                </a:solidFill>
                <a:effectLst/>
                <a:latin typeface="Times New Roman" panose="02020603050405020304" pitchFamily="18" charset="0"/>
              </a:rPr>
              <a:t> ,</a:t>
            </a:r>
          </a:p>
          <a:p>
            <a:r>
              <a:rPr lang="en-HK" b="0" i="0" dirty="0">
                <a:solidFill>
                  <a:srgbClr val="000000"/>
                </a:solidFill>
                <a:effectLst/>
                <a:latin typeface="Times New Roman" panose="02020603050405020304" pitchFamily="18" charset="0"/>
              </a:rPr>
              <a:t> </a:t>
            </a:r>
            <a:r>
              <a:rPr lang="en-HK" b="0" i="0" dirty="0">
                <a:effectLst/>
                <a:latin typeface="Times New Roman" panose="02020603050405020304" pitchFamily="18" charset="0"/>
                <a:hlinkClick r:id="rId6"/>
              </a:rPr>
              <a:t>SKLEARN,</a:t>
            </a:r>
            <a:r>
              <a:rPr lang="en-HK" b="0" i="0" dirty="0">
                <a:solidFill>
                  <a:srgbClr val="000000"/>
                </a:solidFill>
                <a:effectLst/>
                <a:latin typeface="Times New Roman" panose="02020603050405020304" pitchFamily="18" charset="0"/>
              </a:rPr>
              <a:t>  </a:t>
            </a:r>
            <a:r>
              <a:rPr lang="en-HK" b="0" i="0" dirty="0">
                <a:effectLst/>
                <a:latin typeface="Times New Roman" panose="02020603050405020304" pitchFamily="18" charset="0"/>
                <a:hlinkClick r:id="rId7"/>
              </a:rPr>
              <a:t>anaconda</a:t>
            </a:r>
            <a:r>
              <a:rPr lang="en-HK" b="0" i="0" dirty="0">
                <a:solidFill>
                  <a:srgbClr val="000000"/>
                </a:solidFill>
                <a:effectLst/>
                <a:latin typeface="Times New Roman" panose="02020603050405020304" pitchFamily="18" charset="0"/>
              </a:rPr>
              <a:t>  </a:t>
            </a:r>
            <a:r>
              <a:rPr lang="en-HK" b="0" i="0" dirty="0" err="1">
                <a:effectLst/>
                <a:latin typeface="Times New Roman" panose="02020603050405020304" pitchFamily="18" charset="0"/>
                <a:hlinkClick r:id="rId7"/>
              </a:rPr>
              <a:t>HKObs</a:t>
            </a:r>
            <a:r>
              <a:rPr lang="en-HK" b="0" i="0" dirty="0">
                <a:effectLst/>
                <a:latin typeface="Times New Roman" panose="02020603050405020304" pitchFamily="18" charset="0"/>
                <a:hlinkClick r:id="rId7"/>
              </a:rPr>
              <a:t>.</a:t>
            </a:r>
            <a:endParaRPr lang="en-HK" dirty="0"/>
          </a:p>
        </p:txBody>
      </p:sp>
      <p:sp>
        <p:nvSpPr>
          <p:cNvPr id="4" name="Footer Placeholder 3">
            <a:extLst>
              <a:ext uri="{FF2B5EF4-FFF2-40B4-BE49-F238E27FC236}">
                <a16:creationId xmlns:a16="http://schemas.microsoft.com/office/drawing/2014/main" id="{864DF617-200F-07D0-1E09-A76A002497D2}"/>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F82301EE-A983-B469-DD44-853645ED610C}"/>
              </a:ext>
            </a:extLst>
          </p:cNvPr>
          <p:cNvSpPr>
            <a:spLocks noGrp="1"/>
          </p:cNvSpPr>
          <p:nvPr>
            <p:ph type="sldNum" sz="quarter" idx="12"/>
          </p:nvPr>
        </p:nvSpPr>
        <p:spPr/>
        <p:txBody>
          <a:bodyPr/>
          <a:lstStyle/>
          <a:p>
            <a:fld id="{DD34F985-6FE8-4BEB-BAF4-4B2C7CA5A7BC}" type="slidenum">
              <a:rPr lang="en-HK" smtClean="0"/>
              <a:t>2</a:t>
            </a:fld>
            <a:endParaRPr lang="en-HK"/>
          </a:p>
        </p:txBody>
      </p:sp>
    </p:spTree>
    <p:extLst>
      <p:ext uri="{BB962C8B-B14F-4D97-AF65-F5344CB8AC3E}">
        <p14:creationId xmlns:p14="http://schemas.microsoft.com/office/powerpoint/2010/main" val="4187096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C366-FD74-3EC7-6766-ADF2067FCEBF}"/>
              </a:ext>
            </a:extLst>
          </p:cNvPr>
          <p:cNvSpPr>
            <a:spLocks noGrp="1"/>
          </p:cNvSpPr>
          <p:nvPr>
            <p:ph type="title"/>
          </p:nvPr>
        </p:nvSpPr>
        <p:spPr/>
        <p:txBody>
          <a:bodyPr/>
          <a:lstStyle/>
          <a:p>
            <a:r>
              <a:rPr lang="en-HK" dirty="0"/>
              <a:t>Introduction</a:t>
            </a:r>
          </a:p>
        </p:txBody>
      </p:sp>
      <p:sp>
        <p:nvSpPr>
          <p:cNvPr id="3" name="Content Placeholder 2">
            <a:extLst>
              <a:ext uri="{FF2B5EF4-FFF2-40B4-BE49-F238E27FC236}">
                <a16:creationId xmlns:a16="http://schemas.microsoft.com/office/drawing/2014/main" id="{936F3D9A-00D6-CFB0-A651-DEDA65FE1AAC}"/>
              </a:ext>
            </a:extLst>
          </p:cNvPr>
          <p:cNvSpPr>
            <a:spLocks noGrp="1"/>
          </p:cNvSpPr>
          <p:nvPr>
            <p:ph idx="1"/>
          </p:nvPr>
        </p:nvSpPr>
        <p:spPr/>
        <p:txBody>
          <a:bodyPr/>
          <a:lstStyle/>
          <a:p>
            <a:r>
              <a:rPr lang="en-HK" dirty="0"/>
              <a:t>MNIST Optical character Recognition</a:t>
            </a:r>
          </a:p>
          <a:p>
            <a:r>
              <a:rPr lang="en-HK" dirty="0"/>
              <a:t>Decision tree </a:t>
            </a:r>
          </a:p>
          <a:p>
            <a:r>
              <a:rPr lang="en-HK" dirty="0"/>
              <a:t>Object recognition Yolo</a:t>
            </a:r>
          </a:p>
          <a:p>
            <a:r>
              <a:rPr lang="en-HK" dirty="0"/>
              <a:t>FCN fully convolution neural net for segmentation</a:t>
            </a:r>
          </a:p>
        </p:txBody>
      </p:sp>
      <p:sp>
        <p:nvSpPr>
          <p:cNvPr id="4" name="Footer Placeholder 3">
            <a:extLst>
              <a:ext uri="{FF2B5EF4-FFF2-40B4-BE49-F238E27FC236}">
                <a16:creationId xmlns:a16="http://schemas.microsoft.com/office/drawing/2014/main" id="{7B7DFC80-5944-EDA9-B68E-F548C6249882}"/>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6E877A52-A495-9A8A-3802-6D01F2A0E41B}"/>
              </a:ext>
            </a:extLst>
          </p:cNvPr>
          <p:cNvSpPr>
            <a:spLocks noGrp="1"/>
          </p:cNvSpPr>
          <p:nvPr>
            <p:ph type="sldNum" sz="quarter" idx="12"/>
          </p:nvPr>
        </p:nvSpPr>
        <p:spPr/>
        <p:txBody>
          <a:bodyPr/>
          <a:lstStyle/>
          <a:p>
            <a:fld id="{DD34F985-6FE8-4BEB-BAF4-4B2C7CA5A7BC}" type="slidenum">
              <a:rPr lang="en-HK" smtClean="0"/>
              <a:t>3</a:t>
            </a:fld>
            <a:endParaRPr lang="en-HK"/>
          </a:p>
        </p:txBody>
      </p:sp>
    </p:spTree>
    <p:extLst>
      <p:ext uri="{BB962C8B-B14F-4D97-AF65-F5344CB8AC3E}">
        <p14:creationId xmlns:p14="http://schemas.microsoft.com/office/powerpoint/2010/main" val="325979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781F1-57D5-6BFA-6CE8-B61AB9E1993D}"/>
              </a:ext>
            </a:extLst>
          </p:cNvPr>
          <p:cNvSpPr>
            <a:spLocks noGrp="1"/>
          </p:cNvSpPr>
          <p:nvPr>
            <p:ph type="title"/>
          </p:nvPr>
        </p:nvSpPr>
        <p:spPr/>
        <p:txBody>
          <a:bodyPr/>
          <a:lstStyle/>
          <a:p>
            <a:r>
              <a:rPr lang="en-HK" dirty="0"/>
              <a:t>MNIST Optical character Recognition </a:t>
            </a:r>
          </a:p>
        </p:txBody>
      </p:sp>
      <p:sp>
        <p:nvSpPr>
          <p:cNvPr id="3" name="Content Placeholder 2">
            <a:extLst>
              <a:ext uri="{FF2B5EF4-FFF2-40B4-BE49-F238E27FC236}">
                <a16:creationId xmlns:a16="http://schemas.microsoft.com/office/drawing/2014/main" id="{003D2E4E-97D3-8136-B151-1F8406DD7B78}"/>
              </a:ext>
            </a:extLst>
          </p:cNvPr>
          <p:cNvSpPr>
            <a:spLocks noGrp="1"/>
          </p:cNvSpPr>
          <p:nvPr>
            <p:ph idx="1"/>
          </p:nvPr>
        </p:nvSpPr>
        <p:spPr>
          <a:xfrm>
            <a:off x="628650" y="2204347"/>
            <a:ext cx="9823783" cy="4450633"/>
          </a:xfrm>
        </p:spPr>
        <p:txBody>
          <a:bodyPr/>
          <a:lstStyle/>
          <a:p>
            <a:r>
              <a:rPr lang="en-HK" dirty="0">
                <a:hlinkClick r:id="rId2"/>
              </a:rPr>
              <a:t>https://keras.io/examples/vision/mnist_convnet/</a:t>
            </a:r>
            <a:r>
              <a:rPr lang="en-HK" dirty="0"/>
              <a:t> </a:t>
            </a:r>
          </a:p>
          <a:p>
            <a:r>
              <a:rPr lang="en-HK" dirty="0"/>
              <a:t>View in </a:t>
            </a:r>
            <a:r>
              <a:rPr lang="en-HK" dirty="0" err="1"/>
              <a:t>colab</a:t>
            </a:r>
            <a:endParaRPr lang="en-HK" dirty="0"/>
          </a:p>
          <a:p>
            <a:endParaRPr lang="en-HK" dirty="0"/>
          </a:p>
        </p:txBody>
      </p:sp>
      <p:sp>
        <p:nvSpPr>
          <p:cNvPr id="4" name="Footer Placeholder 3">
            <a:extLst>
              <a:ext uri="{FF2B5EF4-FFF2-40B4-BE49-F238E27FC236}">
                <a16:creationId xmlns:a16="http://schemas.microsoft.com/office/drawing/2014/main" id="{2451AF42-01DD-A676-2AD1-48686DFDBF37}"/>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27128384-0A4D-D2F2-60F5-EC4073A97800}"/>
              </a:ext>
            </a:extLst>
          </p:cNvPr>
          <p:cNvSpPr>
            <a:spLocks noGrp="1"/>
          </p:cNvSpPr>
          <p:nvPr>
            <p:ph type="sldNum" sz="quarter" idx="12"/>
          </p:nvPr>
        </p:nvSpPr>
        <p:spPr/>
        <p:txBody>
          <a:bodyPr/>
          <a:lstStyle/>
          <a:p>
            <a:fld id="{DD34F985-6FE8-4BEB-BAF4-4B2C7CA5A7BC}" type="slidenum">
              <a:rPr lang="en-HK" smtClean="0"/>
              <a:t>4</a:t>
            </a:fld>
            <a:endParaRPr lang="en-HK"/>
          </a:p>
        </p:txBody>
      </p:sp>
      <p:pic>
        <p:nvPicPr>
          <p:cNvPr id="1026" name="Picture 2" descr="MNIST數據集- 維基百科，自由嘅百科全書">
            <a:extLst>
              <a:ext uri="{FF2B5EF4-FFF2-40B4-BE49-F238E27FC236}">
                <a16:creationId xmlns:a16="http://schemas.microsoft.com/office/drawing/2014/main" id="{BD86D924-6907-6FDD-6DF8-7E3074174C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3320" y="3054645"/>
            <a:ext cx="3616662" cy="219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539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F2633-9D9C-D995-7919-2A784B41979A}"/>
              </a:ext>
            </a:extLst>
          </p:cNvPr>
          <p:cNvSpPr>
            <a:spLocks noGrp="1"/>
          </p:cNvSpPr>
          <p:nvPr>
            <p:ph type="title"/>
          </p:nvPr>
        </p:nvSpPr>
        <p:spPr>
          <a:xfrm>
            <a:off x="628650" y="365127"/>
            <a:ext cx="7886700" cy="533508"/>
          </a:xfrm>
        </p:spPr>
        <p:txBody>
          <a:bodyPr>
            <a:normAutofit fontScale="90000"/>
          </a:bodyPr>
          <a:lstStyle/>
          <a:p>
            <a:r>
              <a:rPr lang="en-HK" dirty="0"/>
              <a:t>Decision tree</a:t>
            </a:r>
          </a:p>
        </p:txBody>
      </p:sp>
      <p:sp>
        <p:nvSpPr>
          <p:cNvPr id="3" name="Content Placeholder 2">
            <a:extLst>
              <a:ext uri="{FF2B5EF4-FFF2-40B4-BE49-F238E27FC236}">
                <a16:creationId xmlns:a16="http://schemas.microsoft.com/office/drawing/2014/main" id="{6D3BA5D4-A264-C714-B1D5-BB2176FCB19D}"/>
              </a:ext>
            </a:extLst>
          </p:cNvPr>
          <p:cNvSpPr>
            <a:spLocks noGrp="1"/>
          </p:cNvSpPr>
          <p:nvPr>
            <p:ph idx="1"/>
          </p:nvPr>
        </p:nvSpPr>
        <p:spPr>
          <a:xfrm>
            <a:off x="415815" y="1076763"/>
            <a:ext cx="7886700" cy="5521106"/>
          </a:xfrm>
        </p:spPr>
        <p:txBody>
          <a:bodyPr>
            <a:normAutofit fontScale="92500" lnSpcReduction="20000"/>
          </a:bodyPr>
          <a:lstStyle/>
          <a:p>
            <a:r>
              <a:rPr lang="en-HK" sz="1800" dirty="0">
                <a:latin typeface="Times New Roman" panose="02020603050405020304" pitchFamily="18" charset="0"/>
                <a:ea typeface="Times New Roman" panose="02020603050405020304" pitchFamily="18" charset="0"/>
              </a:rPr>
              <a:t>Download the code and data from  </a:t>
            </a:r>
            <a:r>
              <a:rPr lang="en-HK" sz="1800" u="sng" dirty="0">
                <a:solidFill>
                  <a:srgbClr val="0563C1"/>
                </a:solidFill>
                <a:latin typeface="Times New Roman" panose="02020603050405020304" pitchFamily="18" charset="0"/>
                <a:ea typeface="Times New Roman" panose="02020603050405020304" pitchFamily="18" charset="0"/>
                <a:hlinkClick r:id="rId2"/>
              </a:rPr>
              <a:t>https://github.com/m4jidRafiei/Decision-Tree-Python-</a:t>
            </a:r>
            <a:r>
              <a:rPr lang="en-HK" sz="1800" dirty="0">
                <a:latin typeface="Times New Roman" panose="02020603050405020304" pitchFamily="18" charset="0"/>
                <a:ea typeface="Times New Roman" panose="02020603050405020304" pitchFamily="18" charset="0"/>
              </a:rPr>
              <a:t> </a:t>
            </a:r>
            <a:br>
              <a:rPr lang="en-HK" sz="1800" dirty="0">
                <a:latin typeface="Times New Roman" panose="02020603050405020304" pitchFamily="18" charset="0"/>
                <a:ea typeface="Times New Roman" panose="02020603050405020304" pitchFamily="18" charset="0"/>
              </a:rPr>
            </a:br>
            <a:r>
              <a:rPr lang="en-HK" sz="1800" dirty="0">
                <a:latin typeface="Times New Roman" panose="02020603050405020304" pitchFamily="18" charset="0"/>
                <a:ea typeface="Times New Roman" panose="02020603050405020304" pitchFamily="18" charset="0"/>
              </a:rPr>
              <a:t>Unzip and you will find the necessary files “Main.py” and “playtennis.csv”.</a:t>
            </a:r>
          </a:p>
          <a:p>
            <a:r>
              <a:rPr lang="en-HK" sz="1800" dirty="0">
                <a:latin typeface="Times New Roman" panose="02020603050405020304" pitchFamily="18" charset="0"/>
                <a:ea typeface="Times New Roman" panose="02020603050405020304" pitchFamily="18" charset="0"/>
              </a:rPr>
              <a:t>Your experiment in COLAB: </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Use COLAB “+code” at the top of the COLAB right-window to install these:</a:t>
            </a:r>
          </a:p>
          <a:p>
            <a:pPr marL="557213" lvl="1" indent="-214313">
              <a:buFont typeface="Courier New" panose="02070309020205020404" pitchFamily="49" charset="0"/>
              <a:buChar char="o"/>
            </a:pPr>
            <a:r>
              <a:rPr lang="en-HK" sz="1800" dirty="0">
                <a:latin typeface="Times New Roman" panose="02020603050405020304" pitchFamily="18" charset="0"/>
                <a:ea typeface="Times New Roman" panose="02020603050405020304" pitchFamily="18" charset="0"/>
              </a:rPr>
              <a:t>!pip install p-decision-tree # to install the tool if necessary, updated version </a:t>
            </a:r>
          </a:p>
          <a:p>
            <a:pPr marL="557213" lvl="1" indent="-214313">
              <a:buFont typeface="Courier New" panose="02070309020205020404" pitchFamily="49" charset="0"/>
              <a:buChar char="o"/>
            </a:pPr>
            <a:r>
              <a:rPr lang="en-HK" sz="1800" dirty="0">
                <a:latin typeface="Times New Roman" panose="02020603050405020304" pitchFamily="18" charset="0"/>
                <a:ea typeface="Times New Roman" panose="02020603050405020304" pitchFamily="18" charset="0"/>
              </a:rPr>
              <a:t>!pip install </a:t>
            </a:r>
            <a:r>
              <a:rPr lang="en-HK" sz="1800" dirty="0" err="1">
                <a:latin typeface="Times New Roman" panose="02020603050405020304" pitchFamily="18" charset="0"/>
                <a:ea typeface="Times New Roman" panose="02020603050405020304" pitchFamily="18" charset="0"/>
              </a:rPr>
              <a:t>graphviz</a:t>
            </a:r>
            <a:r>
              <a:rPr lang="en-HK" sz="1800" dirty="0">
                <a:latin typeface="Times New Roman" panose="02020603050405020304" pitchFamily="18" charset="0"/>
                <a:ea typeface="Times New Roman" panose="02020603050405020304" pitchFamily="18" charset="0"/>
              </a:rPr>
              <a:t> #to install the tool if necessary</a:t>
            </a:r>
          </a:p>
          <a:p>
            <a:pPr marL="557213" lvl="1" indent="-214313">
              <a:buFont typeface="Courier New" panose="02070309020205020404" pitchFamily="49" charset="0"/>
              <a:buChar char="o"/>
            </a:pPr>
            <a:r>
              <a:rPr lang="en-HK" sz="1800" dirty="0">
                <a:latin typeface="Times New Roman" panose="02020603050405020304" pitchFamily="18" charset="0"/>
                <a:ea typeface="Times New Roman" panose="02020603050405020304" pitchFamily="18" charset="0"/>
              </a:rPr>
              <a:t>!pip install pandas #to install the tool if necessary</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Edit the data file playtennis.csv downloaded and change according to the table shown below, the change is to update the item heighted in red. Save as playtennis_new.csv</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Upload the file "playtennis_new.csv" to </a:t>
            </a:r>
            <a:r>
              <a:rPr lang="en-HK" sz="1800" dirty="0" err="1">
                <a:latin typeface="Times New Roman" panose="02020603050405020304" pitchFamily="18" charset="0"/>
                <a:ea typeface="Times New Roman" panose="02020603050405020304" pitchFamily="18" charset="0"/>
              </a:rPr>
              <a:t>Colab</a:t>
            </a:r>
            <a:r>
              <a:rPr lang="en-HK" sz="1800" dirty="0">
                <a:latin typeface="Times New Roman" panose="02020603050405020304" pitchFamily="18" charset="0"/>
                <a:ea typeface="Times New Roman" panose="02020603050405020304" pitchFamily="18" charset="0"/>
              </a:rPr>
              <a:t> “files\content\”, the “files”-icon is at the left margin of the COLAB window. When you mouse over \content\, click on the “3vertical dots” icon and select upload. Then upload the file.</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Edit the lines in “Main.py” downloaded:</a:t>
            </a:r>
          </a:p>
          <a:p>
            <a:pPr marL="557213" lvl="1" indent="-214313">
              <a:buFont typeface="Courier New" panose="02070309020205020404" pitchFamily="49" charset="0"/>
              <a:buChar char="o"/>
            </a:pPr>
            <a:r>
              <a:rPr lang="en-HK" sz="1800" dirty="0">
                <a:latin typeface="Times New Roman" panose="02020603050405020304" pitchFamily="18" charset="0"/>
                <a:ea typeface="Times New Roman" panose="02020603050405020304" pitchFamily="18" charset="0"/>
              </a:rPr>
              <a:t>data = </a:t>
            </a:r>
            <a:r>
              <a:rPr lang="en-HK" sz="1800" dirty="0" err="1">
                <a:latin typeface="Times New Roman" panose="02020603050405020304" pitchFamily="18" charset="0"/>
                <a:ea typeface="Times New Roman" panose="02020603050405020304" pitchFamily="18" charset="0"/>
              </a:rPr>
              <a:t>pd.read_csv</a:t>
            </a:r>
            <a:r>
              <a:rPr lang="en-HK" sz="1800" dirty="0">
                <a:latin typeface="Times New Roman" panose="02020603050405020304" pitchFamily="18" charset="0"/>
                <a:ea typeface="Times New Roman" panose="02020603050405020304" pitchFamily="18" charset="0"/>
              </a:rPr>
              <a:t>('playtennis_new.csv') # to read the playtennis_new.csv file</a:t>
            </a:r>
          </a:p>
          <a:p>
            <a:pPr marL="557213" lvl="1" indent="-214313">
              <a:buFont typeface="Courier New" panose="02070309020205020404" pitchFamily="49" charset="0"/>
              <a:buChar char="o"/>
            </a:pPr>
            <a:r>
              <a:rPr lang="en-HK" sz="1800" dirty="0">
                <a:latin typeface="Times New Roman" panose="02020603050405020304" pitchFamily="18" charset="0"/>
                <a:ea typeface="Times New Roman" panose="02020603050405020304" pitchFamily="18" charset="0"/>
              </a:rPr>
              <a:t>Un-comment the line display( dot )#display the decision tree on screen</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Copy and paste the revised “Main.py” code to </a:t>
            </a:r>
            <a:r>
              <a:rPr lang="en-HK" sz="1800" dirty="0" err="1">
                <a:latin typeface="Times New Roman" panose="02020603050405020304" pitchFamily="18" charset="0"/>
                <a:ea typeface="Times New Roman" panose="02020603050405020304" pitchFamily="18" charset="0"/>
              </a:rPr>
              <a:t>Colab</a:t>
            </a:r>
            <a:r>
              <a:rPr lang="en-HK" sz="1800" dirty="0">
                <a:latin typeface="Times New Roman" panose="02020603050405020304" pitchFamily="18" charset="0"/>
                <a:ea typeface="Times New Roman" panose="02020603050405020304" pitchFamily="18" charset="0"/>
              </a:rPr>
              <a:t> “+code” .</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Run the code. You will get the result and the diagram of the decision tree.</a:t>
            </a:r>
          </a:p>
          <a:p>
            <a:pPr marL="257175" indent="-257175">
              <a:buFont typeface="Symbol" panose="05050102010706020507" pitchFamily="18" charset="2"/>
              <a:buChar char=""/>
            </a:pPr>
            <a:r>
              <a:rPr lang="en-HK" sz="1800" dirty="0">
                <a:latin typeface="Times New Roman" panose="02020603050405020304" pitchFamily="18" charset="0"/>
                <a:ea typeface="Times New Roman" panose="02020603050405020304" pitchFamily="18" charset="0"/>
              </a:rPr>
              <a:t>Count the number of nodes and leaves. If L=the total number leaves , N= the total number of nodes. Write the value of L+N in the answer box. There is no need to submit your code.</a:t>
            </a:r>
          </a:p>
        </p:txBody>
      </p:sp>
      <p:sp>
        <p:nvSpPr>
          <p:cNvPr id="4" name="Footer Placeholder 3">
            <a:extLst>
              <a:ext uri="{FF2B5EF4-FFF2-40B4-BE49-F238E27FC236}">
                <a16:creationId xmlns:a16="http://schemas.microsoft.com/office/drawing/2014/main" id="{B3CDF13C-7095-8C24-273A-E8A8BE8E7FD7}"/>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5140D70B-3503-6E02-237F-AB4B1FDDFE45}"/>
              </a:ext>
            </a:extLst>
          </p:cNvPr>
          <p:cNvSpPr>
            <a:spLocks noGrp="1"/>
          </p:cNvSpPr>
          <p:nvPr>
            <p:ph type="sldNum" sz="quarter" idx="12"/>
          </p:nvPr>
        </p:nvSpPr>
        <p:spPr/>
        <p:txBody>
          <a:bodyPr/>
          <a:lstStyle/>
          <a:p>
            <a:fld id="{DD34F985-6FE8-4BEB-BAF4-4B2C7CA5A7BC}" type="slidenum">
              <a:rPr lang="en-HK" smtClean="0"/>
              <a:t>5</a:t>
            </a:fld>
            <a:endParaRPr lang="en-HK"/>
          </a:p>
        </p:txBody>
      </p:sp>
    </p:spTree>
    <p:extLst>
      <p:ext uri="{BB962C8B-B14F-4D97-AF65-F5344CB8AC3E}">
        <p14:creationId xmlns:p14="http://schemas.microsoft.com/office/powerpoint/2010/main" val="310291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F02D2-CAB5-83E4-DAB6-2A83D68DC1BB}"/>
              </a:ext>
            </a:extLst>
          </p:cNvPr>
          <p:cNvSpPr>
            <a:spLocks noGrp="1"/>
          </p:cNvSpPr>
          <p:nvPr>
            <p:ph type="title"/>
          </p:nvPr>
        </p:nvSpPr>
        <p:spPr/>
        <p:txBody>
          <a:bodyPr/>
          <a:lstStyle/>
          <a:p>
            <a:r>
              <a:rPr lang="en-HK" dirty="0"/>
              <a:t>result</a:t>
            </a:r>
          </a:p>
        </p:txBody>
      </p:sp>
      <p:pic>
        <p:nvPicPr>
          <p:cNvPr id="7" name="Content Placeholder 6">
            <a:extLst>
              <a:ext uri="{FF2B5EF4-FFF2-40B4-BE49-F238E27FC236}">
                <a16:creationId xmlns:a16="http://schemas.microsoft.com/office/drawing/2014/main" id="{935CA34D-A6B6-B553-3E09-573D36E3F46A}"/>
              </a:ext>
            </a:extLst>
          </p:cNvPr>
          <p:cNvPicPr>
            <a:picLocks noGrp="1" noChangeAspect="1"/>
          </p:cNvPicPr>
          <p:nvPr>
            <p:ph idx="1"/>
          </p:nvPr>
        </p:nvPicPr>
        <p:blipFill>
          <a:blip r:embed="rId2"/>
          <a:stretch>
            <a:fillRect/>
          </a:stretch>
        </p:blipFill>
        <p:spPr>
          <a:xfrm>
            <a:off x="2875496" y="2226469"/>
            <a:ext cx="3393008" cy="3263504"/>
          </a:xfrm>
        </p:spPr>
      </p:pic>
      <p:sp>
        <p:nvSpPr>
          <p:cNvPr id="4" name="Footer Placeholder 3">
            <a:extLst>
              <a:ext uri="{FF2B5EF4-FFF2-40B4-BE49-F238E27FC236}">
                <a16:creationId xmlns:a16="http://schemas.microsoft.com/office/drawing/2014/main" id="{F0A8D455-C7FE-0E27-32A3-CE4EC49EBFDC}"/>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6E7395A9-B385-B0CC-2233-FDF787402300}"/>
              </a:ext>
            </a:extLst>
          </p:cNvPr>
          <p:cNvSpPr>
            <a:spLocks noGrp="1"/>
          </p:cNvSpPr>
          <p:nvPr>
            <p:ph type="sldNum" sz="quarter" idx="12"/>
          </p:nvPr>
        </p:nvSpPr>
        <p:spPr/>
        <p:txBody>
          <a:bodyPr/>
          <a:lstStyle/>
          <a:p>
            <a:fld id="{DD34F985-6FE8-4BEB-BAF4-4B2C7CA5A7BC}" type="slidenum">
              <a:rPr lang="en-HK" smtClean="0"/>
              <a:t>6</a:t>
            </a:fld>
            <a:endParaRPr lang="en-HK"/>
          </a:p>
        </p:txBody>
      </p:sp>
    </p:spTree>
    <p:extLst>
      <p:ext uri="{BB962C8B-B14F-4D97-AF65-F5344CB8AC3E}">
        <p14:creationId xmlns:p14="http://schemas.microsoft.com/office/powerpoint/2010/main" val="680003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55A72-DEA0-4E69-1E00-5DBF931224C9}"/>
              </a:ext>
            </a:extLst>
          </p:cNvPr>
          <p:cNvSpPr>
            <a:spLocks noGrp="1"/>
          </p:cNvSpPr>
          <p:nvPr>
            <p:ph type="title"/>
          </p:nvPr>
        </p:nvSpPr>
        <p:spPr/>
        <p:txBody>
          <a:bodyPr/>
          <a:lstStyle/>
          <a:p>
            <a:r>
              <a:rPr lang="en-HK" dirty="0"/>
              <a:t>Object recognition-by YOLO</a:t>
            </a:r>
          </a:p>
        </p:txBody>
      </p:sp>
      <p:sp>
        <p:nvSpPr>
          <p:cNvPr id="3" name="Content Placeholder 2">
            <a:extLst>
              <a:ext uri="{FF2B5EF4-FFF2-40B4-BE49-F238E27FC236}">
                <a16:creationId xmlns:a16="http://schemas.microsoft.com/office/drawing/2014/main" id="{F74297C2-D78B-5B15-C227-E7726E6825B8}"/>
              </a:ext>
            </a:extLst>
          </p:cNvPr>
          <p:cNvSpPr>
            <a:spLocks noGrp="1"/>
          </p:cNvSpPr>
          <p:nvPr>
            <p:ph idx="1"/>
          </p:nvPr>
        </p:nvSpPr>
        <p:spPr>
          <a:xfrm>
            <a:off x="510409" y="1486667"/>
            <a:ext cx="7886700" cy="4351338"/>
          </a:xfrm>
        </p:spPr>
        <p:txBody>
          <a:bodyPr>
            <a:noAutofit/>
          </a:bodyPr>
          <a:lstStyle/>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This exercise shows how to use Google‘s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Colab</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for object detection based on “YOLO – you only look once”.</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Test 1 (basic test)</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Use a browser (e.g. chrome, sign in with a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gmail</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and google drive account) to open the link</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https://colab.research.google.com/github/ultralytics/yolov3/blob/master/tutorial.ipynb#scrollTo=zR9ZbuQCH7FX</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the top of the screen click on “+code” then you will receive a message “ Cannot save changes”, but you are allowed to “Save a copy in drive”. Select this option.</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After selecting  “copy to drive”, then you will be transferred to your google-drive account, and the data will be copied to your google drive.</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Run the complete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Colab</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jupyter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-notebook code as you can see on the screen, and make observations to learn the basic operations of yolo.</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Note: Move your cursor over to the left margin of the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Colab</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window, you can see the [files] icon.  Clock on the icon, then you can see the directories of the whole system. Your project should be under \content\yolov5.  Please noted that the source images to be detected are in \content\yolov5\data\images\ and the resulting output images should be stored in \content\yolov5\runs\detect\exp\.</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0000"/>
              </a:lnSpc>
              <a:spcBef>
                <a:spcPts val="0"/>
              </a:spcBef>
            </a:pPr>
            <a:endParaRPr lang="en-HK" sz="1800" dirty="0"/>
          </a:p>
        </p:txBody>
      </p:sp>
      <p:sp>
        <p:nvSpPr>
          <p:cNvPr id="4" name="Footer Placeholder 3">
            <a:extLst>
              <a:ext uri="{FF2B5EF4-FFF2-40B4-BE49-F238E27FC236}">
                <a16:creationId xmlns:a16="http://schemas.microsoft.com/office/drawing/2014/main" id="{9A51D2A0-EDDC-1DE7-410A-5503C8FC7452}"/>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656E2C64-12D3-8BC3-2052-DD585D9217F3}"/>
              </a:ext>
            </a:extLst>
          </p:cNvPr>
          <p:cNvSpPr>
            <a:spLocks noGrp="1"/>
          </p:cNvSpPr>
          <p:nvPr>
            <p:ph type="sldNum" sz="quarter" idx="12"/>
          </p:nvPr>
        </p:nvSpPr>
        <p:spPr/>
        <p:txBody>
          <a:bodyPr/>
          <a:lstStyle/>
          <a:p>
            <a:fld id="{DD34F985-6FE8-4BEB-BAF4-4B2C7CA5A7BC}" type="slidenum">
              <a:rPr lang="en-HK" smtClean="0"/>
              <a:t>7</a:t>
            </a:fld>
            <a:endParaRPr lang="en-HK"/>
          </a:p>
        </p:txBody>
      </p:sp>
    </p:spTree>
    <p:extLst>
      <p:ext uri="{BB962C8B-B14F-4D97-AF65-F5344CB8AC3E}">
        <p14:creationId xmlns:p14="http://schemas.microsoft.com/office/powerpoint/2010/main" val="376139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6BEB-8A79-CF6F-332D-CD920ACDD7EF}"/>
              </a:ext>
            </a:extLst>
          </p:cNvPr>
          <p:cNvSpPr>
            <a:spLocks noGrp="1"/>
          </p:cNvSpPr>
          <p:nvPr>
            <p:ph type="title"/>
          </p:nvPr>
        </p:nvSpPr>
        <p:spPr/>
        <p:txBody>
          <a:bodyPr/>
          <a:lstStyle/>
          <a:p>
            <a:endParaRPr lang="en-HK"/>
          </a:p>
        </p:txBody>
      </p:sp>
      <p:sp>
        <p:nvSpPr>
          <p:cNvPr id="3" name="Content Placeholder 2">
            <a:extLst>
              <a:ext uri="{FF2B5EF4-FFF2-40B4-BE49-F238E27FC236}">
                <a16:creationId xmlns:a16="http://schemas.microsoft.com/office/drawing/2014/main" id="{B27CE4FE-39D8-E952-1301-40D90418BBFA}"/>
              </a:ext>
            </a:extLst>
          </p:cNvPr>
          <p:cNvSpPr>
            <a:spLocks noGrp="1"/>
          </p:cNvSpPr>
          <p:nvPr>
            <p:ph idx="1"/>
          </p:nvPr>
        </p:nvSpPr>
        <p:spPr/>
        <p:txBody>
          <a:bodyPr>
            <a:normAutofit fontScale="70000" lnSpcReduction="20000"/>
          </a:bodyPr>
          <a:lstStyle/>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Test 2 (detect your own uploaded image)</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Rerun the first procedure of  the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colab-jupyter_notebook</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”—“Setup”.</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Move the mouse over the left margin of the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Colab</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window, you can see the [files] icon. Clock on the icon , then you can see the directories of the whole system. You project should be under \content\yolov5.</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Please download the following image to be detected  to your computer </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http://www.cse.cuhk.edu.hk/%7Ekhwong/www2/cmsc5711/car3.jpg</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Navigate to directory  \content\yolov5\data\images, mouse over “images” you can see the “3 vertical dots” icon, click that and select “upload” to upload the image to the system. </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Then run the step “detect” again in the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Colab-jupyter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notebook”.</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Note: After you run the step "!python detect.py"</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Check the message box and see exactly which image files you are executing.</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There may be multiple subdirectories under /yolov5. Example: </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if you run it many times, you may be using the file under </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image 1/3 /content/yolov5/yolov5/yolov5/yolov5/.....</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result should be inside \content\yolov5\runs\detect\exp(n), whereas (n)=number of testes performed. Mouse over the directory \exp and use the “3 vertical dots” to download the resulting image to your computer.</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You don’t need to submit the code but just answer the following question.</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How many cars with probability over 0.45 has the system detected?</a:t>
            </a:r>
            <a:endParaRPr lang="en-HK"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20000"/>
              </a:lnSpc>
              <a:spcBef>
                <a:spcPts val="0"/>
              </a:spcBef>
            </a:pPr>
            <a:endParaRPr lang="en-HK" dirty="0"/>
          </a:p>
        </p:txBody>
      </p:sp>
      <p:sp>
        <p:nvSpPr>
          <p:cNvPr id="4" name="Footer Placeholder 3">
            <a:extLst>
              <a:ext uri="{FF2B5EF4-FFF2-40B4-BE49-F238E27FC236}">
                <a16:creationId xmlns:a16="http://schemas.microsoft.com/office/drawing/2014/main" id="{732ECC12-7E5B-B468-049D-C679BA173CA6}"/>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D414918B-50CE-FCB5-70DA-176604B5BE92}"/>
              </a:ext>
            </a:extLst>
          </p:cNvPr>
          <p:cNvSpPr>
            <a:spLocks noGrp="1"/>
          </p:cNvSpPr>
          <p:nvPr>
            <p:ph type="sldNum" sz="quarter" idx="12"/>
          </p:nvPr>
        </p:nvSpPr>
        <p:spPr/>
        <p:txBody>
          <a:bodyPr/>
          <a:lstStyle/>
          <a:p>
            <a:fld id="{DD34F985-6FE8-4BEB-BAF4-4B2C7CA5A7BC}" type="slidenum">
              <a:rPr lang="en-HK" smtClean="0"/>
              <a:t>8</a:t>
            </a:fld>
            <a:endParaRPr lang="en-HK"/>
          </a:p>
        </p:txBody>
      </p:sp>
    </p:spTree>
    <p:extLst>
      <p:ext uri="{BB962C8B-B14F-4D97-AF65-F5344CB8AC3E}">
        <p14:creationId xmlns:p14="http://schemas.microsoft.com/office/powerpoint/2010/main" val="211895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14C20-F215-AEFA-2D14-51A20D3BCF6B}"/>
              </a:ext>
            </a:extLst>
          </p:cNvPr>
          <p:cNvSpPr>
            <a:spLocks noGrp="1"/>
          </p:cNvSpPr>
          <p:nvPr>
            <p:ph type="title"/>
          </p:nvPr>
        </p:nvSpPr>
        <p:spPr/>
        <p:txBody>
          <a:bodyPr/>
          <a:lstStyle/>
          <a:p>
            <a:endParaRPr lang="en-HK"/>
          </a:p>
        </p:txBody>
      </p:sp>
      <p:sp>
        <p:nvSpPr>
          <p:cNvPr id="4" name="Footer Placeholder 3">
            <a:extLst>
              <a:ext uri="{FF2B5EF4-FFF2-40B4-BE49-F238E27FC236}">
                <a16:creationId xmlns:a16="http://schemas.microsoft.com/office/drawing/2014/main" id="{FEF2BE65-6114-C184-C961-67A6042CC476}"/>
              </a:ext>
            </a:extLst>
          </p:cNvPr>
          <p:cNvSpPr>
            <a:spLocks noGrp="1"/>
          </p:cNvSpPr>
          <p:nvPr>
            <p:ph type="ftr" sz="quarter" idx="11"/>
          </p:nvPr>
        </p:nvSpPr>
        <p:spPr/>
        <p:txBody>
          <a:bodyPr/>
          <a:lstStyle/>
          <a:p>
            <a:r>
              <a:rPr lang="en-HK"/>
              <a:t>AI demo v241203</a:t>
            </a:r>
          </a:p>
        </p:txBody>
      </p:sp>
      <p:sp>
        <p:nvSpPr>
          <p:cNvPr id="5" name="Slide Number Placeholder 4">
            <a:extLst>
              <a:ext uri="{FF2B5EF4-FFF2-40B4-BE49-F238E27FC236}">
                <a16:creationId xmlns:a16="http://schemas.microsoft.com/office/drawing/2014/main" id="{9A782BA7-15DF-B7F6-C693-ABB1416989BF}"/>
              </a:ext>
            </a:extLst>
          </p:cNvPr>
          <p:cNvSpPr>
            <a:spLocks noGrp="1"/>
          </p:cNvSpPr>
          <p:nvPr>
            <p:ph type="sldNum" sz="quarter" idx="12"/>
          </p:nvPr>
        </p:nvSpPr>
        <p:spPr/>
        <p:txBody>
          <a:bodyPr/>
          <a:lstStyle/>
          <a:p>
            <a:fld id="{DD34F985-6FE8-4BEB-BAF4-4B2C7CA5A7BC}" type="slidenum">
              <a:rPr lang="en-HK" smtClean="0"/>
              <a:t>9</a:t>
            </a:fld>
            <a:endParaRPr lang="en-HK"/>
          </a:p>
        </p:txBody>
      </p:sp>
      <p:pic>
        <p:nvPicPr>
          <p:cNvPr id="6" name="Content Placeholder 5">
            <a:extLst>
              <a:ext uri="{FF2B5EF4-FFF2-40B4-BE49-F238E27FC236}">
                <a16:creationId xmlns:a16="http://schemas.microsoft.com/office/drawing/2014/main" id="{E26C82E1-B828-326C-EA12-C034B7F0968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69751" y="1825625"/>
            <a:ext cx="5804497" cy="4351338"/>
          </a:xfrm>
          <a:prstGeom prst="rect">
            <a:avLst/>
          </a:prstGeom>
          <a:noFill/>
          <a:ln>
            <a:noFill/>
          </a:ln>
        </p:spPr>
      </p:pic>
    </p:spTree>
    <p:extLst>
      <p:ext uri="{BB962C8B-B14F-4D97-AF65-F5344CB8AC3E}">
        <p14:creationId xmlns:p14="http://schemas.microsoft.com/office/powerpoint/2010/main" val="33354727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1236</Words>
  <Application>Microsoft Office PowerPoint</Application>
  <PresentationFormat>On-screen Show (4:3)</PresentationFormat>
  <Paragraphs>86</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Aptos Display</vt:lpstr>
      <vt:lpstr>Arial</vt:lpstr>
      <vt:lpstr>Calibri</vt:lpstr>
      <vt:lpstr>Courier New</vt:lpstr>
      <vt:lpstr>Symbol</vt:lpstr>
      <vt:lpstr>Times New Roman</vt:lpstr>
      <vt:lpstr>Office Theme</vt:lpstr>
      <vt:lpstr>AI Artificial intelligence Demos </vt:lpstr>
      <vt:lpstr>Tools</vt:lpstr>
      <vt:lpstr>Introduction</vt:lpstr>
      <vt:lpstr>MNIST Optical character Recognition </vt:lpstr>
      <vt:lpstr>Decision tree</vt:lpstr>
      <vt:lpstr>result</vt:lpstr>
      <vt:lpstr>Object recognition-by YOLO</vt:lpstr>
      <vt:lpstr>PowerPoint Presentation</vt:lpstr>
      <vt:lpstr>PowerPoint Presentation</vt:lpstr>
      <vt:lpstr>PowerPoint Presentation</vt:lpstr>
      <vt:lpstr>FCN fully convolution neural net</vt:lpstr>
      <vt:lpstr>Answer: 6 .  Some students complain that they cannot find the correct match. The reasons may be due to the number of epochs used or system configuration. Hence, I remove this question from the grading list , that is the mark is set to 0. </vt:lpstr>
      <vt:lpstr>Conclusion/discussion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Kin Hong Wong (CCO)</dc:creator>
  <cp:lastModifiedBy>Kin Hong Wong (CCO)</cp:lastModifiedBy>
  <cp:revision>11</cp:revision>
  <dcterms:created xsi:type="dcterms:W3CDTF">2024-12-03T02:27:50Z</dcterms:created>
  <dcterms:modified xsi:type="dcterms:W3CDTF">2024-12-03T04:02:07Z</dcterms:modified>
</cp:coreProperties>
</file>