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8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3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9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4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3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2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6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0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6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F418-284A-4DFA-BD8C-2D04867AF9C2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A7D0-FB21-4975-A88C-CCD03484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3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Iterative closest point</a:t>
            </a:r>
            <a:br>
              <a:rPr lang="en-US" dirty="0"/>
            </a:br>
            <a:r>
              <a:rPr lang="en-US" dirty="0" smtClean="0"/>
              <a:t>ICP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3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https://en.wikipedia.org/wiki/Iterative_closest_point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Iterative closest point ICP</vt:lpstr>
      <vt:lpstr>Reference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Iterative closest point ICP</dc:title>
  <dc:creator>kh wong</dc:creator>
  <cp:lastModifiedBy>kh wong</cp:lastModifiedBy>
  <cp:revision>1</cp:revision>
  <dcterms:created xsi:type="dcterms:W3CDTF">2019-03-06T01:14:20Z</dcterms:created>
  <dcterms:modified xsi:type="dcterms:W3CDTF">2019-03-06T01:14:46Z</dcterms:modified>
</cp:coreProperties>
</file>