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7717C-F94E-4E2B-BD28-098F61277257}" type="datetimeFigureOut">
              <a:rPr lang="en-US" smtClean="0"/>
              <a:t>5/28/2022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6D64-D52C-4D25-BF6F-AEBB60367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3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FBBA-DD08-436F-A38A-F3A7550DC61F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2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E2F5-4C99-45F2-8DB6-3535A81C7613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30DB-1E06-4855-A3B6-0730C2347A50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9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FB59-0DAF-4A5C-A719-418876AA0E71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3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C51-56D2-4201-B60F-1A7EB43C428E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6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D446-7FFA-4398-AB80-5B539B9C8381}" type="datetime1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2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AD2C-2680-463F-88B9-F6748D1E729D}" type="datetime1">
              <a:rPr lang="en-US" smtClean="0"/>
              <a:t>5/28/2022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D601B-2AA8-4B0A-96CB-9573A6E7AAD2}" type="datetime1">
              <a:rPr lang="en-US" smtClean="0"/>
              <a:t>5/28/2022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9FED-91B2-428B-8B91-55A8A8BA2F33}" type="datetime1">
              <a:rPr lang="en-US" smtClean="0"/>
              <a:t>5/28/2022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0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4694-733B-41EB-8744-D22773FC8228}" type="datetime1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EA13-3E0B-4566-B869-75EED5FF64C5}" type="datetime1">
              <a:rPr lang="en-US" smtClean="0"/>
              <a:t>5/28/2022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28F2-F2C6-46D6-9AE1-B787A6911294}" type="datetime1">
              <a:rPr lang="en-US" smtClean="0"/>
              <a:t>5/28/2022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Jupyter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A737C-45ED-49DC-995E-3DBAC5B2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ongslinks/1-tensor_windows-installation-through-anacond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dium.com/tensorflow/hello-deep-learning-fashion-mnist-with-keras-50fcff8cd74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dboychan.github.io/python/deep_learning/tensorflow-keras/2020/10/10/01-CNN-with-MNIS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18C0F-E059-F88A-C4E4-CF8CBB734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jupyter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D52AF-2C8F-4574-7748-94702D77D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3F116-8F5C-BC99-9098-1781A342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CB4CF-DB1D-30F6-93D9-EE47FB55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0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689E-6546-4490-950E-46875DBA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AF095-6853-6809-F544-D89B2C7D6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to install</a:t>
            </a:r>
          </a:p>
          <a:p>
            <a:pPr lvl="1"/>
            <a:r>
              <a:rPr lang="en-US" dirty="0">
                <a:hlinkClick r:id="rId2"/>
              </a:rPr>
              <a:t>https://sites.google.com/site/hongslinks/1-tensor_windows-installation-through-anaconda3</a:t>
            </a:r>
            <a:r>
              <a:rPr lang="en-US" dirty="0"/>
              <a:t> </a:t>
            </a:r>
          </a:p>
          <a:p>
            <a:r>
              <a:rPr lang="en-US" dirty="0"/>
              <a:t>How to run</a:t>
            </a:r>
          </a:p>
          <a:p>
            <a:pPr lvl="1"/>
            <a:r>
              <a:rPr lang="en-US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**Remember to "Restart and clear output" the "Kernel" - at the top menu everything you run a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jupter</a:t>
            </a:r>
            <a:r>
              <a:rPr lang="en-US" b="0" i="0" dirty="0">
                <a:solidFill>
                  <a:srgbClr val="212121"/>
                </a:solidFill>
                <a:effectLst/>
                <a:latin typeface="Lato" panose="020F0502020204030203" pitchFamily="34" charset="0"/>
              </a:rPr>
              <a:t> notebook file.</a:t>
            </a:r>
            <a:endParaRPr lang="en-US" dirty="0"/>
          </a:p>
          <a:p>
            <a:r>
              <a:rPr lang="en-US" dirty="0"/>
              <a:t>Tests:</a:t>
            </a:r>
          </a:p>
          <a:p>
            <a:pPr lvl="1"/>
            <a:r>
              <a:rPr lang="en-US" dirty="0"/>
              <a:t>MNMIST for OCR </a:t>
            </a:r>
          </a:p>
          <a:p>
            <a:pPr lvl="1"/>
            <a:r>
              <a:rPr lang="en-US" dirty="0"/>
              <a:t>MNIST  for fashion design</a:t>
            </a:r>
          </a:p>
          <a:p>
            <a:pPr lvl="1"/>
            <a:r>
              <a:rPr lang="en-US" dirty="0" err="1"/>
              <a:t>Colab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111E1-4511-C7C3-4779-B601778F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41D46-40F3-AAED-2C1D-790DD14B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0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53A7-FCB8-E787-3E84-35A8C535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install?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5FBE-97FF-40E7-6554-BB0BE3C64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anaconda and then </a:t>
            </a:r>
          </a:p>
          <a:p>
            <a:r>
              <a:rPr lang="en-US" dirty="0" err="1"/>
              <a:t>Jupter</a:t>
            </a:r>
            <a:r>
              <a:rPr lang="en-US" dirty="0"/>
              <a:t> 6.4.11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B3AAD-1534-B94D-A24D-043B3B3A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4F7EB-B0E1-FE7C-7A25-B9A2E1C4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9A65-279E-C2D5-C3F2-0721C5AF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 to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B722-FE5F-66C1-ADA7-471512B7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53D85-BC7B-C46D-84F1-671A680D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tutorial v.2a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52725-81BB-F209-64BD-3050C5CFF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2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259D-804F-98A2-8F18-3B6133F72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MNIST Demo for fashion design: tested on Jupiter  6.4.11</a:t>
            </a:r>
            <a:br>
              <a:rPr lang="en-US" dirty="0"/>
            </a:br>
            <a:r>
              <a:rPr lang="en-US" dirty="0"/>
              <a:t>under </a:t>
            </a:r>
            <a:r>
              <a:rPr lang="en-US" dirty="0" err="1"/>
              <a:t>tensorflow</a:t>
            </a:r>
            <a:r>
              <a:rPr lang="en-US" dirty="0"/>
              <a:t>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76E46-2A75-38B0-5357-5BB9C54FF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Fashion-MNIST with </a:t>
            </a:r>
            <a:r>
              <a:rPr lang="en-US" dirty="0" err="1">
                <a:hlinkClick r:id="rId2"/>
              </a:rPr>
              <a:t>tf.Keras</a:t>
            </a:r>
            <a:r>
              <a:rPr lang="en-US" dirty="0">
                <a:hlinkClick r:id="rId2"/>
              </a:rPr>
              <a:t>. Deep Learning for Everyone | by Margaret Maynard-Reid | TensorFlow | Medium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228F37-C265-24F1-6DD5-602571540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5" y="3222719"/>
            <a:ext cx="4791075" cy="34543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D1362-BF16-C198-4448-30649AE3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BE05-37E8-2796-A046-ED3EC284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9881-6A4F-2BFD-C360-AB74A884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running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8101A-6AB4-3157-AEAC-108E63610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this to show TensorFlow version. The result is </a:t>
            </a:r>
            <a:r>
              <a:rPr lang="en-US" dirty="0" err="1"/>
              <a:t>tensorflow</a:t>
            </a:r>
            <a:r>
              <a:rPr lang="en-US" dirty="0"/>
              <a:t> 2.91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8C0982-2AA8-7A76-61B4-98D62C293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775" y="2607047"/>
            <a:ext cx="9144000" cy="388582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AFBDE-60E6-7E5C-7864-D403E398D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61CA4-D22C-B7F9-C96D-6D2507C6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9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7E1F-66D7-F401-1F9F-11098F0D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Colab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39F70-45B0-999F-E1A2-A787CB18C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CNN with MNIST dataset | Chan`s </a:t>
            </a:r>
            <a:r>
              <a:rPr lang="en-US" dirty="0" err="1">
                <a:hlinkClick r:id="rId2"/>
              </a:rPr>
              <a:t>Jupyter</a:t>
            </a:r>
            <a:r>
              <a:rPr lang="en-US" dirty="0">
                <a:hlinkClick r:id="rId2"/>
              </a:rPr>
              <a:t> (goodboychan.github.io)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B54138-3C17-53C7-96B9-5EE12ADA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Jupyter tutorial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FC5A8-4A4A-798C-482E-30F0F8A0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737C-45ED-49DC-995E-3DBAC5B251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4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163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Office Theme</vt:lpstr>
      <vt:lpstr>Using jupyter</vt:lpstr>
      <vt:lpstr>Introduction</vt:lpstr>
      <vt:lpstr>How to install?</vt:lpstr>
      <vt:lpstr>Ho to run</vt:lpstr>
      <vt:lpstr>MNIST Demo for fashion design: tested on Jupiter  6.4.11 under tensorflow 2 </vt:lpstr>
      <vt:lpstr>After running </vt:lpstr>
      <vt:lpstr>Colab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jupyter</dc:title>
  <dc:creator>Kin Hong Wong (CCO)</dc:creator>
  <cp:lastModifiedBy>kh</cp:lastModifiedBy>
  <cp:revision>8</cp:revision>
  <dcterms:created xsi:type="dcterms:W3CDTF">2022-05-27T22:23:21Z</dcterms:created>
  <dcterms:modified xsi:type="dcterms:W3CDTF">2022-05-28T07:09:30Z</dcterms:modified>
</cp:coreProperties>
</file>