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0" r:id="rId3"/>
    <p:sldId id="262" r:id="rId4"/>
    <p:sldId id="261" r:id="rId5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67F08C-1290-4881-B6D4-DC6903C7295B}" type="datetimeFigureOut">
              <a:rPr lang="en-US" altLang="en-US"/>
              <a:pPr/>
              <a:t>1/10/2024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27B87A-951B-4DE4-86C8-7BDB7E9786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5692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7B87A-951B-4DE4-86C8-7BDB7E978667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1431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7B87A-951B-4DE4-86C8-7BDB7E978667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735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7B87A-951B-4DE4-86C8-7BDB7E978667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747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5DF4AE-F0DE-4E30-880E-11538A46FCE0}" type="datetime1">
              <a:rPr lang="en-US" altLang="en-US" smtClean="0"/>
              <a:t>1/10/2024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Overview of CMSC5707 v.2b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A9C84-2272-478F-B44E-D8D2CB8ADF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96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456C0D-9216-44F6-974E-29A41674D9E8}" type="datetime1">
              <a:rPr lang="en-US" altLang="en-US" smtClean="0"/>
              <a:t>1/10/2024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Overview of CMSC5707 v.2b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5FE68-F249-4A0B-9EE6-6D269C7426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906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1FAC99-F7D0-4C15-B8AB-4313EE777E7C}" type="datetime1">
              <a:rPr lang="en-US" altLang="en-US" smtClean="0"/>
              <a:t>1/10/2024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Overview of CMSC5707 v.2b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DC7D1-1FDA-4FCF-BF2C-61B5EF7092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20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183144-0967-4299-9EF8-BCC29B6102BF}" type="datetime1">
              <a:rPr lang="en-US" altLang="en-US" smtClean="0"/>
              <a:t>1/10/2024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Overview of CMSC5707 v.2b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5396A-D636-4A8F-BA5D-839567F6BF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97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1BC03F-64A2-46E9-A690-5A8C0D548F51}" type="datetime1">
              <a:rPr lang="en-US" altLang="en-US" smtClean="0"/>
              <a:t>1/10/2024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Overview of CMSC5707 v.2b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EE62A-B347-4885-B622-2D3163207E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46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8D0555-6009-4332-8C2B-FF3E26027F41}" type="datetime1">
              <a:rPr lang="en-US" altLang="en-US" smtClean="0"/>
              <a:t>1/10/2024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Overview of CMSC5707 v.2b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4459E-9341-4D49-880C-FC9A5D170B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00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2E5CF6-E7E3-4032-BF03-03AD596DB7B8}" type="datetime1">
              <a:rPr lang="en-US" altLang="en-US" smtClean="0"/>
              <a:t>1/10/2024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Overview of CMSC5707 v.2b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16BCA-FB26-44FE-9CC4-221652D09C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12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7C74D9-E56E-4F04-8BC6-CD76E8E57333}" type="datetime1">
              <a:rPr lang="en-US" altLang="en-US" smtClean="0"/>
              <a:t>1/10/2024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Overview of CMSC5707 v.2b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2EEEA-B5F7-4804-9A4D-4A771CAAE4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687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FBE2C6-E710-4376-AC6F-C7C1E2D8ECEA}" type="datetime1">
              <a:rPr lang="en-US" altLang="en-US" smtClean="0"/>
              <a:t>1/10/2024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Overview of CMSC5707 v.2b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FA7BD-14ED-4BE7-A303-5729B5A66D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43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2D7C41-8C89-4CEF-96C7-DC6E1F6D8652}" type="datetime1">
              <a:rPr lang="en-US" altLang="en-US" smtClean="0"/>
              <a:t>1/10/2024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Overview of CMSC5707 v.2b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92F45-F780-4F85-91FE-FF6D738149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95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0F50E2-E103-41DA-8660-AE5C3F798317}" type="datetime1">
              <a:rPr lang="en-US" altLang="en-US" smtClean="0"/>
              <a:t>1/10/2024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Overview of CMSC5707 v.2b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15DDC-4BC4-4444-B3CD-5B83FE535F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13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24B483AC-CF3E-4EBA-ADF1-195DDF77284C}" type="datetime1">
              <a:rPr lang="en-US" altLang="en-US" smtClean="0"/>
              <a:t>1/10/2024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US"/>
              <a:t>Overview of CMSC5707 v.2b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422FBAC-5119-491F-879C-87FB38B350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e.cuhk.edu.hk/~khwong/www2/cmsc5707/cmsc5707.s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og.google/technology/ai/ai-principle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hongslinks/1-tensor_windows-installation-through-anaconda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lab.research.google.com/" TargetMode="External"/><Relationship Id="rId4" Type="http://schemas.openxmlformats.org/officeDocument/2006/relationships/hyperlink" Target="https://www.tensorflow.org/tutorial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88182" y="357188"/>
            <a:ext cx="8229600" cy="1143000"/>
          </a:xfrm>
        </p:spPr>
        <p:txBody>
          <a:bodyPr/>
          <a:lstStyle/>
          <a:p>
            <a:r>
              <a:rPr lang="en-US" sz="2400" b="1" dirty="0"/>
              <a:t>CMSC5707 Advanced Topics in Artificial Intelligence</a:t>
            </a:r>
            <a:br>
              <a:rPr lang="en-US" sz="2400" b="1"/>
            </a:br>
            <a:r>
              <a:rPr lang="en-US" sz="2000" b="1">
                <a:hlinkClick r:id="rId3"/>
              </a:rPr>
              <a:t>https://</a:t>
            </a:r>
            <a:r>
              <a:rPr lang="en-US" sz="2000" b="1" dirty="0">
                <a:hlinkClick r:id="rId3"/>
              </a:rPr>
              <a:t>www.cse.cuhk.edu.hk/~khwong/www2/cmsc5707/</a:t>
            </a:r>
            <a:r>
              <a:rPr lang="en-US" sz="2000" b="1">
                <a:hlinkClick r:id="rId3"/>
              </a:rPr>
              <a:t>cmsc5707.shtml</a:t>
            </a:r>
            <a:br>
              <a:rPr lang="en-US" sz="2000" b="1" dirty="0"/>
            </a:br>
            <a:r>
              <a:rPr lang="en-US" altLang="zh-TW" sz="2400" b="1" dirty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Course Outline (total 12 weeks) </a:t>
            </a:r>
            <a:br>
              <a:rPr lang="en-US" altLang="zh-TW" sz="2400" b="1" dirty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altLang="zh-TW" sz="2400" b="1" dirty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Dr. K.H Wong (email; khwong                                  )</a:t>
            </a:r>
            <a:br>
              <a:rPr lang="en-US" altLang="zh-TW" sz="2400" b="1" dirty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en-US" altLang="en-US" sz="2400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altLang="en-US" sz="2400" dirty="0"/>
              <a:t>Study audio signal processing and features from sound</a:t>
            </a:r>
          </a:p>
          <a:p>
            <a:r>
              <a:rPr lang="en-US" altLang="en-US" sz="2400" dirty="0"/>
              <a:t>Vector quantization</a:t>
            </a:r>
          </a:p>
          <a:p>
            <a:pPr lvl="1"/>
            <a:r>
              <a:rPr lang="en-US" altLang="en-US" sz="2000" dirty="0"/>
              <a:t>Can be used in many different pattern classification applications</a:t>
            </a:r>
          </a:p>
          <a:p>
            <a:r>
              <a:rPr lang="en-US" altLang="en-US" sz="2400" dirty="0"/>
              <a:t>Dynamic program </a:t>
            </a:r>
          </a:p>
          <a:p>
            <a:pPr lvl="1"/>
            <a:r>
              <a:rPr lang="en-US" altLang="en-US" sz="2000" dirty="0"/>
              <a:t>Can be used for speech recognition and pattern recognition</a:t>
            </a:r>
          </a:p>
          <a:p>
            <a:r>
              <a:rPr lang="en-US" altLang="en-US" sz="2400" dirty="0"/>
              <a:t>Music signal analysis</a:t>
            </a:r>
          </a:p>
          <a:p>
            <a:pPr lvl="1"/>
            <a:r>
              <a:rPr lang="en-US" altLang="en-US" sz="2000" dirty="0"/>
              <a:t>For building music recommendation system, music data base analysis</a:t>
            </a:r>
          </a:p>
          <a:p>
            <a:r>
              <a:rPr lang="en-US" altLang="en-US" sz="2400" dirty="0"/>
              <a:t>Ensemble method and Face detection</a:t>
            </a:r>
          </a:p>
          <a:p>
            <a:pPr lvl="1"/>
            <a:r>
              <a:rPr lang="en-US" altLang="en-US" sz="2000" dirty="0" err="1"/>
              <a:t>AdaBoost</a:t>
            </a:r>
            <a:r>
              <a:rPr lang="en-US" altLang="en-US" sz="2000" dirty="0"/>
              <a:t>– a classification technique, can be used in many A.I. fields.</a:t>
            </a:r>
          </a:p>
          <a:p>
            <a:r>
              <a:rPr lang="en-US" altLang="en-US" sz="2800" dirty="0"/>
              <a:t>Artificial Neural networks</a:t>
            </a:r>
          </a:p>
          <a:p>
            <a:pPr lvl="1"/>
            <a:r>
              <a:rPr lang="en-US" altLang="en-US" sz="2400" dirty="0"/>
              <a:t>Back-propagation networks, CNN etc.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307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92875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898989"/>
                </a:solidFill>
              </a:rPr>
              <a:t>Overview of CMSC5707 v.2b</a:t>
            </a:r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1E1E366-89EB-4A4A-B9DA-6E6A5AE36AE0}" type="slidenum">
              <a:rPr lang="en-US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pic>
        <p:nvPicPr>
          <p:cNvPr id="1026" name="Picture 2" descr="c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085" y="1197966"/>
            <a:ext cx="2370229" cy="27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802890C-5202-4645-B3F9-EE3831DB0505}" type="slidenum">
              <a:rPr lang="en-US" altLang="zh-TW" sz="12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zh-TW" sz="1200">
              <a:solidFill>
                <a:srgbClr val="000000"/>
              </a:solidFill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zh-TW" b="1" dirty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altLang="zh-TW" b="1" dirty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Selected topic list</a:t>
            </a:r>
            <a:br>
              <a:rPr lang="en-US" altLang="zh-TW" b="1" dirty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altLang="zh-TW" b="1" dirty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endParaRPr lang="en-US" altLang="zh-TW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/>
            <a:r>
              <a:rPr lang="en-US" altLang="zh-TW" sz="2800" dirty="0"/>
              <a:t>CNN (Convolution neural networks)</a:t>
            </a:r>
          </a:p>
          <a:p>
            <a:pPr marL="609600" indent="-609600" algn="just"/>
            <a:r>
              <a:rPr lang="en-US" altLang="zh-TW" sz="2800" dirty="0"/>
              <a:t>Autoencoder, Variational Autoencoder</a:t>
            </a:r>
          </a:p>
          <a:p>
            <a:pPr marL="609600" indent="-609600" algn="just"/>
            <a:r>
              <a:rPr lang="en-US" altLang="zh-TW" sz="2800" dirty="0"/>
              <a:t>RNN (Recurrent Neural networks)-LSTM (Long-short -term -memory)</a:t>
            </a:r>
          </a:p>
          <a:p>
            <a:pPr marL="609600" indent="-609600" algn="just"/>
            <a:r>
              <a:rPr lang="en-US" altLang="zh-TW" sz="2800" dirty="0"/>
              <a:t>Word </a:t>
            </a:r>
            <a:r>
              <a:rPr lang="en-US" sz="2800" dirty="0"/>
              <a:t>representation, Machine translation</a:t>
            </a:r>
          </a:p>
          <a:p>
            <a:pPr marL="609600" indent="-609600" algn="just"/>
            <a:r>
              <a:rPr lang="en-US" altLang="zh-TW" sz="2800" dirty="0"/>
              <a:t>Sequence–to-sequence neural processing</a:t>
            </a:r>
          </a:p>
          <a:p>
            <a:pPr marL="609600" indent="-609600" algn="just"/>
            <a:r>
              <a:rPr lang="en-US" altLang="zh-TW" sz="2800" dirty="0"/>
              <a:t>Decision Tree</a:t>
            </a:r>
          </a:p>
          <a:p>
            <a:pPr marL="609600" indent="-609600" algn="just"/>
            <a:r>
              <a:rPr lang="en-US" altLang="zh-TW" sz="2800" dirty="0"/>
              <a:t>Optional: SVM (Support Vector Machine)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Overview of CMSC5707 v.2b</a:t>
            </a:r>
          </a:p>
        </p:txBody>
      </p:sp>
    </p:spTree>
    <p:extLst>
      <p:ext uri="{BB962C8B-B14F-4D97-AF65-F5344CB8AC3E}">
        <p14:creationId xmlns:p14="http://schemas.microsoft.com/office/powerpoint/2010/main" val="3603326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AI,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 should help mankind  to improve their lives and cause no harm to people. </a:t>
            </a:r>
          </a:p>
          <a:p>
            <a:r>
              <a:rPr lang="en-US" dirty="0"/>
              <a:t>Reference:</a:t>
            </a:r>
            <a:endParaRPr lang="en-US" dirty="0">
              <a:hlinkClick r:id="rId2"/>
            </a:endParaRPr>
          </a:p>
          <a:p>
            <a:pPr lvl="1"/>
            <a:r>
              <a:rPr lang="en-US" dirty="0">
                <a:hlinkClick r:id="rId2"/>
              </a:rPr>
              <a:t>https://www.blog.google/technology/ai/ai-principles/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Overview of CMSC5707 v.2b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5396A-D636-4A8F-BA5D-839567F6BF74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04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Better to have access to a machine with NVidia-GPU , see</a:t>
            </a:r>
          </a:p>
          <a:p>
            <a:pPr lvl="1"/>
            <a:r>
              <a:rPr lang="en-US" dirty="0">
                <a:hlinkClick r:id="rId3"/>
              </a:rPr>
              <a:t>https://sites.google.com/site/hongslinks/1-tensor_windows-installation-through-anaconda3</a:t>
            </a:r>
            <a:r>
              <a:rPr lang="en-US" dirty="0"/>
              <a:t> (reference only)</a:t>
            </a:r>
          </a:p>
          <a:p>
            <a:r>
              <a:rPr lang="en-US" dirty="0"/>
              <a:t>So, you can play with the latest </a:t>
            </a:r>
            <a:r>
              <a:rPr lang="en-US" dirty="0">
                <a:hlinkClick r:id="rId4"/>
              </a:rPr>
              <a:t>tensor-flow</a:t>
            </a:r>
            <a:r>
              <a:rPr lang="en-US" dirty="0"/>
              <a:t>-</a:t>
            </a:r>
            <a:r>
              <a:rPr lang="en-US" dirty="0" err="1"/>
              <a:t>keras</a:t>
            </a:r>
            <a:r>
              <a:rPr lang="en-US" dirty="0"/>
              <a:t> examples for neural network processing</a:t>
            </a:r>
          </a:p>
          <a:p>
            <a:r>
              <a:rPr lang="en-US" dirty="0" err="1"/>
              <a:t>Colab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https://colab.research.google.com/</a:t>
            </a:r>
            <a:r>
              <a:rPr lang="en-US" dirty="0"/>
              <a:t> register as a user, then you can enjoy this useful tool for AI.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Overview of CMSC5707 v.2b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5396A-D636-4A8F-BA5D-839567F6BF74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189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313</Words>
  <Application>Microsoft Office PowerPoint</Application>
  <PresentationFormat>On-screen Show (4:3)</PresentationFormat>
  <Paragraphs>40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CMSC5707 Advanced Topics in Artificial Intelligence https://www.cse.cuhk.edu.hk/~khwong/www2/cmsc5707/cmsc5707.shtml  Course Outline (total 12 weeks)  Dr. K.H Wong (email; khwong                                  ) </vt:lpstr>
      <vt:lpstr> Selected topic list   </vt:lpstr>
      <vt:lpstr>Use of AI, principles</vt:lpstr>
      <vt:lpstr>Equipment</vt:lpstr>
    </vt:vector>
  </TitlesOfParts>
  <Company>CUHK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Part II, CMSC5707  Advanced Topics in Artificial Intelligence  KH Wong</dc:title>
  <dc:creator>khwong</dc:creator>
  <cp:lastModifiedBy>Kin Hong Wong (CCO)</cp:lastModifiedBy>
  <cp:revision>61</cp:revision>
  <cp:lastPrinted>2013-10-17T10:43:58Z</cp:lastPrinted>
  <dcterms:created xsi:type="dcterms:W3CDTF">2012-09-14T02:31:05Z</dcterms:created>
  <dcterms:modified xsi:type="dcterms:W3CDTF">2024-01-10T06:45:04Z</dcterms:modified>
</cp:coreProperties>
</file>