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57"/>
  </p:notesMasterIdLst>
  <p:sldIdLst>
    <p:sldId id="256" r:id="rId2"/>
    <p:sldId id="301" r:id="rId3"/>
    <p:sldId id="259" r:id="rId4"/>
    <p:sldId id="260" r:id="rId5"/>
    <p:sldId id="312" r:id="rId6"/>
    <p:sldId id="302" r:id="rId7"/>
    <p:sldId id="261" r:id="rId8"/>
    <p:sldId id="319" r:id="rId9"/>
    <p:sldId id="303" r:id="rId10"/>
    <p:sldId id="264" r:id="rId11"/>
    <p:sldId id="265" r:id="rId12"/>
    <p:sldId id="266" r:id="rId13"/>
    <p:sldId id="267" r:id="rId14"/>
    <p:sldId id="322" r:id="rId15"/>
    <p:sldId id="314" r:id="rId16"/>
    <p:sldId id="305" r:id="rId17"/>
    <p:sldId id="271" r:id="rId18"/>
    <p:sldId id="274" r:id="rId19"/>
    <p:sldId id="323" r:id="rId20"/>
    <p:sldId id="324" r:id="rId21"/>
    <p:sldId id="316" r:id="rId22"/>
    <p:sldId id="325" r:id="rId23"/>
    <p:sldId id="318" r:id="rId24"/>
    <p:sldId id="306" r:id="rId25"/>
    <p:sldId id="276" r:id="rId26"/>
    <p:sldId id="277" r:id="rId27"/>
    <p:sldId id="280" r:id="rId28"/>
    <p:sldId id="281" r:id="rId29"/>
    <p:sldId id="282" r:id="rId30"/>
    <p:sldId id="283" r:id="rId31"/>
    <p:sldId id="326" r:id="rId32"/>
    <p:sldId id="311" r:id="rId33"/>
    <p:sldId id="309" r:id="rId34"/>
    <p:sldId id="327" r:id="rId35"/>
    <p:sldId id="307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328" r:id="rId46"/>
    <p:sldId id="321" r:id="rId47"/>
    <p:sldId id="329" r:id="rId48"/>
    <p:sldId id="334" r:id="rId49"/>
    <p:sldId id="331" r:id="rId50"/>
    <p:sldId id="332" r:id="rId51"/>
    <p:sldId id="336" r:id="rId52"/>
    <p:sldId id="337" r:id="rId53"/>
    <p:sldId id="333" r:id="rId54"/>
    <p:sldId id="297" r:id="rId55"/>
    <p:sldId id="308" r:id="rId56"/>
  </p:sldIdLst>
  <p:sldSz cx="9144000" cy="6858000" type="screen4x3"/>
  <p:notesSz cx="6772275" cy="9929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6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4BA0D2-33C7-4AF2-8952-7B727F2EE4D1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/>
      <dgm:spPr/>
    </dgm:pt>
    <dgm:pt modelId="{B678638E-3B62-4D5C-8146-7F7CC182A17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Chapter2</a:t>
          </a:r>
        </a:p>
      </dgm:t>
    </dgm:pt>
    <dgm:pt modelId="{FD89CED5-35F2-4C41-99F7-FB337753E590}" type="parTrans" cxnId="{079ADB68-58E9-4BE9-8545-16BC64BFEC59}">
      <dgm:prSet/>
      <dgm:spPr/>
      <dgm:t>
        <a:bodyPr/>
        <a:lstStyle/>
        <a:p>
          <a:endParaRPr lang="en-US"/>
        </a:p>
      </dgm:t>
    </dgm:pt>
    <dgm:pt modelId="{B37051F4-94DA-438F-9C9C-A43E9B22295C}" type="sibTrans" cxnId="{079ADB68-58E9-4BE9-8545-16BC64BFEC59}">
      <dgm:prSet/>
      <dgm:spPr/>
      <dgm:t>
        <a:bodyPr/>
        <a:lstStyle/>
        <a:p>
          <a:endParaRPr lang="en-US"/>
        </a:p>
      </dgm:t>
    </dgm:pt>
    <dgm:pt modelId="{E6D024FE-3687-4B34-8BA1-7F7A6404FFC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Identifiers</a:t>
          </a:r>
        </a:p>
      </dgm:t>
    </dgm:pt>
    <dgm:pt modelId="{4BC920D2-C18B-41B4-9D36-651A313229CC}" type="parTrans" cxnId="{7B6858CC-6514-41A0-85BA-64998C1E8B11}">
      <dgm:prSet/>
      <dgm:spPr/>
      <dgm:t>
        <a:bodyPr/>
        <a:lstStyle/>
        <a:p>
          <a:endParaRPr lang="en-US"/>
        </a:p>
      </dgm:t>
    </dgm:pt>
    <dgm:pt modelId="{CDF5B670-CEEC-4614-8188-1999C862CEED}" type="sibTrans" cxnId="{7B6858CC-6514-41A0-85BA-64998C1E8B11}">
      <dgm:prSet/>
      <dgm:spPr/>
      <dgm:t>
        <a:bodyPr/>
        <a:lstStyle/>
        <a:p>
          <a:endParaRPr lang="en-US"/>
        </a:p>
      </dgm:t>
    </dgm:pt>
    <dgm:pt modelId="{C6827C06-B105-42B4-B4A0-05077AC1EFD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E23CEB9D-F37E-4688-A3B8-B93B2709FF79}" type="parTrans" cxnId="{06457504-B3C8-45E3-A77B-682D008F56B3}">
      <dgm:prSet/>
      <dgm:spPr/>
      <dgm:t>
        <a:bodyPr/>
        <a:lstStyle/>
        <a:p>
          <a:endParaRPr lang="en-US"/>
        </a:p>
      </dgm:t>
    </dgm:pt>
    <dgm:pt modelId="{6F410DE5-98B8-480D-9FF4-6C59D2308C73}" type="sibTrans" cxnId="{06457504-B3C8-45E3-A77B-682D008F56B3}">
      <dgm:prSet/>
      <dgm:spPr/>
      <dgm:t>
        <a:bodyPr/>
        <a:lstStyle/>
        <a:p>
          <a:endParaRPr lang="en-US"/>
        </a:p>
      </dgm:t>
    </dgm:pt>
    <dgm:pt modelId="{8B1FD525-03BA-4BF2-A6D3-FD856A02C42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F534744D-1495-4DBA-B75C-2BF50634CEAC}" type="parTrans" cxnId="{1285AEA5-74A0-4920-AAB8-035E4076B351}">
      <dgm:prSet/>
      <dgm:spPr/>
      <dgm:t>
        <a:bodyPr/>
        <a:lstStyle/>
        <a:p>
          <a:endParaRPr lang="en-US"/>
        </a:p>
      </dgm:t>
    </dgm:pt>
    <dgm:pt modelId="{DAB6EBAA-A465-4393-8883-78211755209F}" type="sibTrans" cxnId="{1285AEA5-74A0-4920-AAB8-035E4076B351}">
      <dgm:prSet/>
      <dgm:spPr/>
      <dgm:t>
        <a:bodyPr/>
        <a:lstStyle/>
        <a:p>
          <a:endParaRPr lang="en-US"/>
        </a:p>
      </dgm:t>
    </dgm:pt>
    <dgm:pt modelId="{20203914-527C-477B-BB4C-CE3EC2ED4C8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 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031F2058-90F3-4D7C-9D7D-F8B8F5CEB825}" type="parTrans" cxnId="{62F6A44D-9020-40EE-A195-6ED405757457}">
      <dgm:prSet/>
      <dgm:spPr/>
      <dgm:t>
        <a:bodyPr/>
        <a:lstStyle/>
        <a:p>
          <a:endParaRPr lang="en-US"/>
        </a:p>
      </dgm:t>
    </dgm:pt>
    <dgm:pt modelId="{BFC399B7-A795-436F-9525-6420EE1FF878}" type="sibTrans" cxnId="{62F6A44D-9020-40EE-A195-6ED405757457}">
      <dgm:prSet/>
      <dgm:spPr/>
      <dgm:t>
        <a:bodyPr/>
        <a:lstStyle/>
        <a:p>
          <a:endParaRPr lang="en-US"/>
        </a:p>
      </dgm:t>
    </dgm:pt>
    <dgm:pt modelId="{B0B48CD4-C17A-48D1-A547-60CBFFD0CB8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Variables</a:t>
          </a:r>
        </a:p>
      </dgm:t>
    </dgm:pt>
    <dgm:pt modelId="{8D2BB33C-9507-44CF-B42D-CCC3115CD790}" type="parTrans" cxnId="{CD979ACA-16EF-4D35-90FA-60DD5FB21E3E}">
      <dgm:prSet/>
      <dgm:spPr/>
      <dgm:t>
        <a:bodyPr/>
        <a:lstStyle/>
        <a:p>
          <a:endParaRPr lang="en-US"/>
        </a:p>
      </dgm:t>
    </dgm:pt>
    <dgm:pt modelId="{8747540E-A73C-4688-9A60-2602C75D764B}" type="sibTrans" cxnId="{CD979ACA-16EF-4D35-90FA-60DD5FB21E3E}">
      <dgm:prSet/>
      <dgm:spPr/>
      <dgm:t>
        <a:bodyPr/>
        <a:lstStyle/>
        <a:p>
          <a:endParaRPr lang="en-US"/>
        </a:p>
      </dgm:t>
    </dgm:pt>
    <dgm:pt modelId="{5EE16CA3-416A-4B6B-8F22-0811ADF8BA0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b="0" i="0" u="none" strike="noStrike" cap="none" normalizeH="0" baseline="0" dirty="0" smtClean="0">
            <a:ln/>
            <a:effectLst/>
            <a:latin typeface="Arial" pitchFamily="34" charset="0"/>
          </a:endParaRPr>
        </a:p>
      </dgm:t>
    </dgm:pt>
    <dgm:pt modelId="{E5C01A93-1EE3-44FA-80F2-5F49A5F94F52}" type="parTrans" cxnId="{F6355673-18E0-4090-92B7-66EA86990428}">
      <dgm:prSet/>
      <dgm:spPr/>
      <dgm:t>
        <a:bodyPr/>
        <a:lstStyle/>
        <a:p>
          <a:endParaRPr lang="en-US"/>
        </a:p>
      </dgm:t>
    </dgm:pt>
    <dgm:pt modelId="{485C7AED-48BC-4C44-ACE9-6D856F0BC955}" type="sibTrans" cxnId="{F6355673-18E0-4090-92B7-66EA86990428}">
      <dgm:prSet/>
      <dgm:spPr/>
      <dgm:t>
        <a:bodyPr/>
        <a:lstStyle/>
        <a:p>
          <a:endParaRPr lang="en-US"/>
        </a:p>
      </dgm:t>
    </dgm:pt>
    <dgm:pt modelId="{B9CCE584-1380-4E38-B7E9-9BB269AAF7F9}" type="pres">
      <dgm:prSet presAssocID="{F44BA0D2-33C7-4AF2-8952-7B727F2EE4D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DB2A1F8-D8A4-4268-8118-81EDD9F93EC8}" type="pres">
      <dgm:prSet presAssocID="{B678638E-3B62-4D5C-8146-7F7CC182A170}" presName="hierRoot1" presStyleCnt="0">
        <dgm:presLayoutVars>
          <dgm:hierBranch/>
        </dgm:presLayoutVars>
      </dgm:prSet>
      <dgm:spPr/>
    </dgm:pt>
    <dgm:pt modelId="{EA1CB136-3B4D-4F5F-80F4-D2E6EC9E7F78}" type="pres">
      <dgm:prSet presAssocID="{B678638E-3B62-4D5C-8146-7F7CC182A170}" presName="rootComposite1" presStyleCnt="0"/>
      <dgm:spPr/>
    </dgm:pt>
    <dgm:pt modelId="{B1B1F942-DA4F-4672-8B18-FFF85CDC2A56}" type="pres">
      <dgm:prSet presAssocID="{B678638E-3B62-4D5C-8146-7F7CC182A17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A8C375-EFCD-4A82-B458-0E7C15086805}" type="pres">
      <dgm:prSet presAssocID="{B678638E-3B62-4D5C-8146-7F7CC182A17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6BA0ECA-D327-497B-A463-3B825707984C}" type="pres">
      <dgm:prSet presAssocID="{B678638E-3B62-4D5C-8146-7F7CC182A170}" presName="hierChild2" presStyleCnt="0"/>
      <dgm:spPr/>
    </dgm:pt>
    <dgm:pt modelId="{621F04C5-0423-47BD-B211-CE43CB4088EB}" type="pres">
      <dgm:prSet presAssocID="{4BC920D2-C18B-41B4-9D36-651A313229CC}" presName="Name35" presStyleLbl="parChTrans1D2" presStyleIdx="0" presStyleCnt="3"/>
      <dgm:spPr/>
      <dgm:t>
        <a:bodyPr/>
        <a:lstStyle/>
        <a:p>
          <a:endParaRPr lang="en-US"/>
        </a:p>
      </dgm:t>
    </dgm:pt>
    <dgm:pt modelId="{F2B53F69-630D-46C6-BC00-955F5A3C9362}" type="pres">
      <dgm:prSet presAssocID="{E6D024FE-3687-4B34-8BA1-7F7A6404FFCD}" presName="hierRoot2" presStyleCnt="0">
        <dgm:presLayoutVars>
          <dgm:hierBranch/>
        </dgm:presLayoutVars>
      </dgm:prSet>
      <dgm:spPr/>
    </dgm:pt>
    <dgm:pt modelId="{E7EB4605-D995-4E99-A575-5F7B3C021A6F}" type="pres">
      <dgm:prSet presAssocID="{E6D024FE-3687-4B34-8BA1-7F7A6404FFCD}" presName="rootComposite" presStyleCnt="0"/>
      <dgm:spPr/>
    </dgm:pt>
    <dgm:pt modelId="{4BDDE9E1-189F-4AA4-B1B7-973747A63CC9}" type="pres">
      <dgm:prSet presAssocID="{E6D024FE-3687-4B34-8BA1-7F7A6404FFC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566B93-C168-4035-A629-EA9B9D790339}" type="pres">
      <dgm:prSet presAssocID="{E6D024FE-3687-4B34-8BA1-7F7A6404FFCD}" presName="rootConnector" presStyleLbl="node2" presStyleIdx="0" presStyleCnt="3"/>
      <dgm:spPr/>
      <dgm:t>
        <a:bodyPr/>
        <a:lstStyle/>
        <a:p>
          <a:endParaRPr lang="en-US"/>
        </a:p>
      </dgm:t>
    </dgm:pt>
    <dgm:pt modelId="{3497B46A-EE73-4AF0-AAA1-0BD577A27CE5}" type="pres">
      <dgm:prSet presAssocID="{E6D024FE-3687-4B34-8BA1-7F7A6404FFCD}" presName="hierChild4" presStyleCnt="0"/>
      <dgm:spPr/>
    </dgm:pt>
    <dgm:pt modelId="{2634C0DC-3A54-45D1-BAB2-7A1B26243E42}" type="pres">
      <dgm:prSet presAssocID="{E6D024FE-3687-4B34-8BA1-7F7A6404FFCD}" presName="hierChild5" presStyleCnt="0"/>
      <dgm:spPr/>
    </dgm:pt>
    <dgm:pt modelId="{0EFF943E-F3C4-4984-8747-F65FFD7F8634}" type="pres">
      <dgm:prSet presAssocID="{E23CEB9D-F37E-4688-A3B8-B93B2709FF79}" presName="Name35" presStyleLbl="parChTrans1D2" presStyleIdx="1" presStyleCnt="3"/>
      <dgm:spPr/>
      <dgm:t>
        <a:bodyPr/>
        <a:lstStyle/>
        <a:p>
          <a:endParaRPr lang="en-US"/>
        </a:p>
      </dgm:t>
    </dgm:pt>
    <dgm:pt modelId="{57550EB2-0E86-4595-A4BF-A9A09DF8CD0B}" type="pres">
      <dgm:prSet presAssocID="{C6827C06-B105-42B4-B4A0-05077AC1EFDC}" presName="hierRoot2" presStyleCnt="0">
        <dgm:presLayoutVars>
          <dgm:hierBranch/>
        </dgm:presLayoutVars>
      </dgm:prSet>
      <dgm:spPr/>
    </dgm:pt>
    <dgm:pt modelId="{C2248B0D-3AE9-4895-A306-6E3B368F7292}" type="pres">
      <dgm:prSet presAssocID="{C6827C06-B105-42B4-B4A0-05077AC1EFDC}" presName="rootComposite" presStyleCnt="0"/>
      <dgm:spPr/>
    </dgm:pt>
    <dgm:pt modelId="{42895492-D508-44FF-BCF4-70D0EA9A2EA8}" type="pres">
      <dgm:prSet presAssocID="{C6827C06-B105-42B4-B4A0-05077AC1EFD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03DA13-8325-4F8F-B8E4-248AD258214F}" type="pres">
      <dgm:prSet presAssocID="{C6827C06-B105-42B4-B4A0-05077AC1EFDC}" presName="rootConnector" presStyleLbl="node2" presStyleIdx="1" presStyleCnt="3"/>
      <dgm:spPr/>
      <dgm:t>
        <a:bodyPr/>
        <a:lstStyle/>
        <a:p>
          <a:endParaRPr lang="en-US"/>
        </a:p>
      </dgm:t>
    </dgm:pt>
    <dgm:pt modelId="{8AB2C073-2B6F-4290-8856-C8D3C97F0A5E}" type="pres">
      <dgm:prSet presAssocID="{C6827C06-B105-42B4-B4A0-05077AC1EFDC}" presName="hierChild4" presStyleCnt="0"/>
      <dgm:spPr/>
    </dgm:pt>
    <dgm:pt modelId="{AF98B00C-971E-4E2C-B31C-9C4139E9FE96}" type="pres">
      <dgm:prSet presAssocID="{F534744D-1495-4DBA-B75C-2BF50634CEAC}" presName="Name35" presStyleLbl="parChTrans1D3" presStyleIdx="0" presStyleCnt="3"/>
      <dgm:spPr/>
      <dgm:t>
        <a:bodyPr/>
        <a:lstStyle/>
        <a:p>
          <a:endParaRPr lang="en-US"/>
        </a:p>
      </dgm:t>
    </dgm:pt>
    <dgm:pt modelId="{0AD263EE-5CF1-42A0-A82A-89F44462B10C}" type="pres">
      <dgm:prSet presAssocID="{8B1FD525-03BA-4BF2-A6D3-FD856A02C424}" presName="hierRoot2" presStyleCnt="0">
        <dgm:presLayoutVars>
          <dgm:hierBranch val="r"/>
        </dgm:presLayoutVars>
      </dgm:prSet>
      <dgm:spPr/>
    </dgm:pt>
    <dgm:pt modelId="{40A19534-F0EF-4521-ACE5-0D111E3613C8}" type="pres">
      <dgm:prSet presAssocID="{8B1FD525-03BA-4BF2-A6D3-FD856A02C424}" presName="rootComposite" presStyleCnt="0"/>
      <dgm:spPr/>
    </dgm:pt>
    <dgm:pt modelId="{F686DB8D-3F3D-4460-BCE2-CF3A85A0E719}" type="pres">
      <dgm:prSet presAssocID="{8B1FD525-03BA-4BF2-A6D3-FD856A02C424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3A45E2-D4FF-4B69-9BB9-CD6D28CA188B}" type="pres">
      <dgm:prSet presAssocID="{8B1FD525-03BA-4BF2-A6D3-FD856A02C424}" presName="rootConnector" presStyleLbl="node3" presStyleIdx="0" presStyleCnt="3"/>
      <dgm:spPr/>
      <dgm:t>
        <a:bodyPr/>
        <a:lstStyle/>
        <a:p>
          <a:endParaRPr lang="en-US"/>
        </a:p>
      </dgm:t>
    </dgm:pt>
    <dgm:pt modelId="{25925895-A862-4443-B6B8-1DC23A3E5B74}" type="pres">
      <dgm:prSet presAssocID="{8B1FD525-03BA-4BF2-A6D3-FD856A02C424}" presName="hierChild4" presStyleCnt="0"/>
      <dgm:spPr/>
    </dgm:pt>
    <dgm:pt modelId="{A4D4430B-EA88-4956-BE18-C9798710CE7E}" type="pres">
      <dgm:prSet presAssocID="{8B1FD525-03BA-4BF2-A6D3-FD856A02C424}" presName="hierChild5" presStyleCnt="0"/>
      <dgm:spPr/>
    </dgm:pt>
    <dgm:pt modelId="{911A7592-000D-4A36-98E8-FC0D9F1EF333}" type="pres">
      <dgm:prSet presAssocID="{031F2058-90F3-4D7C-9D7D-F8B8F5CEB825}" presName="Name35" presStyleLbl="parChTrans1D3" presStyleIdx="1" presStyleCnt="3"/>
      <dgm:spPr/>
      <dgm:t>
        <a:bodyPr/>
        <a:lstStyle/>
        <a:p>
          <a:endParaRPr lang="en-US"/>
        </a:p>
      </dgm:t>
    </dgm:pt>
    <dgm:pt modelId="{F21AD99E-A620-413E-89F3-C18166011783}" type="pres">
      <dgm:prSet presAssocID="{20203914-527C-477B-BB4C-CE3EC2ED4C8C}" presName="hierRoot2" presStyleCnt="0">
        <dgm:presLayoutVars>
          <dgm:hierBranch val="r"/>
        </dgm:presLayoutVars>
      </dgm:prSet>
      <dgm:spPr/>
    </dgm:pt>
    <dgm:pt modelId="{40AB8FED-48C8-4E58-9C21-AD8BA472FA92}" type="pres">
      <dgm:prSet presAssocID="{20203914-527C-477B-BB4C-CE3EC2ED4C8C}" presName="rootComposite" presStyleCnt="0"/>
      <dgm:spPr/>
    </dgm:pt>
    <dgm:pt modelId="{AA50A3D4-2B44-4F02-B2B3-ABF1075BDF54}" type="pres">
      <dgm:prSet presAssocID="{20203914-527C-477B-BB4C-CE3EC2ED4C8C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32972F-F36C-46BD-A2CA-613D729B5309}" type="pres">
      <dgm:prSet presAssocID="{20203914-527C-477B-BB4C-CE3EC2ED4C8C}" presName="rootConnector" presStyleLbl="node3" presStyleIdx="1" presStyleCnt="3"/>
      <dgm:spPr/>
      <dgm:t>
        <a:bodyPr/>
        <a:lstStyle/>
        <a:p>
          <a:endParaRPr lang="en-US"/>
        </a:p>
      </dgm:t>
    </dgm:pt>
    <dgm:pt modelId="{8F945FFC-5FD9-4C71-8863-16A61CB0C642}" type="pres">
      <dgm:prSet presAssocID="{20203914-527C-477B-BB4C-CE3EC2ED4C8C}" presName="hierChild4" presStyleCnt="0"/>
      <dgm:spPr/>
    </dgm:pt>
    <dgm:pt modelId="{A235D62E-DD1E-4728-94E2-535B4EB640D5}" type="pres">
      <dgm:prSet presAssocID="{20203914-527C-477B-BB4C-CE3EC2ED4C8C}" presName="hierChild5" presStyleCnt="0"/>
      <dgm:spPr/>
    </dgm:pt>
    <dgm:pt modelId="{BCE245D3-53D8-4E95-A035-8E3AA4D8F5A5}" type="pres">
      <dgm:prSet presAssocID="{8D2BB33C-9507-44CF-B42D-CCC3115CD790}" presName="Name35" presStyleLbl="parChTrans1D3" presStyleIdx="2" presStyleCnt="3"/>
      <dgm:spPr/>
      <dgm:t>
        <a:bodyPr/>
        <a:lstStyle/>
        <a:p>
          <a:endParaRPr lang="en-US"/>
        </a:p>
      </dgm:t>
    </dgm:pt>
    <dgm:pt modelId="{86D65EA9-8D27-452B-801B-93DCF9FFC0B9}" type="pres">
      <dgm:prSet presAssocID="{B0B48CD4-C17A-48D1-A547-60CBFFD0CB88}" presName="hierRoot2" presStyleCnt="0">
        <dgm:presLayoutVars>
          <dgm:hierBranch val="r"/>
        </dgm:presLayoutVars>
      </dgm:prSet>
      <dgm:spPr/>
    </dgm:pt>
    <dgm:pt modelId="{26F578FE-1CF6-40B4-A3E8-DDDD615F1762}" type="pres">
      <dgm:prSet presAssocID="{B0B48CD4-C17A-48D1-A547-60CBFFD0CB88}" presName="rootComposite" presStyleCnt="0"/>
      <dgm:spPr/>
    </dgm:pt>
    <dgm:pt modelId="{207563BD-18CD-457A-B819-33F00F95E7D3}" type="pres">
      <dgm:prSet presAssocID="{B0B48CD4-C17A-48D1-A547-60CBFFD0CB8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44ADBD-9B41-4FC2-ADB4-9B67CC9140F0}" type="pres">
      <dgm:prSet presAssocID="{B0B48CD4-C17A-48D1-A547-60CBFFD0CB88}" presName="rootConnector" presStyleLbl="node3" presStyleIdx="2" presStyleCnt="3"/>
      <dgm:spPr/>
      <dgm:t>
        <a:bodyPr/>
        <a:lstStyle/>
        <a:p>
          <a:endParaRPr lang="en-US"/>
        </a:p>
      </dgm:t>
    </dgm:pt>
    <dgm:pt modelId="{897D39A6-7742-4A4B-A4B4-9788E52F6F99}" type="pres">
      <dgm:prSet presAssocID="{B0B48CD4-C17A-48D1-A547-60CBFFD0CB88}" presName="hierChild4" presStyleCnt="0"/>
      <dgm:spPr/>
    </dgm:pt>
    <dgm:pt modelId="{937FE8A0-875B-4BE5-9AED-38623F7D4994}" type="pres">
      <dgm:prSet presAssocID="{B0B48CD4-C17A-48D1-A547-60CBFFD0CB88}" presName="hierChild5" presStyleCnt="0"/>
      <dgm:spPr/>
    </dgm:pt>
    <dgm:pt modelId="{2B8B1CD3-C080-498F-B9DF-542D3D771E7D}" type="pres">
      <dgm:prSet presAssocID="{C6827C06-B105-42B4-B4A0-05077AC1EFDC}" presName="hierChild5" presStyleCnt="0"/>
      <dgm:spPr/>
    </dgm:pt>
    <dgm:pt modelId="{3AD23CCE-D4F5-47BC-B3AB-0E4600654D6B}" type="pres">
      <dgm:prSet presAssocID="{E5C01A93-1EE3-44FA-80F2-5F49A5F94F52}" presName="Name35" presStyleLbl="parChTrans1D2" presStyleIdx="2" presStyleCnt="3"/>
      <dgm:spPr/>
      <dgm:t>
        <a:bodyPr/>
        <a:lstStyle/>
        <a:p>
          <a:endParaRPr lang="en-US"/>
        </a:p>
      </dgm:t>
    </dgm:pt>
    <dgm:pt modelId="{2A0249A4-29B0-4274-AC9D-365182F406E6}" type="pres">
      <dgm:prSet presAssocID="{5EE16CA3-416A-4B6B-8F22-0811ADF8BA02}" presName="hierRoot2" presStyleCnt="0">
        <dgm:presLayoutVars>
          <dgm:hierBranch/>
        </dgm:presLayoutVars>
      </dgm:prSet>
      <dgm:spPr/>
    </dgm:pt>
    <dgm:pt modelId="{51BE5F11-BF52-4AA8-AD79-963BF8401CAE}" type="pres">
      <dgm:prSet presAssocID="{5EE16CA3-416A-4B6B-8F22-0811ADF8BA02}" presName="rootComposite" presStyleCnt="0"/>
      <dgm:spPr/>
    </dgm:pt>
    <dgm:pt modelId="{12000F60-978D-4EA6-BD38-2E9566EFFA2C}" type="pres">
      <dgm:prSet presAssocID="{5EE16CA3-416A-4B6B-8F22-0811ADF8BA02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2972F0-A5C9-44E9-8D12-7CE52757CC89}" type="pres">
      <dgm:prSet presAssocID="{5EE16CA3-416A-4B6B-8F22-0811ADF8BA02}" presName="rootConnector" presStyleLbl="node2" presStyleIdx="2" presStyleCnt="3"/>
      <dgm:spPr/>
      <dgm:t>
        <a:bodyPr/>
        <a:lstStyle/>
        <a:p>
          <a:endParaRPr lang="en-US"/>
        </a:p>
      </dgm:t>
    </dgm:pt>
    <dgm:pt modelId="{BCC83BB2-0B63-4EFF-8AC6-E0B2C2CC59DD}" type="pres">
      <dgm:prSet presAssocID="{5EE16CA3-416A-4B6B-8F22-0811ADF8BA02}" presName="hierChild4" presStyleCnt="0"/>
      <dgm:spPr/>
    </dgm:pt>
    <dgm:pt modelId="{0FFE8619-EA72-4DC9-9C60-5DCA0C21ECC7}" type="pres">
      <dgm:prSet presAssocID="{5EE16CA3-416A-4B6B-8F22-0811ADF8BA02}" presName="hierChild5" presStyleCnt="0"/>
      <dgm:spPr/>
    </dgm:pt>
    <dgm:pt modelId="{6817CAAF-58F5-4444-8C82-7E75F48A913D}" type="pres">
      <dgm:prSet presAssocID="{B678638E-3B62-4D5C-8146-7F7CC182A170}" presName="hierChild3" presStyleCnt="0"/>
      <dgm:spPr/>
    </dgm:pt>
  </dgm:ptLst>
  <dgm:cxnLst>
    <dgm:cxn modelId="{CD979ACA-16EF-4D35-90FA-60DD5FB21E3E}" srcId="{C6827C06-B105-42B4-B4A0-05077AC1EFDC}" destId="{B0B48CD4-C17A-48D1-A547-60CBFFD0CB88}" srcOrd="2" destOrd="0" parTransId="{8D2BB33C-9507-44CF-B42D-CCC3115CD790}" sibTransId="{8747540E-A73C-4688-9A60-2602C75D764B}"/>
    <dgm:cxn modelId="{2D3C28B7-11B5-419E-8130-FDB0BAA7CB40}" type="presOf" srcId="{031F2058-90F3-4D7C-9D7D-F8B8F5CEB825}" destId="{911A7592-000D-4A36-98E8-FC0D9F1EF333}" srcOrd="0" destOrd="0" presId="urn:microsoft.com/office/officeart/2005/8/layout/orgChart1"/>
    <dgm:cxn modelId="{83E4BBD9-3067-427F-BCC1-948C364F53E8}" type="presOf" srcId="{B0B48CD4-C17A-48D1-A547-60CBFFD0CB88}" destId="{207563BD-18CD-457A-B819-33F00F95E7D3}" srcOrd="0" destOrd="0" presId="urn:microsoft.com/office/officeart/2005/8/layout/orgChart1"/>
    <dgm:cxn modelId="{92435869-ABA0-4109-BEC8-55BA3638890C}" type="presOf" srcId="{C6827C06-B105-42B4-B4A0-05077AC1EFDC}" destId="{42895492-D508-44FF-BCF4-70D0EA9A2EA8}" srcOrd="0" destOrd="0" presId="urn:microsoft.com/office/officeart/2005/8/layout/orgChart1"/>
    <dgm:cxn modelId="{9B8A5995-5E99-45AD-BB24-9A75CA06F303}" type="presOf" srcId="{20203914-527C-477B-BB4C-CE3EC2ED4C8C}" destId="{2132972F-F36C-46BD-A2CA-613D729B5309}" srcOrd="1" destOrd="0" presId="urn:microsoft.com/office/officeart/2005/8/layout/orgChart1"/>
    <dgm:cxn modelId="{97A08722-A18A-4558-8CCE-2E8239B2A3B8}" type="presOf" srcId="{E23CEB9D-F37E-4688-A3B8-B93B2709FF79}" destId="{0EFF943E-F3C4-4984-8747-F65FFD7F8634}" srcOrd="0" destOrd="0" presId="urn:microsoft.com/office/officeart/2005/8/layout/orgChart1"/>
    <dgm:cxn modelId="{7720F10E-B588-4876-BC9F-365362522ECE}" type="presOf" srcId="{B678638E-3B62-4D5C-8146-7F7CC182A170}" destId="{B1B1F942-DA4F-4672-8B18-FFF85CDC2A56}" srcOrd="0" destOrd="0" presId="urn:microsoft.com/office/officeart/2005/8/layout/orgChart1"/>
    <dgm:cxn modelId="{38F17806-8B04-4B35-BFD7-7931EF2D4949}" type="presOf" srcId="{E6D024FE-3687-4B34-8BA1-7F7A6404FFCD}" destId="{4BDDE9E1-189F-4AA4-B1B7-973747A63CC9}" srcOrd="0" destOrd="0" presId="urn:microsoft.com/office/officeart/2005/8/layout/orgChart1"/>
    <dgm:cxn modelId="{6E96BD04-742B-4D23-8E19-A6490A4C5F9C}" type="presOf" srcId="{F534744D-1495-4DBA-B75C-2BF50634CEAC}" destId="{AF98B00C-971E-4E2C-B31C-9C4139E9FE96}" srcOrd="0" destOrd="0" presId="urn:microsoft.com/office/officeart/2005/8/layout/orgChart1"/>
    <dgm:cxn modelId="{EC474D49-EEB5-4E81-97CE-328766C0D20D}" type="presOf" srcId="{E6D024FE-3687-4B34-8BA1-7F7A6404FFCD}" destId="{B2566B93-C168-4035-A629-EA9B9D790339}" srcOrd="1" destOrd="0" presId="urn:microsoft.com/office/officeart/2005/8/layout/orgChart1"/>
    <dgm:cxn modelId="{8F4DBD73-5D35-4A0B-9767-D28581951D9F}" type="presOf" srcId="{8B1FD525-03BA-4BF2-A6D3-FD856A02C424}" destId="{F53A45E2-D4FF-4B69-9BB9-CD6D28CA188B}" srcOrd="1" destOrd="0" presId="urn:microsoft.com/office/officeart/2005/8/layout/orgChart1"/>
    <dgm:cxn modelId="{59387193-114E-4917-9FE5-DF8009E3E030}" type="presOf" srcId="{B678638E-3B62-4D5C-8146-7F7CC182A170}" destId="{94A8C375-EFCD-4A82-B458-0E7C15086805}" srcOrd="1" destOrd="0" presId="urn:microsoft.com/office/officeart/2005/8/layout/orgChart1"/>
    <dgm:cxn modelId="{7B6858CC-6514-41A0-85BA-64998C1E8B11}" srcId="{B678638E-3B62-4D5C-8146-7F7CC182A170}" destId="{E6D024FE-3687-4B34-8BA1-7F7A6404FFCD}" srcOrd="0" destOrd="0" parTransId="{4BC920D2-C18B-41B4-9D36-651A313229CC}" sibTransId="{CDF5B670-CEEC-4614-8188-1999C862CEED}"/>
    <dgm:cxn modelId="{7F87614A-F2E0-449C-8427-5AF5E951DCEC}" type="presOf" srcId="{5EE16CA3-416A-4B6B-8F22-0811ADF8BA02}" destId="{12000F60-978D-4EA6-BD38-2E9566EFFA2C}" srcOrd="0" destOrd="0" presId="urn:microsoft.com/office/officeart/2005/8/layout/orgChart1"/>
    <dgm:cxn modelId="{079ADB68-58E9-4BE9-8545-16BC64BFEC59}" srcId="{F44BA0D2-33C7-4AF2-8952-7B727F2EE4D1}" destId="{B678638E-3B62-4D5C-8146-7F7CC182A170}" srcOrd="0" destOrd="0" parTransId="{FD89CED5-35F2-4C41-99F7-FB337753E590}" sibTransId="{B37051F4-94DA-438F-9C9C-A43E9B22295C}"/>
    <dgm:cxn modelId="{602A96CA-1BC2-42AD-8B3F-04E33FF1BAA6}" type="presOf" srcId="{8D2BB33C-9507-44CF-B42D-CCC3115CD790}" destId="{BCE245D3-53D8-4E95-A035-8E3AA4D8F5A5}" srcOrd="0" destOrd="0" presId="urn:microsoft.com/office/officeart/2005/8/layout/orgChart1"/>
    <dgm:cxn modelId="{F6355673-18E0-4090-92B7-66EA86990428}" srcId="{B678638E-3B62-4D5C-8146-7F7CC182A170}" destId="{5EE16CA3-416A-4B6B-8F22-0811ADF8BA02}" srcOrd="2" destOrd="0" parTransId="{E5C01A93-1EE3-44FA-80F2-5F49A5F94F52}" sibTransId="{485C7AED-48BC-4C44-ACE9-6D856F0BC955}"/>
    <dgm:cxn modelId="{51AF241D-D3D3-4DD6-AC1D-B0DF099CA4DE}" type="presOf" srcId="{B0B48CD4-C17A-48D1-A547-60CBFFD0CB88}" destId="{6344ADBD-9B41-4FC2-ADB4-9B67CC9140F0}" srcOrd="1" destOrd="0" presId="urn:microsoft.com/office/officeart/2005/8/layout/orgChart1"/>
    <dgm:cxn modelId="{028F528A-6DE0-4AEF-8999-B011E6D27B55}" type="presOf" srcId="{E5C01A93-1EE3-44FA-80F2-5F49A5F94F52}" destId="{3AD23CCE-D4F5-47BC-B3AB-0E4600654D6B}" srcOrd="0" destOrd="0" presId="urn:microsoft.com/office/officeart/2005/8/layout/orgChart1"/>
    <dgm:cxn modelId="{87FAD6C1-7A12-4C3F-BE88-CAA0FAEB1D7E}" type="presOf" srcId="{5EE16CA3-416A-4B6B-8F22-0811ADF8BA02}" destId="{592972F0-A5C9-44E9-8D12-7CE52757CC89}" srcOrd="1" destOrd="0" presId="urn:microsoft.com/office/officeart/2005/8/layout/orgChart1"/>
    <dgm:cxn modelId="{FFD71946-9EFE-4DCA-8199-C042A09B6596}" type="presOf" srcId="{F44BA0D2-33C7-4AF2-8952-7B727F2EE4D1}" destId="{B9CCE584-1380-4E38-B7E9-9BB269AAF7F9}" srcOrd="0" destOrd="0" presId="urn:microsoft.com/office/officeart/2005/8/layout/orgChart1"/>
    <dgm:cxn modelId="{B4F30628-C0BA-45AF-AE59-C672C30C8D09}" type="presOf" srcId="{8B1FD525-03BA-4BF2-A6D3-FD856A02C424}" destId="{F686DB8D-3F3D-4460-BCE2-CF3A85A0E719}" srcOrd="0" destOrd="0" presId="urn:microsoft.com/office/officeart/2005/8/layout/orgChart1"/>
    <dgm:cxn modelId="{1285AEA5-74A0-4920-AAB8-035E4076B351}" srcId="{C6827C06-B105-42B4-B4A0-05077AC1EFDC}" destId="{8B1FD525-03BA-4BF2-A6D3-FD856A02C424}" srcOrd="0" destOrd="0" parTransId="{F534744D-1495-4DBA-B75C-2BF50634CEAC}" sibTransId="{DAB6EBAA-A465-4393-8883-78211755209F}"/>
    <dgm:cxn modelId="{ECFBA3C8-E774-4BCA-8EC8-ACDE1C2B653F}" type="presOf" srcId="{20203914-527C-477B-BB4C-CE3EC2ED4C8C}" destId="{AA50A3D4-2B44-4F02-B2B3-ABF1075BDF54}" srcOrd="0" destOrd="0" presId="urn:microsoft.com/office/officeart/2005/8/layout/orgChart1"/>
    <dgm:cxn modelId="{CA4C5B80-D68B-405D-943E-086D649328F8}" type="presOf" srcId="{C6827C06-B105-42B4-B4A0-05077AC1EFDC}" destId="{4103DA13-8325-4F8F-B8E4-248AD258214F}" srcOrd="1" destOrd="0" presId="urn:microsoft.com/office/officeart/2005/8/layout/orgChart1"/>
    <dgm:cxn modelId="{86C49DD1-C65B-4043-BE7D-63BCFF75F56F}" type="presOf" srcId="{4BC920D2-C18B-41B4-9D36-651A313229CC}" destId="{621F04C5-0423-47BD-B211-CE43CB4088EB}" srcOrd="0" destOrd="0" presId="urn:microsoft.com/office/officeart/2005/8/layout/orgChart1"/>
    <dgm:cxn modelId="{62F6A44D-9020-40EE-A195-6ED405757457}" srcId="{C6827C06-B105-42B4-B4A0-05077AC1EFDC}" destId="{20203914-527C-477B-BB4C-CE3EC2ED4C8C}" srcOrd="1" destOrd="0" parTransId="{031F2058-90F3-4D7C-9D7D-F8B8F5CEB825}" sibTransId="{BFC399B7-A795-436F-9525-6420EE1FF878}"/>
    <dgm:cxn modelId="{06457504-B3C8-45E3-A77B-682D008F56B3}" srcId="{B678638E-3B62-4D5C-8146-7F7CC182A170}" destId="{C6827C06-B105-42B4-B4A0-05077AC1EFDC}" srcOrd="1" destOrd="0" parTransId="{E23CEB9D-F37E-4688-A3B8-B93B2709FF79}" sibTransId="{6F410DE5-98B8-480D-9FF4-6C59D2308C73}"/>
    <dgm:cxn modelId="{8AD18611-B6C3-411E-A739-3B4F2246D450}" type="presParOf" srcId="{B9CCE584-1380-4E38-B7E9-9BB269AAF7F9}" destId="{2DB2A1F8-D8A4-4268-8118-81EDD9F93EC8}" srcOrd="0" destOrd="0" presId="urn:microsoft.com/office/officeart/2005/8/layout/orgChart1"/>
    <dgm:cxn modelId="{2695A0E3-FCF9-4949-9264-909604D44682}" type="presParOf" srcId="{2DB2A1F8-D8A4-4268-8118-81EDD9F93EC8}" destId="{EA1CB136-3B4D-4F5F-80F4-D2E6EC9E7F78}" srcOrd="0" destOrd="0" presId="urn:microsoft.com/office/officeart/2005/8/layout/orgChart1"/>
    <dgm:cxn modelId="{1F3BB451-FCCA-47CF-A12E-E509A6E863C9}" type="presParOf" srcId="{EA1CB136-3B4D-4F5F-80F4-D2E6EC9E7F78}" destId="{B1B1F942-DA4F-4672-8B18-FFF85CDC2A56}" srcOrd="0" destOrd="0" presId="urn:microsoft.com/office/officeart/2005/8/layout/orgChart1"/>
    <dgm:cxn modelId="{F789ABB8-5FA8-482D-A785-B26E288847AD}" type="presParOf" srcId="{EA1CB136-3B4D-4F5F-80F4-D2E6EC9E7F78}" destId="{94A8C375-EFCD-4A82-B458-0E7C15086805}" srcOrd="1" destOrd="0" presId="urn:microsoft.com/office/officeart/2005/8/layout/orgChart1"/>
    <dgm:cxn modelId="{28A3D817-1708-4360-87AB-61E61C65D8AC}" type="presParOf" srcId="{2DB2A1F8-D8A4-4268-8118-81EDD9F93EC8}" destId="{56BA0ECA-D327-497B-A463-3B825707984C}" srcOrd="1" destOrd="0" presId="urn:microsoft.com/office/officeart/2005/8/layout/orgChart1"/>
    <dgm:cxn modelId="{3BF85F8B-C1F6-469A-B682-9EABEB60D214}" type="presParOf" srcId="{56BA0ECA-D327-497B-A463-3B825707984C}" destId="{621F04C5-0423-47BD-B211-CE43CB4088EB}" srcOrd="0" destOrd="0" presId="urn:microsoft.com/office/officeart/2005/8/layout/orgChart1"/>
    <dgm:cxn modelId="{77617FD4-784A-48A7-AB25-7E54F91D5FE7}" type="presParOf" srcId="{56BA0ECA-D327-497B-A463-3B825707984C}" destId="{F2B53F69-630D-46C6-BC00-955F5A3C9362}" srcOrd="1" destOrd="0" presId="urn:microsoft.com/office/officeart/2005/8/layout/orgChart1"/>
    <dgm:cxn modelId="{573EA55B-0121-4084-BD84-ED93824DB698}" type="presParOf" srcId="{F2B53F69-630D-46C6-BC00-955F5A3C9362}" destId="{E7EB4605-D995-4E99-A575-5F7B3C021A6F}" srcOrd="0" destOrd="0" presId="urn:microsoft.com/office/officeart/2005/8/layout/orgChart1"/>
    <dgm:cxn modelId="{73D23D7D-1D4C-4FBF-930F-77BF1F17F54B}" type="presParOf" srcId="{E7EB4605-D995-4E99-A575-5F7B3C021A6F}" destId="{4BDDE9E1-189F-4AA4-B1B7-973747A63CC9}" srcOrd="0" destOrd="0" presId="urn:microsoft.com/office/officeart/2005/8/layout/orgChart1"/>
    <dgm:cxn modelId="{94D71B76-EC76-4741-9748-377820B4DBBB}" type="presParOf" srcId="{E7EB4605-D995-4E99-A575-5F7B3C021A6F}" destId="{B2566B93-C168-4035-A629-EA9B9D790339}" srcOrd="1" destOrd="0" presId="urn:microsoft.com/office/officeart/2005/8/layout/orgChart1"/>
    <dgm:cxn modelId="{589402CD-34CF-4F45-A80F-FC4D8814C720}" type="presParOf" srcId="{F2B53F69-630D-46C6-BC00-955F5A3C9362}" destId="{3497B46A-EE73-4AF0-AAA1-0BD577A27CE5}" srcOrd="1" destOrd="0" presId="urn:microsoft.com/office/officeart/2005/8/layout/orgChart1"/>
    <dgm:cxn modelId="{96207F27-3876-4742-A29A-96F7A45A4877}" type="presParOf" srcId="{F2B53F69-630D-46C6-BC00-955F5A3C9362}" destId="{2634C0DC-3A54-45D1-BAB2-7A1B26243E42}" srcOrd="2" destOrd="0" presId="urn:microsoft.com/office/officeart/2005/8/layout/orgChart1"/>
    <dgm:cxn modelId="{0D3B9D5A-4849-4B78-A0D3-E28B4440EF8F}" type="presParOf" srcId="{56BA0ECA-D327-497B-A463-3B825707984C}" destId="{0EFF943E-F3C4-4984-8747-F65FFD7F8634}" srcOrd="2" destOrd="0" presId="urn:microsoft.com/office/officeart/2005/8/layout/orgChart1"/>
    <dgm:cxn modelId="{9840D207-5724-4688-B285-0E394FA689F1}" type="presParOf" srcId="{56BA0ECA-D327-497B-A463-3B825707984C}" destId="{57550EB2-0E86-4595-A4BF-A9A09DF8CD0B}" srcOrd="3" destOrd="0" presId="urn:microsoft.com/office/officeart/2005/8/layout/orgChart1"/>
    <dgm:cxn modelId="{A7D195EE-FFE5-4939-8DC2-A180063CFDE0}" type="presParOf" srcId="{57550EB2-0E86-4595-A4BF-A9A09DF8CD0B}" destId="{C2248B0D-3AE9-4895-A306-6E3B368F7292}" srcOrd="0" destOrd="0" presId="urn:microsoft.com/office/officeart/2005/8/layout/orgChart1"/>
    <dgm:cxn modelId="{60D6E795-8345-4ED2-8DC0-A78666408CE6}" type="presParOf" srcId="{C2248B0D-3AE9-4895-A306-6E3B368F7292}" destId="{42895492-D508-44FF-BCF4-70D0EA9A2EA8}" srcOrd="0" destOrd="0" presId="urn:microsoft.com/office/officeart/2005/8/layout/orgChart1"/>
    <dgm:cxn modelId="{D9938FED-763E-4B95-9F47-B4CAAE2D80B7}" type="presParOf" srcId="{C2248B0D-3AE9-4895-A306-6E3B368F7292}" destId="{4103DA13-8325-4F8F-B8E4-248AD258214F}" srcOrd="1" destOrd="0" presId="urn:microsoft.com/office/officeart/2005/8/layout/orgChart1"/>
    <dgm:cxn modelId="{595F2537-5484-453D-B323-307EFB975317}" type="presParOf" srcId="{57550EB2-0E86-4595-A4BF-A9A09DF8CD0B}" destId="{8AB2C073-2B6F-4290-8856-C8D3C97F0A5E}" srcOrd="1" destOrd="0" presId="urn:microsoft.com/office/officeart/2005/8/layout/orgChart1"/>
    <dgm:cxn modelId="{D8916D89-A91D-4785-AB88-9E4B2914CA17}" type="presParOf" srcId="{8AB2C073-2B6F-4290-8856-C8D3C97F0A5E}" destId="{AF98B00C-971E-4E2C-B31C-9C4139E9FE96}" srcOrd="0" destOrd="0" presId="urn:microsoft.com/office/officeart/2005/8/layout/orgChart1"/>
    <dgm:cxn modelId="{17059C71-89C8-4C4E-9172-A21656C99DEC}" type="presParOf" srcId="{8AB2C073-2B6F-4290-8856-C8D3C97F0A5E}" destId="{0AD263EE-5CF1-42A0-A82A-89F44462B10C}" srcOrd="1" destOrd="0" presId="urn:microsoft.com/office/officeart/2005/8/layout/orgChart1"/>
    <dgm:cxn modelId="{FC31B663-D104-4444-A183-F8D8EA1EDD47}" type="presParOf" srcId="{0AD263EE-5CF1-42A0-A82A-89F44462B10C}" destId="{40A19534-F0EF-4521-ACE5-0D111E3613C8}" srcOrd="0" destOrd="0" presId="urn:microsoft.com/office/officeart/2005/8/layout/orgChart1"/>
    <dgm:cxn modelId="{EE49561C-D633-4039-81A6-D31F88369D5B}" type="presParOf" srcId="{40A19534-F0EF-4521-ACE5-0D111E3613C8}" destId="{F686DB8D-3F3D-4460-BCE2-CF3A85A0E719}" srcOrd="0" destOrd="0" presId="urn:microsoft.com/office/officeart/2005/8/layout/orgChart1"/>
    <dgm:cxn modelId="{9B7CBB0A-713C-40A6-B946-D62D031AEE8A}" type="presParOf" srcId="{40A19534-F0EF-4521-ACE5-0D111E3613C8}" destId="{F53A45E2-D4FF-4B69-9BB9-CD6D28CA188B}" srcOrd="1" destOrd="0" presId="urn:microsoft.com/office/officeart/2005/8/layout/orgChart1"/>
    <dgm:cxn modelId="{15323C80-DE71-4F54-BCB2-29A7CA5E6871}" type="presParOf" srcId="{0AD263EE-5CF1-42A0-A82A-89F44462B10C}" destId="{25925895-A862-4443-B6B8-1DC23A3E5B74}" srcOrd="1" destOrd="0" presId="urn:microsoft.com/office/officeart/2005/8/layout/orgChart1"/>
    <dgm:cxn modelId="{A6983E41-7AE4-4A5F-A963-861B4C8C85BA}" type="presParOf" srcId="{0AD263EE-5CF1-42A0-A82A-89F44462B10C}" destId="{A4D4430B-EA88-4956-BE18-C9798710CE7E}" srcOrd="2" destOrd="0" presId="urn:microsoft.com/office/officeart/2005/8/layout/orgChart1"/>
    <dgm:cxn modelId="{FED438DB-96AA-4842-8B88-651A06357FBA}" type="presParOf" srcId="{8AB2C073-2B6F-4290-8856-C8D3C97F0A5E}" destId="{911A7592-000D-4A36-98E8-FC0D9F1EF333}" srcOrd="2" destOrd="0" presId="urn:microsoft.com/office/officeart/2005/8/layout/orgChart1"/>
    <dgm:cxn modelId="{BE7B03F4-5125-4FA8-B015-5343E6BEB56F}" type="presParOf" srcId="{8AB2C073-2B6F-4290-8856-C8D3C97F0A5E}" destId="{F21AD99E-A620-413E-89F3-C18166011783}" srcOrd="3" destOrd="0" presId="urn:microsoft.com/office/officeart/2005/8/layout/orgChart1"/>
    <dgm:cxn modelId="{CD08588D-978C-4AB7-BBA0-A857FB5A242B}" type="presParOf" srcId="{F21AD99E-A620-413E-89F3-C18166011783}" destId="{40AB8FED-48C8-4E58-9C21-AD8BA472FA92}" srcOrd="0" destOrd="0" presId="urn:microsoft.com/office/officeart/2005/8/layout/orgChart1"/>
    <dgm:cxn modelId="{949F8381-4355-4381-A723-E4260A15FE5F}" type="presParOf" srcId="{40AB8FED-48C8-4E58-9C21-AD8BA472FA92}" destId="{AA50A3D4-2B44-4F02-B2B3-ABF1075BDF54}" srcOrd="0" destOrd="0" presId="urn:microsoft.com/office/officeart/2005/8/layout/orgChart1"/>
    <dgm:cxn modelId="{FEE47486-50AD-463F-BE04-3F6CFBAB6529}" type="presParOf" srcId="{40AB8FED-48C8-4E58-9C21-AD8BA472FA92}" destId="{2132972F-F36C-46BD-A2CA-613D729B5309}" srcOrd="1" destOrd="0" presId="urn:microsoft.com/office/officeart/2005/8/layout/orgChart1"/>
    <dgm:cxn modelId="{DA6B5BEC-818C-480F-A710-E47E77EEF392}" type="presParOf" srcId="{F21AD99E-A620-413E-89F3-C18166011783}" destId="{8F945FFC-5FD9-4C71-8863-16A61CB0C642}" srcOrd="1" destOrd="0" presId="urn:microsoft.com/office/officeart/2005/8/layout/orgChart1"/>
    <dgm:cxn modelId="{8E2D56A4-25E7-4D84-BE95-458C8FCA2888}" type="presParOf" srcId="{F21AD99E-A620-413E-89F3-C18166011783}" destId="{A235D62E-DD1E-4728-94E2-535B4EB640D5}" srcOrd="2" destOrd="0" presId="urn:microsoft.com/office/officeart/2005/8/layout/orgChart1"/>
    <dgm:cxn modelId="{B11D4552-9314-40D2-B96A-1833BC4C6F84}" type="presParOf" srcId="{8AB2C073-2B6F-4290-8856-C8D3C97F0A5E}" destId="{BCE245D3-53D8-4E95-A035-8E3AA4D8F5A5}" srcOrd="4" destOrd="0" presId="urn:microsoft.com/office/officeart/2005/8/layout/orgChart1"/>
    <dgm:cxn modelId="{2FA5DB73-B8D9-40A2-B401-A39DFF8C3F48}" type="presParOf" srcId="{8AB2C073-2B6F-4290-8856-C8D3C97F0A5E}" destId="{86D65EA9-8D27-452B-801B-93DCF9FFC0B9}" srcOrd="5" destOrd="0" presId="urn:microsoft.com/office/officeart/2005/8/layout/orgChart1"/>
    <dgm:cxn modelId="{5484EC9E-F745-4880-9FD0-BB1FCC82C140}" type="presParOf" srcId="{86D65EA9-8D27-452B-801B-93DCF9FFC0B9}" destId="{26F578FE-1CF6-40B4-A3E8-DDDD615F1762}" srcOrd="0" destOrd="0" presId="urn:microsoft.com/office/officeart/2005/8/layout/orgChart1"/>
    <dgm:cxn modelId="{60723DE6-67BC-468B-97A0-F2C6E65A32A4}" type="presParOf" srcId="{26F578FE-1CF6-40B4-A3E8-DDDD615F1762}" destId="{207563BD-18CD-457A-B819-33F00F95E7D3}" srcOrd="0" destOrd="0" presId="urn:microsoft.com/office/officeart/2005/8/layout/orgChart1"/>
    <dgm:cxn modelId="{0EF0681F-A85F-4AAA-BE8E-7EB6CF8484CF}" type="presParOf" srcId="{26F578FE-1CF6-40B4-A3E8-DDDD615F1762}" destId="{6344ADBD-9B41-4FC2-ADB4-9B67CC9140F0}" srcOrd="1" destOrd="0" presId="urn:microsoft.com/office/officeart/2005/8/layout/orgChart1"/>
    <dgm:cxn modelId="{D7C47E8F-3F59-4D41-9F29-0B38CD63E07B}" type="presParOf" srcId="{86D65EA9-8D27-452B-801B-93DCF9FFC0B9}" destId="{897D39A6-7742-4A4B-A4B4-9788E52F6F99}" srcOrd="1" destOrd="0" presId="urn:microsoft.com/office/officeart/2005/8/layout/orgChart1"/>
    <dgm:cxn modelId="{ED61EB14-D245-4643-9063-3247CDD6C229}" type="presParOf" srcId="{86D65EA9-8D27-452B-801B-93DCF9FFC0B9}" destId="{937FE8A0-875B-4BE5-9AED-38623F7D4994}" srcOrd="2" destOrd="0" presId="urn:microsoft.com/office/officeart/2005/8/layout/orgChart1"/>
    <dgm:cxn modelId="{A757B526-50E0-4BF1-83AC-A15F7D738C0B}" type="presParOf" srcId="{57550EB2-0E86-4595-A4BF-A9A09DF8CD0B}" destId="{2B8B1CD3-C080-498F-B9DF-542D3D771E7D}" srcOrd="2" destOrd="0" presId="urn:microsoft.com/office/officeart/2005/8/layout/orgChart1"/>
    <dgm:cxn modelId="{66494AE1-ADB6-477A-9CFE-592889742BBE}" type="presParOf" srcId="{56BA0ECA-D327-497B-A463-3B825707984C}" destId="{3AD23CCE-D4F5-47BC-B3AB-0E4600654D6B}" srcOrd="4" destOrd="0" presId="urn:microsoft.com/office/officeart/2005/8/layout/orgChart1"/>
    <dgm:cxn modelId="{350C798F-48D0-4747-8535-0249FF3D973B}" type="presParOf" srcId="{56BA0ECA-D327-497B-A463-3B825707984C}" destId="{2A0249A4-29B0-4274-AC9D-365182F406E6}" srcOrd="5" destOrd="0" presId="urn:microsoft.com/office/officeart/2005/8/layout/orgChart1"/>
    <dgm:cxn modelId="{0D63AB89-A2B6-4127-BCA4-6865CA77856C}" type="presParOf" srcId="{2A0249A4-29B0-4274-AC9D-365182F406E6}" destId="{51BE5F11-BF52-4AA8-AD79-963BF8401CAE}" srcOrd="0" destOrd="0" presId="urn:microsoft.com/office/officeart/2005/8/layout/orgChart1"/>
    <dgm:cxn modelId="{C84FB09B-6CEE-447A-883B-6152E31DF7A6}" type="presParOf" srcId="{51BE5F11-BF52-4AA8-AD79-963BF8401CAE}" destId="{12000F60-978D-4EA6-BD38-2E9566EFFA2C}" srcOrd="0" destOrd="0" presId="urn:microsoft.com/office/officeart/2005/8/layout/orgChart1"/>
    <dgm:cxn modelId="{117006FD-D6EC-4F59-B922-A4DCF25AD573}" type="presParOf" srcId="{51BE5F11-BF52-4AA8-AD79-963BF8401CAE}" destId="{592972F0-A5C9-44E9-8D12-7CE52757CC89}" srcOrd="1" destOrd="0" presId="urn:microsoft.com/office/officeart/2005/8/layout/orgChart1"/>
    <dgm:cxn modelId="{15DDCA40-16CA-4C46-BFE5-03AA0B50462D}" type="presParOf" srcId="{2A0249A4-29B0-4274-AC9D-365182F406E6}" destId="{BCC83BB2-0B63-4EFF-8AC6-E0B2C2CC59DD}" srcOrd="1" destOrd="0" presId="urn:microsoft.com/office/officeart/2005/8/layout/orgChart1"/>
    <dgm:cxn modelId="{A537FB84-3F87-4DF4-BAF4-746541271400}" type="presParOf" srcId="{2A0249A4-29B0-4274-AC9D-365182F406E6}" destId="{0FFE8619-EA72-4DC9-9C60-5DCA0C21ECC7}" srcOrd="2" destOrd="0" presId="urn:microsoft.com/office/officeart/2005/8/layout/orgChart1"/>
    <dgm:cxn modelId="{C2741A51-CA13-495E-BF9A-2E44763CA46B}" type="presParOf" srcId="{2DB2A1F8-D8A4-4268-8118-81EDD9F93EC8}" destId="{6817CAAF-58F5-4444-8C82-7E75F48A913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4CA8E4-DD32-46A2-BB69-5E2E2DC67760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/>
      <dgm:spPr/>
    </dgm:pt>
    <dgm:pt modelId="{42ABF954-D76B-4696-BD2B-7019E601118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Arial" pitchFamily="34" charset="0"/>
            </a:rPr>
            <a:t>Chapter2</a:t>
          </a:r>
        </a:p>
      </dgm:t>
    </dgm:pt>
    <dgm:pt modelId="{51AC7A1C-1FBB-44A0-ADF4-C7D640B475EA}" type="parTrans" cxnId="{C252361A-30B3-4478-857D-CF61AD1E5E0C}">
      <dgm:prSet/>
      <dgm:spPr/>
      <dgm:t>
        <a:bodyPr/>
        <a:lstStyle/>
        <a:p>
          <a:endParaRPr lang="en-US"/>
        </a:p>
      </dgm:t>
    </dgm:pt>
    <dgm:pt modelId="{2C363E54-6EF7-4E7F-B587-A8AC876AD5E5}" type="sibTrans" cxnId="{C252361A-30B3-4478-857D-CF61AD1E5E0C}">
      <dgm:prSet/>
      <dgm:spPr/>
      <dgm:t>
        <a:bodyPr/>
        <a:lstStyle/>
        <a:p>
          <a:endParaRPr lang="en-US"/>
        </a:p>
      </dgm:t>
    </dgm:pt>
    <dgm:pt modelId="{ACF8CE63-DD70-45AB-8A8F-50CE38F4B95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Arial" pitchFamily="34" charset="0"/>
            </a:rPr>
            <a:t>Identifiers</a:t>
          </a:r>
        </a:p>
      </dgm:t>
    </dgm:pt>
    <dgm:pt modelId="{F2CCF9FA-B748-4BB6-BC83-E10D529049C3}" type="parTrans" cxnId="{F560763E-DEAD-47E4-A07E-73E65C006FC1}">
      <dgm:prSet/>
      <dgm:spPr/>
      <dgm:t>
        <a:bodyPr/>
        <a:lstStyle/>
        <a:p>
          <a:endParaRPr lang="en-US"/>
        </a:p>
      </dgm:t>
    </dgm:pt>
    <dgm:pt modelId="{724BA9D3-2DF9-499B-A79C-6A7280C9D410}" type="sibTrans" cxnId="{F560763E-DEAD-47E4-A07E-73E65C006FC1}">
      <dgm:prSet/>
      <dgm:spPr/>
      <dgm:t>
        <a:bodyPr/>
        <a:lstStyle/>
        <a:p>
          <a:endParaRPr lang="en-US"/>
        </a:p>
      </dgm:t>
    </dgm:pt>
    <dgm:pt modelId="{D8E7DA0C-8B12-462A-B59B-5115DA6D0B7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DFDBFFE9-9CE2-49DE-A97C-1FA792B80BBC}" type="parTrans" cxnId="{E9E50DCF-EB91-4545-A447-7BF493D6C362}">
      <dgm:prSet/>
      <dgm:spPr/>
      <dgm:t>
        <a:bodyPr/>
        <a:lstStyle/>
        <a:p>
          <a:endParaRPr lang="en-US"/>
        </a:p>
      </dgm:t>
    </dgm:pt>
    <dgm:pt modelId="{BA6AC19C-40D6-43F1-98FF-A60A1243B5D1}" type="sibTrans" cxnId="{E9E50DCF-EB91-4545-A447-7BF493D6C362}">
      <dgm:prSet/>
      <dgm:spPr/>
      <dgm:t>
        <a:bodyPr/>
        <a:lstStyle/>
        <a:p>
          <a:endParaRPr lang="en-US"/>
        </a:p>
      </dgm:t>
    </dgm:pt>
    <dgm:pt modelId="{46F8F832-0A7A-46CA-A37D-41D56CAFE73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CBE1D057-0AE2-4FB5-A908-9E04572A6730}" type="parTrans" cxnId="{66114710-9BDD-433B-BF93-B50EA122FB4C}">
      <dgm:prSet/>
      <dgm:spPr/>
      <dgm:t>
        <a:bodyPr/>
        <a:lstStyle/>
        <a:p>
          <a:endParaRPr lang="en-US"/>
        </a:p>
      </dgm:t>
    </dgm:pt>
    <dgm:pt modelId="{55F2023A-A283-4260-861F-EBF5965BEC43}" type="sibTrans" cxnId="{66114710-9BDD-433B-BF93-B50EA122FB4C}">
      <dgm:prSet/>
      <dgm:spPr/>
      <dgm:t>
        <a:bodyPr/>
        <a:lstStyle/>
        <a:p>
          <a:endParaRPr lang="en-US"/>
        </a:p>
      </dgm:t>
    </dgm:pt>
    <dgm:pt modelId="{E90BE7A9-3D0D-4114-B566-E87932CD1C4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 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408CBE16-4404-4373-B962-4F8C2EA98524}" type="parTrans" cxnId="{303384E2-9269-4979-98C7-7ED856D893E6}">
      <dgm:prSet/>
      <dgm:spPr/>
      <dgm:t>
        <a:bodyPr/>
        <a:lstStyle/>
        <a:p>
          <a:endParaRPr lang="en-US"/>
        </a:p>
      </dgm:t>
    </dgm:pt>
    <dgm:pt modelId="{DF8EDCB3-3B8F-48A8-8126-183B40F23335}" type="sibTrans" cxnId="{303384E2-9269-4979-98C7-7ED856D893E6}">
      <dgm:prSet/>
      <dgm:spPr/>
      <dgm:t>
        <a:bodyPr/>
        <a:lstStyle/>
        <a:p>
          <a:endParaRPr lang="en-US"/>
        </a:p>
      </dgm:t>
    </dgm:pt>
    <dgm:pt modelId="{996ACEF9-29BC-4B24-A070-CB5071815D8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Variables</a:t>
          </a:r>
        </a:p>
      </dgm:t>
    </dgm:pt>
    <dgm:pt modelId="{DAB13823-3159-4E15-B20E-AC055366B865}" type="parTrans" cxnId="{856C14B1-47CF-48F4-BC72-259914E82860}">
      <dgm:prSet/>
      <dgm:spPr/>
      <dgm:t>
        <a:bodyPr/>
        <a:lstStyle/>
        <a:p>
          <a:endParaRPr lang="en-US"/>
        </a:p>
      </dgm:t>
    </dgm:pt>
    <dgm:pt modelId="{C2D4E2B9-2154-43F0-9C19-9126C45B862B}" type="sibTrans" cxnId="{856C14B1-47CF-48F4-BC72-259914E82860}">
      <dgm:prSet/>
      <dgm:spPr/>
      <dgm:t>
        <a:bodyPr/>
        <a:lstStyle/>
        <a:p>
          <a:endParaRPr lang="en-US"/>
        </a:p>
      </dgm:t>
    </dgm:pt>
    <dgm:pt modelId="{5710C441-4D0E-4795-90C5-843CBDD6CD9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4A7C7805-0586-4512-BEF6-485CFD564CC4}" type="parTrans" cxnId="{DEBBA0C9-89BE-40F7-A672-C6861C6AFF77}">
      <dgm:prSet/>
      <dgm:spPr/>
      <dgm:t>
        <a:bodyPr/>
        <a:lstStyle/>
        <a:p>
          <a:endParaRPr lang="en-US"/>
        </a:p>
      </dgm:t>
    </dgm:pt>
    <dgm:pt modelId="{D989E222-0E6F-45D2-993C-20F2F654689A}" type="sibTrans" cxnId="{DEBBA0C9-89BE-40F7-A672-C6861C6AFF77}">
      <dgm:prSet/>
      <dgm:spPr/>
      <dgm:t>
        <a:bodyPr/>
        <a:lstStyle/>
        <a:p>
          <a:endParaRPr lang="en-US"/>
        </a:p>
      </dgm:t>
    </dgm:pt>
    <dgm:pt modelId="{3884A32D-D03C-47E8-BB89-81F93192E3DC}" type="pres">
      <dgm:prSet presAssocID="{F14CA8E4-DD32-46A2-BB69-5E2E2DC6776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8325E1-BFA7-4353-BAE0-6346B48D4A08}" type="pres">
      <dgm:prSet presAssocID="{42ABF954-D76B-4696-BD2B-7019E6011185}" presName="hierRoot1" presStyleCnt="0">
        <dgm:presLayoutVars>
          <dgm:hierBranch/>
        </dgm:presLayoutVars>
      </dgm:prSet>
      <dgm:spPr/>
    </dgm:pt>
    <dgm:pt modelId="{73C934A8-DA96-4955-B95D-B509FFEB1AFB}" type="pres">
      <dgm:prSet presAssocID="{42ABF954-D76B-4696-BD2B-7019E6011185}" presName="rootComposite1" presStyleCnt="0"/>
      <dgm:spPr/>
    </dgm:pt>
    <dgm:pt modelId="{B3CDF49D-1B35-4BB0-A38C-8425793219BD}" type="pres">
      <dgm:prSet presAssocID="{42ABF954-D76B-4696-BD2B-7019E601118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D13C00-8974-4AA3-B7E4-4BEF4D77BA64}" type="pres">
      <dgm:prSet presAssocID="{42ABF954-D76B-4696-BD2B-7019E601118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C637611-412E-4262-BEC2-20966B878C5F}" type="pres">
      <dgm:prSet presAssocID="{42ABF954-D76B-4696-BD2B-7019E6011185}" presName="hierChild2" presStyleCnt="0"/>
      <dgm:spPr/>
    </dgm:pt>
    <dgm:pt modelId="{86162D46-E951-4935-A910-7EB611831DE7}" type="pres">
      <dgm:prSet presAssocID="{F2CCF9FA-B748-4BB6-BC83-E10D529049C3}" presName="Name35" presStyleLbl="parChTrans1D2" presStyleIdx="0" presStyleCnt="3"/>
      <dgm:spPr/>
      <dgm:t>
        <a:bodyPr/>
        <a:lstStyle/>
        <a:p>
          <a:endParaRPr lang="en-US"/>
        </a:p>
      </dgm:t>
    </dgm:pt>
    <dgm:pt modelId="{2438F6CA-4004-4FC1-B6E4-532539CC68F8}" type="pres">
      <dgm:prSet presAssocID="{ACF8CE63-DD70-45AB-8A8F-50CE38F4B952}" presName="hierRoot2" presStyleCnt="0">
        <dgm:presLayoutVars>
          <dgm:hierBranch/>
        </dgm:presLayoutVars>
      </dgm:prSet>
      <dgm:spPr/>
    </dgm:pt>
    <dgm:pt modelId="{6DA8777B-0B88-4D16-AC32-18F89405734A}" type="pres">
      <dgm:prSet presAssocID="{ACF8CE63-DD70-45AB-8A8F-50CE38F4B952}" presName="rootComposite" presStyleCnt="0"/>
      <dgm:spPr/>
    </dgm:pt>
    <dgm:pt modelId="{514B1B4A-B4DA-49ED-91C9-AC5F14695A4C}" type="pres">
      <dgm:prSet presAssocID="{ACF8CE63-DD70-45AB-8A8F-50CE38F4B95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28F564-6A96-4296-837B-2D3525C80324}" type="pres">
      <dgm:prSet presAssocID="{ACF8CE63-DD70-45AB-8A8F-50CE38F4B952}" presName="rootConnector" presStyleLbl="node2" presStyleIdx="0" presStyleCnt="3"/>
      <dgm:spPr/>
      <dgm:t>
        <a:bodyPr/>
        <a:lstStyle/>
        <a:p>
          <a:endParaRPr lang="en-US"/>
        </a:p>
      </dgm:t>
    </dgm:pt>
    <dgm:pt modelId="{4024ED31-2A02-4B00-896D-5692770F4200}" type="pres">
      <dgm:prSet presAssocID="{ACF8CE63-DD70-45AB-8A8F-50CE38F4B952}" presName="hierChild4" presStyleCnt="0"/>
      <dgm:spPr/>
    </dgm:pt>
    <dgm:pt modelId="{F7106BB4-0AC0-4D3E-A845-9DA982C337FA}" type="pres">
      <dgm:prSet presAssocID="{ACF8CE63-DD70-45AB-8A8F-50CE38F4B952}" presName="hierChild5" presStyleCnt="0"/>
      <dgm:spPr/>
    </dgm:pt>
    <dgm:pt modelId="{66CFDA80-F822-43D6-8D45-AC2D7F0FAD25}" type="pres">
      <dgm:prSet presAssocID="{DFDBFFE9-9CE2-49DE-A97C-1FA792B80BBC}" presName="Name35" presStyleLbl="parChTrans1D2" presStyleIdx="1" presStyleCnt="3"/>
      <dgm:spPr/>
      <dgm:t>
        <a:bodyPr/>
        <a:lstStyle/>
        <a:p>
          <a:endParaRPr lang="en-US"/>
        </a:p>
      </dgm:t>
    </dgm:pt>
    <dgm:pt modelId="{2371BB1F-18AA-4A2D-A542-E422C2B2A81D}" type="pres">
      <dgm:prSet presAssocID="{D8E7DA0C-8B12-462A-B59B-5115DA6D0B76}" presName="hierRoot2" presStyleCnt="0">
        <dgm:presLayoutVars>
          <dgm:hierBranch/>
        </dgm:presLayoutVars>
      </dgm:prSet>
      <dgm:spPr/>
    </dgm:pt>
    <dgm:pt modelId="{96869E0B-21D0-441D-94DF-CD0EF30CCEE0}" type="pres">
      <dgm:prSet presAssocID="{D8E7DA0C-8B12-462A-B59B-5115DA6D0B76}" presName="rootComposite" presStyleCnt="0"/>
      <dgm:spPr/>
    </dgm:pt>
    <dgm:pt modelId="{D96D5B6E-EABE-404F-A0E3-8AEA9A69F7F8}" type="pres">
      <dgm:prSet presAssocID="{D8E7DA0C-8B12-462A-B59B-5115DA6D0B7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BFAA6E-112B-4D79-BB93-C27036BD2E2E}" type="pres">
      <dgm:prSet presAssocID="{D8E7DA0C-8B12-462A-B59B-5115DA6D0B76}" presName="rootConnector" presStyleLbl="node2" presStyleIdx="1" presStyleCnt="3"/>
      <dgm:spPr/>
      <dgm:t>
        <a:bodyPr/>
        <a:lstStyle/>
        <a:p>
          <a:endParaRPr lang="en-US"/>
        </a:p>
      </dgm:t>
    </dgm:pt>
    <dgm:pt modelId="{345D75D9-36DC-49EB-A4FA-23CD3859C7FB}" type="pres">
      <dgm:prSet presAssocID="{D8E7DA0C-8B12-462A-B59B-5115DA6D0B76}" presName="hierChild4" presStyleCnt="0"/>
      <dgm:spPr/>
    </dgm:pt>
    <dgm:pt modelId="{436A9EA1-5D83-42E3-BD87-0E88115FD841}" type="pres">
      <dgm:prSet presAssocID="{CBE1D057-0AE2-4FB5-A908-9E04572A6730}" presName="Name35" presStyleLbl="parChTrans1D3" presStyleIdx="0" presStyleCnt="3"/>
      <dgm:spPr/>
      <dgm:t>
        <a:bodyPr/>
        <a:lstStyle/>
        <a:p>
          <a:endParaRPr lang="en-US"/>
        </a:p>
      </dgm:t>
    </dgm:pt>
    <dgm:pt modelId="{6A59BFB0-1357-48E6-8F6F-4C1869D4DEB5}" type="pres">
      <dgm:prSet presAssocID="{46F8F832-0A7A-46CA-A37D-41D56CAFE73F}" presName="hierRoot2" presStyleCnt="0">
        <dgm:presLayoutVars>
          <dgm:hierBranch val="r"/>
        </dgm:presLayoutVars>
      </dgm:prSet>
      <dgm:spPr/>
    </dgm:pt>
    <dgm:pt modelId="{E18DA584-CB97-4561-8CB2-6FCDE6EBD513}" type="pres">
      <dgm:prSet presAssocID="{46F8F832-0A7A-46CA-A37D-41D56CAFE73F}" presName="rootComposite" presStyleCnt="0"/>
      <dgm:spPr/>
    </dgm:pt>
    <dgm:pt modelId="{9DB92AC5-8F7E-4D85-AC0B-2BB4897F8BDD}" type="pres">
      <dgm:prSet presAssocID="{46F8F832-0A7A-46CA-A37D-41D56CAFE73F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C61E20-9929-42B7-93A1-B36461529FC9}" type="pres">
      <dgm:prSet presAssocID="{46F8F832-0A7A-46CA-A37D-41D56CAFE73F}" presName="rootConnector" presStyleLbl="node3" presStyleIdx="0" presStyleCnt="3"/>
      <dgm:spPr/>
      <dgm:t>
        <a:bodyPr/>
        <a:lstStyle/>
        <a:p>
          <a:endParaRPr lang="en-US"/>
        </a:p>
      </dgm:t>
    </dgm:pt>
    <dgm:pt modelId="{DCF30C4B-173B-4B7A-AE08-EEA3FA9709ED}" type="pres">
      <dgm:prSet presAssocID="{46F8F832-0A7A-46CA-A37D-41D56CAFE73F}" presName="hierChild4" presStyleCnt="0"/>
      <dgm:spPr/>
    </dgm:pt>
    <dgm:pt modelId="{DDCA1C47-1ECF-4AD7-A965-AA219A9DC3DC}" type="pres">
      <dgm:prSet presAssocID="{46F8F832-0A7A-46CA-A37D-41D56CAFE73F}" presName="hierChild5" presStyleCnt="0"/>
      <dgm:spPr/>
    </dgm:pt>
    <dgm:pt modelId="{B0D7573B-F997-468A-BE34-DDF01A24420C}" type="pres">
      <dgm:prSet presAssocID="{408CBE16-4404-4373-B962-4F8C2EA98524}" presName="Name35" presStyleLbl="parChTrans1D3" presStyleIdx="1" presStyleCnt="3"/>
      <dgm:spPr/>
      <dgm:t>
        <a:bodyPr/>
        <a:lstStyle/>
        <a:p>
          <a:endParaRPr lang="en-US"/>
        </a:p>
      </dgm:t>
    </dgm:pt>
    <dgm:pt modelId="{2C9F3DEF-568B-4501-B948-36831AE7D3C6}" type="pres">
      <dgm:prSet presAssocID="{E90BE7A9-3D0D-4114-B566-E87932CD1C40}" presName="hierRoot2" presStyleCnt="0">
        <dgm:presLayoutVars>
          <dgm:hierBranch val="r"/>
        </dgm:presLayoutVars>
      </dgm:prSet>
      <dgm:spPr/>
    </dgm:pt>
    <dgm:pt modelId="{81D55F0E-B3FF-4B2B-8828-4F258B98F358}" type="pres">
      <dgm:prSet presAssocID="{E90BE7A9-3D0D-4114-B566-E87932CD1C40}" presName="rootComposite" presStyleCnt="0"/>
      <dgm:spPr/>
    </dgm:pt>
    <dgm:pt modelId="{F24EEDED-5700-43FB-B150-AA3C72273566}" type="pres">
      <dgm:prSet presAssocID="{E90BE7A9-3D0D-4114-B566-E87932CD1C40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59C3F1-190F-42F3-8383-2729DD3B497A}" type="pres">
      <dgm:prSet presAssocID="{E90BE7A9-3D0D-4114-B566-E87932CD1C40}" presName="rootConnector" presStyleLbl="node3" presStyleIdx="1" presStyleCnt="3"/>
      <dgm:spPr/>
      <dgm:t>
        <a:bodyPr/>
        <a:lstStyle/>
        <a:p>
          <a:endParaRPr lang="en-US"/>
        </a:p>
      </dgm:t>
    </dgm:pt>
    <dgm:pt modelId="{1E475743-A39F-4A70-B530-123FE4D42DD3}" type="pres">
      <dgm:prSet presAssocID="{E90BE7A9-3D0D-4114-B566-E87932CD1C40}" presName="hierChild4" presStyleCnt="0"/>
      <dgm:spPr/>
    </dgm:pt>
    <dgm:pt modelId="{0032DD70-1A88-42C9-9141-14B88D686E6A}" type="pres">
      <dgm:prSet presAssocID="{E90BE7A9-3D0D-4114-B566-E87932CD1C40}" presName="hierChild5" presStyleCnt="0"/>
      <dgm:spPr/>
    </dgm:pt>
    <dgm:pt modelId="{760D1A92-717E-4806-8C1F-B0DD5BDE56EC}" type="pres">
      <dgm:prSet presAssocID="{DAB13823-3159-4E15-B20E-AC055366B865}" presName="Name35" presStyleLbl="parChTrans1D3" presStyleIdx="2" presStyleCnt="3"/>
      <dgm:spPr/>
      <dgm:t>
        <a:bodyPr/>
        <a:lstStyle/>
        <a:p>
          <a:endParaRPr lang="en-US"/>
        </a:p>
      </dgm:t>
    </dgm:pt>
    <dgm:pt modelId="{89466612-2BD4-47E6-9FF7-2D8379247AF0}" type="pres">
      <dgm:prSet presAssocID="{996ACEF9-29BC-4B24-A070-CB5071815D88}" presName="hierRoot2" presStyleCnt="0">
        <dgm:presLayoutVars>
          <dgm:hierBranch val="r"/>
        </dgm:presLayoutVars>
      </dgm:prSet>
      <dgm:spPr/>
    </dgm:pt>
    <dgm:pt modelId="{A69EC502-BABA-4CB8-B837-21BAAA8497EE}" type="pres">
      <dgm:prSet presAssocID="{996ACEF9-29BC-4B24-A070-CB5071815D88}" presName="rootComposite" presStyleCnt="0"/>
      <dgm:spPr/>
    </dgm:pt>
    <dgm:pt modelId="{D7301200-EEC9-4885-BB6B-81EFCBD8952B}" type="pres">
      <dgm:prSet presAssocID="{996ACEF9-29BC-4B24-A070-CB5071815D8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6632A3-9EB9-4CF8-839D-FA6C4D137F71}" type="pres">
      <dgm:prSet presAssocID="{996ACEF9-29BC-4B24-A070-CB5071815D88}" presName="rootConnector" presStyleLbl="node3" presStyleIdx="2" presStyleCnt="3"/>
      <dgm:spPr/>
      <dgm:t>
        <a:bodyPr/>
        <a:lstStyle/>
        <a:p>
          <a:endParaRPr lang="en-US"/>
        </a:p>
      </dgm:t>
    </dgm:pt>
    <dgm:pt modelId="{B3DA32CD-FC70-47FF-9723-92830586A3C9}" type="pres">
      <dgm:prSet presAssocID="{996ACEF9-29BC-4B24-A070-CB5071815D88}" presName="hierChild4" presStyleCnt="0"/>
      <dgm:spPr/>
    </dgm:pt>
    <dgm:pt modelId="{1137942C-2F86-40FA-868F-BD6D7BED8301}" type="pres">
      <dgm:prSet presAssocID="{996ACEF9-29BC-4B24-A070-CB5071815D88}" presName="hierChild5" presStyleCnt="0"/>
      <dgm:spPr/>
    </dgm:pt>
    <dgm:pt modelId="{366539D2-3891-487E-949E-6AB3FDF51FFD}" type="pres">
      <dgm:prSet presAssocID="{D8E7DA0C-8B12-462A-B59B-5115DA6D0B76}" presName="hierChild5" presStyleCnt="0"/>
      <dgm:spPr/>
    </dgm:pt>
    <dgm:pt modelId="{7B70BAFF-B628-41F1-92E0-B497D0893F62}" type="pres">
      <dgm:prSet presAssocID="{4A7C7805-0586-4512-BEF6-485CFD564CC4}" presName="Name35" presStyleLbl="parChTrans1D2" presStyleIdx="2" presStyleCnt="3"/>
      <dgm:spPr/>
      <dgm:t>
        <a:bodyPr/>
        <a:lstStyle/>
        <a:p>
          <a:endParaRPr lang="en-US"/>
        </a:p>
      </dgm:t>
    </dgm:pt>
    <dgm:pt modelId="{89423233-4F2F-4BB7-8DC0-91EC74B2CC31}" type="pres">
      <dgm:prSet presAssocID="{5710C441-4D0E-4795-90C5-843CBDD6CD9A}" presName="hierRoot2" presStyleCnt="0">
        <dgm:presLayoutVars>
          <dgm:hierBranch/>
        </dgm:presLayoutVars>
      </dgm:prSet>
      <dgm:spPr/>
    </dgm:pt>
    <dgm:pt modelId="{0D16F99F-9EBD-4DE2-8005-8F482D2AC274}" type="pres">
      <dgm:prSet presAssocID="{5710C441-4D0E-4795-90C5-843CBDD6CD9A}" presName="rootComposite" presStyleCnt="0"/>
      <dgm:spPr/>
    </dgm:pt>
    <dgm:pt modelId="{DBF31546-8864-40B0-BA23-32FD4BA68C4B}" type="pres">
      <dgm:prSet presAssocID="{5710C441-4D0E-4795-90C5-843CBDD6CD9A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128711-ED7D-4600-B621-C4373ED9837A}" type="pres">
      <dgm:prSet presAssocID="{5710C441-4D0E-4795-90C5-843CBDD6CD9A}" presName="rootConnector" presStyleLbl="node2" presStyleIdx="2" presStyleCnt="3"/>
      <dgm:spPr/>
      <dgm:t>
        <a:bodyPr/>
        <a:lstStyle/>
        <a:p>
          <a:endParaRPr lang="en-US"/>
        </a:p>
      </dgm:t>
    </dgm:pt>
    <dgm:pt modelId="{67EF7545-91FB-4937-A817-CE5E10E5D66F}" type="pres">
      <dgm:prSet presAssocID="{5710C441-4D0E-4795-90C5-843CBDD6CD9A}" presName="hierChild4" presStyleCnt="0"/>
      <dgm:spPr/>
    </dgm:pt>
    <dgm:pt modelId="{638BC545-1CC7-49A8-A1C6-514B5B7BFB0A}" type="pres">
      <dgm:prSet presAssocID="{5710C441-4D0E-4795-90C5-843CBDD6CD9A}" presName="hierChild5" presStyleCnt="0"/>
      <dgm:spPr/>
    </dgm:pt>
    <dgm:pt modelId="{46048A1A-4D40-4FAA-A635-7FCC585EE2DE}" type="pres">
      <dgm:prSet presAssocID="{42ABF954-D76B-4696-BD2B-7019E6011185}" presName="hierChild3" presStyleCnt="0"/>
      <dgm:spPr/>
    </dgm:pt>
  </dgm:ptLst>
  <dgm:cxnLst>
    <dgm:cxn modelId="{59EF1930-9B00-4FA2-AF17-26AD921AD982}" type="presOf" srcId="{5710C441-4D0E-4795-90C5-843CBDD6CD9A}" destId="{71128711-ED7D-4600-B621-C4373ED9837A}" srcOrd="1" destOrd="0" presId="urn:microsoft.com/office/officeart/2005/8/layout/orgChart1"/>
    <dgm:cxn modelId="{C252361A-30B3-4478-857D-CF61AD1E5E0C}" srcId="{F14CA8E4-DD32-46A2-BB69-5E2E2DC67760}" destId="{42ABF954-D76B-4696-BD2B-7019E6011185}" srcOrd="0" destOrd="0" parTransId="{51AC7A1C-1FBB-44A0-ADF4-C7D640B475EA}" sibTransId="{2C363E54-6EF7-4E7F-B587-A8AC876AD5E5}"/>
    <dgm:cxn modelId="{7E7306DB-ED97-4BAD-AFEA-BDD92155D3A9}" type="presOf" srcId="{E90BE7A9-3D0D-4114-B566-E87932CD1C40}" destId="{F24EEDED-5700-43FB-B150-AA3C72273566}" srcOrd="0" destOrd="0" presId="urn:microsoft.com/office/officeart/2005/8/layout/orgChart1"/>
    <dgm:cxn modelId="{49053270-A1FE-463D-828E-53E779DDA625}" type="presOf" srcId="{ACF8CE63-DD70-45AB-8A8F-50CE38F4B952}" destId="{514B1B4A-B4DA-49ED-91C9-AC5F14695A4C}" srcOrd="0" destOrd="0" presId="urn:microsoft.com/office/officeart/2005/8/layout/orgChart1"/>
    <dgm:cxn modelId="{08C7EE4D-5BD1-4FC4-BD6C-F1EEDA6CA952}" type="presOf" srcId="{DAB13823-3159-4E15-B20E-AC055366B865}" destId="{760D1A92-717E-4806-8C1F-B0DD5BDE56EC}" srcOrd="0" destOrd="0" presId="urn:microsoft.com/office/officeart/2005/8/layout/orgChart1"/>
    <dgm:cxn modelId="{E9E50DCF-EB91-4545-A447-7BF493D6C362}" srcId="{42ABF954-D76B-4696-BD2B-7019E6011185}" destId="{D8E7DA0C-8B12-462A-B59B-5115DA6D0B76}" srcOrd="1" destOrd="0" parTransId="{DFDBFFE9-9CE2-49DE-A97C-1FA792B80BBC}" sibTransId="{BA6AC19C-40D6-43F1-98FF-A60A1243B5D1}"/>
    <dgm:cxn modelId="{86108EA8-7286-414F-9EE2-78CE769BC3E3}" type="presOf" srcId="{F2CCF9FA-B748-4BB6-BC83-E10D529049C3}" destId="{86162D46-E951-4935-A910-7EB611831DE7}" srcOrd="0" destOrd="0" presId="urn:microsoft.com/office/officeart/2005/8/layout/orgChart1"/>
    <dgm:cxn modelId="{66114710-9BDD-433B-BF93-B50EA122FB4C}" srcId="{D8E7DA0C-8B12-462A-B59B-5115DA6D0B76}" destId="{46F8F832-0A7A-46CA-A37D-41D56CAFE73F}" srcOrd="0" destOrd="0" parTransId="{CBE1D057-0AE2-4FB5-A908-9E04572A6730}" sibTransId="{55F2023A-A283-4260-861F-EBF5965BEC43}"/>
    <dgm:cxn modelId="{F560763E-DEAD-47E4-A07E-73E65C006FC1}" srcId="{42ABF954-D76B-4696-BD2B-7019E6011185}" destId="{ACF8CE63-DD70-45AB-8A8F-50CE38F4B952}" srcOrd="0" destOrd="0" parTransId="{F2CCF9FA-B748-4BB6-BC83-E10D529049C3}" sibTransId="{724BA9D3-2DF9-499B-A79C-6A7280C9D410}"/>
    <dgm:cxn modelId="{3D008FEB-91FB-4DC7-96E8-E35480D52C08}" type="presOf" srcId="{996ACEF9-29BC-4B24-A070-CB5071815D88}" destId="{D7301200-EEC9-4885-BB6B-81EFCBD8952B}" srcOrd="0" destOrd="0" presId="urn:microsoft.com/office/officeart/2005/8/layout/orgChart1"/>
    <dgm:cxn modelId="{303384E2-9269-4979-98C7-7ED856D893E6}" srcId="{D8E7DA0C-8B12-462A-B59B-5115DA6D0B76}" destId="{E90BE7A9-3D0D-4114-B566-E87932CD1C40}" srcOrd="1" destOrd="0" parTransId="{408CBE16-4404-4373-B962-4F8C2EA98524}" sibTransId="{DF8EDCB3-3B8F-48A8-8126-183B40F23335}"/>
    <dgm:cxn modelId="{6C7E3E34-CD61-46E8-979A-158CAA59727A}" type="presOf" srcId="{5710C441-4D0E-4795-90C5-843CBDD6CD9A}" destId="{DBF31546-8864-40B0-BA23-32FD4BA68C4B}" srcOrd="0" destOrd="0" presId="urn:microsoft.com/office/officeart/2005/8/layout/orgChart1"/>
    <dgm:cxn modelId="{94269EE8-93DE-49CD-A373-6F2A5E07A0D9}" type="presOf" srcId="{42ABF954-D76B-4696-BD2B-7019E6011185}" destId="{B3CDF49D-1B35-4BB0-A38C-8425793219BD}" srcOrd="0" destOrd="0" presId="urn:microsoft.com/office/officeart/2005/8/layout/orgChart1"/>
    <dgm:cxn modelId="{B4BFBB1E-F80F-4D46-9189-7078F2C9C5FC}" type="presOf" srcId="{996ACEF9-29BC-4B24-A070-CB5071815D88}" destId="{5D6632A3-9EB9-4CF8-839D-FA6C4D137F71}" srcOrd="1" destOrd="0" presId="urn:microsoft.com/office/officeart/2005/8/layout/orgChart1"/>
    <dgm:cxn modelId="{FD830923-F1EC-4068-873D-27AC722E3299}" type="presOf" srcId="{4A7C7805-0586-4512-BEF6-485CFD564CC4}" destId="{7B70BAFF-B628-41F1-92E0-B497D0893F62}" srcOrd="0" destOrd="0" presId="urn:microsoft.com/office/officeart/2005/8/layout/orgChart1"/>
    <dgm:cxn modelId="{52140F85-AFC3-4B97-96C2-C1907C3E05CE}" type="presOf" srcId="{46F8F832-0A7A-46CA-A37D-41D56CAFE73F}" destId="{27C61E20-9929-42B7-93A1-B36461529FC9}" srcOrd="1" destOrd="0" presId="urn:microsoft.com/office/officeart/2005/8/layout/orgChart1"/>
    <dgm:cxn modelId="{A7DC4928-4F55-462A-A58B-94E49C81F342}" type="presOf" srcId="{D8E7DA0C-8B12-462A-B59B-5115DA6D0B76}" destId="{80BFAA6E-112B-4D79-BB93-C27036BD2E2E}" srcOrd="1" destOrd="0" presId="urn:microsoft.com/office/officeart/2005/8/layout/orgChart1"/>
    <dgm:cxn modelId="{58C74BF5-CFB5-4016-96E4-A9A61B77C0B1}" type="presOf" srcId="{F14CA8E4-DD32-46A2-BB69-5E2E2DC67760}" destId="{3884A32D-D03C-47E8-BB89-81F93192E3DC}" srcOrd="0" destOrd="0" presId="urn:microsoft.com/office/officeart/2005/8/layout/orgChart1"/>
    <dgm:cxn modelId="{856C14B1-47CF-48F4-BC72-259914E82860}" srcId="{D8E7DA0C-8B12-462A-B59B-5115DA6D0B76}" destId="{996ACEF9-29BC-4B24-A070-CB5071815D88}" srcOrd="2" destOrd="0" parTransId="{DAB13823-3159-4E15-B20E-AC055366B865}" sibTransId="{C2D4E2B9-2154-43F0-9C19-9126C45B862B}"/>
    <dgm:cxn modelId="{2EDDD84E-7531-4072-8168-708988DFC251}" type="presOf" srcId="{DFDBFFE9-9CE2-49DE-A97C-1FA792B80BBC}" destId="{66CFDA80-F822-43D6-8D45-AC2D7F0FAD25}" srcOrd="0" destOrd="0" presId="urn:microsoft.com/office/officeart/2005/8/layout/orgChart1"/>
    <dgm:cxn modelId="{78656EEF-6794-432E-8E85-A423DF99A1BA}" type="presOf" srcId="{408CBE16-4404-4373-B962-4F8C2EA98524}" destId="{B0D7573B-F997-468A-BE34-DDF01A24420C}" srcOrd="0" destOrd="0" presId="urn:microsoft.com/office/officeart/2005/8/layout/orgChart1"/>
    <dgm:cxn modelId="{18C09292-14C7-4A45-892F-13E2AC0304B4}" type="presOf" srcId="{46F8F832-0A7A-46CA-A37D-41D56CAFE73F}" destId="{9DB92AC5-8F7E-4D85-AC0B-2BB4897F8BDD}" srcOrd="0" destOrd="0" presId="urn:microsoft.com/office/officeart/2005/8/layout/orgChart1"/>
    <dgm:cxn modelId="{DEBBA0C9-89BE-40F7-A672-C6861C6AFF77}" srcId="{42ABF954-D76B-4696-BD2B-7019E6011185}" destId="{5710C441-4D0E-4795-90C5-843CBDD6CD9A}" srcOrd="2" destOrd="0" parTransId="{4A7C7805-0586-4512-BEF6-485CFD564CC4}" sibTransId="{D989E222-0E6F-45D2-993C-20F2F654689A}"/>
    <dgm:cxn modelId="{88450531-7363-49DC-9D0C-B69646A7C678}" type="presOf" srcId="{ACF8CE63-DD70-45AB-8A8F-50CE38F4B952}" destId="{2D28F564-6A96-4296-837B-2D3525C80324}" srcOrd="1" destOrd="0" presId="urn:microsoft.com/office/officeart/2005/8/layout/orgChart1"/>
    <dgm:cxn modelId="{CFCC42B9-48F2-4108-9C46-92ABB2BD7FF5}" type="presOf" srcId="{CBE1D057-0AE2-4FB5-A908-9E04572A6730}" destId="{436A9EA1-5D83-42E3-BD87-0E88115FD841}" srcOrd="0" destOrd="0" presId="urn:microsoft.com/office/officeart/2005/8/layout/orgChart1"/>
    <dgm:cxn modelId="{277A046B-4860-4474-BF20-AC1F48976C4D}" type="presOf" srcId="{E90BE7A9-3D0D-4114-B566-E87932CD1C40}" destId="{6259C3F1-190F-42F3-8383-2729DD3B497A}" srcOrd="1" destOrd="0" presId="urn:microsoft.com/office/officeart/2005/8/layout/orgChart1"/>
    <dgm:cxn modelId="{034E5458-3D5C-4D16-B895-27D4FA30E50F}" type="presOf" srcId="{42ABF954-D76B-4696-BD2B-7019E6011185}" destId="{01D13C00-8974-4AA3-B7E4-4BEF4D77BA64}" srcOrd="1" destOrd="0" presId="urn:microsoft.com/office/officeart/2005/8/layout/orgChart1"/>
    <dgm:cxn modelId="{92609C6E-E4ED-4F8A-A243-20967364DBC1}" type="presOf" srcId="{D8E7DA0C-8B12-462A-B59B-5115DA6D0B76}" destId="{D96D5B6E-EABE-404F-A0E3-8AEA9A69F7F8}" srcOrd="0" destOrd="0" presId="urn:microsoft.com/office/officeart/2005/8/layout/orgChart1"/>
    <dgm:cxn modelId="{444F8619-A751-4542-B96C-1D1C24859B98}" type="presParOf" srcId="{3884A32D-D03C-47E8-BB89-81F93192E3DC}" destId="{E28325E1-BFA7-4353-BAE0-6346B48D4A08}" srcOrd="0" destOrd="0" presId="urn:microsoft.com/office/officeart/2005/8/layout/orgChart1"/>
    <dgm:cxn modelId="{2CCF7326-695D-495F-862F-53EB0C09F702}" type="presParOf" srcId="{E28325E1-BFA7-4353-BAE0-6346B48D4A08}" destId="{73C934A8-DA96-4955-B95D-B509FFEB1AFB}" srcOrd="0" destOrd="0" presId="urn:microsoft.com/office/officeart/2005/8/layout/orgChart1"/>
    <dgm:cxn modelId="{1D1BDAF3-38B8-43A1-B8DF-9F91E6AC8935}" type="presParOf" srcId="{73C934A8-DA96-4955-B95D-B509FFEB1AFB}" destId="{B3CDF49D-1B35-4BB0-A38C-8425793219BD}" srcOrd="0" destOrd="0" presId="urn:microsoft.com/office/officeart/2005/8/layout/orgChart1"/>
    <dgm:cxn modelId="{5F68782C-DCB9-4BB1-817E-43E57CBE1883}" type="presParOf" srcId="{73C934A8-DA96-4955-B95D-B509FFEB1AFB}" destId="{01D13C00-8974-4AA3-B7E4-4BEF4D77BA64}" srcOrd="1" destOrd="0" presId="urn:microsoft.com/office/officeart/2005/8/layout/orgChart1"/>
    <dgm:cxn modelId="{7AD4D517-FDEA-4A47-8823-326A186993A9}" type="presParOf" srcId="{E28325E1-BFA7-4353-BAE0-6346B48D4A08}" destId="{CC637611-412E-4262-BEC2-20966B878C5F}" srcOrd="1" destOrd="0" presId="urn:microsoft.com/office/officeart/2005/8/layout/orgChart1"/>
    <dgm:cxn modelId="{C619B2B9-FF5A-4C73-AFC2-61D59ED6E3ED}" type="presParOf" srcId="{CC637611-412E-4262-BEC2-20966B878C5F}" destId="{86162D46-E951-4935-A910-7EB611831DE7}" srcOrd="0" destOrd="0" presId="urn:microsoft.com/office/officeart/2005/8/layout/orgChart1"/>
    <dgm:cxn modelId="{6C25EC2D-623F-44CE-A7FA-48405F1D4DB2}" type="presParOf" srcId="{CC637611-412E-4262-BEC2-20966B878C5F}" destId="{2438F6CA-4004-4FC1-B6E4-532539CC68F8}" srcOrd="1" destOrd="0" presId="urn:microsoft.com/office/officeart/2005/8/layout/orgChart1"/>
    <dgm:cxn modelId="{3F3FD048-488B-4546-87BA-9099AAF92B88}" type="presParOf" srcId="{2438F6CA-4004-4FC1-B6E4-532539CC68F8}" destId="{6DA8777B-0B88-4D16-AC32-18F89405734A}" srcOrd="0" destOrd="0" presId="urn:microsoft.com/office/officeart/2005/8/layout/orgChart1"/>
    <dgm:cxn modelId="{EB842398-D061-4E96-A3BD-01021406C46D}" type="presParOf" srcId="{6DA8777B-0B88-4D16-AC32-18F89405734A}" destId="{514B1B4A-B4DA-49ED-91C9-AC5F14695A4C}" srcOrd="0" destOrd="0" presId="urn:microsoft.com/office/officeart/2005/8/layout/orgChart1"/>
    <dgm:cxn modelId="{3E6D7FD0-58F7-4446-A8F4-D4BA253559BC}" type="presParOf" srcId="{6DA8777B-0B88-4D16-AC32-18F89405734A}" destId="{2D28F564-6A96-4296-837B-2D3525C80324}" srcOrd="1" destOrd="0" presId="urn:microsoft.com/office/officeart/2005/8/layout/orgChart1"/>
    <dgm:cxn modelId="{8AB4D8D0-9051-479D-BD2F-801F909B5888}" type="presParOf" srcId="{2438F6CA-4004-4FC1-B6E4-532539CC68F8}" destId="{4024ED31-2A02-4B00-896D-5692770F4200}" srcOrd="1" destOrd="0" presId="urn:microsoft.com/office/officeart/2005/8/layout/orgChart1"/>
    <dgm:cxn modelId="{F131ACE5-FD57-4D3B-BFE6-49EB81B85781}" type="presParOf" srcId="{2438F6CA-4004-4FC1-B6E4-532539CC68F8}" destId="{F7106BB4-0AC0-4D3E-A845-9DA982C337FA}" srcOrd="2" destOrd="0" presId="urn:microsoft.com/office/officeart/2005/8/layout/orgChart1"/>
    <dgm:cxn modelId="{4041A433-83D2-4F63-BF82-AA3046A96398}" type="presParOf" srcId="{CC637611-412E-4262-BEC2-20966B878C5F}" destId="{66CFDA80-F822-43D6-8D45-AC2D7F0FAD25}" srcOrd="2" destOrd="0" presId="urn:microsoft.com/office/officeart/2005/8/layout/orgChart1"/>
    <dgm:cxn modelId="{8A3462A7-B78D-4E12-87C6-12A3CCBCFF70}" type="presParOf" srcId="{CC637611-412E-4262-BEC2-20966B878C5F}" destId="{2371BB1F-18AA-4A2D-A542-E422C2B2A81D}" srcOrd="3" destOrd="0" presId="urn:microsoft.com/office/officeart/2005/8/layout/orgChart1"/>
    <dgm:cxn modelId="{3F53E289-34D1-4089-8081-FE30434EA3E6}" type="presParOf" srcId="{2371BB1F-18AA-4A2D-A542-E422C2B2A81D}" destId="{96869E0B-21D0-441D-94DF-CD0EF30CCEE0}" srcOrd="0" destOrd="0" presId="urn:microsoft.com/office/officeart/2005/8/layout/orgChart1"/>
    <dgm:cxn modelId="{FD4F56B4-F6A0-42DB-95BD-727B088781C2}" type="presParOf" srcId="{96869E0B-21D0-441D-94DF-CD0EF30CCEE0}" destId="{D96D5B6E-EABE-404F-A0E3-8AEA9A69F7F8}" srcOrd="0" destOrd="0" presId="urn:microsoft.com/office/officeart/2005/8/layout/orgChart1"/>
    <dgm:cxn modelId="{665E3003-3E4C-46D1-A968-B1D1B004E1C2}" type="presParOf" srcId="{96869E0B-21D0-441D-94DF-CD0EF30CCEE0}" destId="{80BFAA6E-112B-4D79-BB93-C27036BD2E2E}" srcOrd="1" destOrd="0" presId="urn:microsoft.com/office/officeart/2005/8/layout/orgChart1"/>
    <dgm:cxn modelId="{A851AA0D-2A04-40E8-BDA0-C57B8EE66C20}" type="presParOf" srcId="{2371BB1F-18AA-4A2D-A542-E422C2B2A81D}" destId="{345D75D9-36DC-49EB-A4FA-23CD3859C7FB}" srcOrd="1" destOrd="0" presId="urn:microsoft.com/office/officeart/2005/8/layout/orgChart1"/>
    <dgm:cxn modelId="{66A0133D-2913-4FB5-93C7-0D9CCB2D2F41}" type="presParOf" srcId="{345D75D9-36DC-49EB-A4FA-23CD3859C7FB}" destId="{436A9EA1-5D83-42E3-BD87-0E88115FD841}" srcOrd="0" destOrd="0" presId="urn:microsoft.com/office/officeart/2005/8/layout/orgChart1"/>
    <dgm:cxn modelId="{3DE2DBAD-F8A4-42AF-A5BA-67075A1E7316}" type="presParOf" srcId="{345D75D9-36DC-49EB-A4FA-23CD3859C7FB}" destId="{6A59BFB0-1357-48E6-8F6F-4C1869D4DEB5}" srcOrd="1" destOrd="0" presId="urn:microsoft.com/office/officeart/2005/8/layout/orgChart1"/>
    <dgm:cxn modelId="{69CC17DE-5FF2-4088-859D-2592D8DD86CD}" type="presParOf" srcId="{6A59BFB0-1357-48E6-8F6F-4C1869D4DEB5}" destId="{E18DA584-CB97-4561-8CB2-6FCDE6EBD513}" srcOrd="0" destOrd="0" presId="urn:microsoft.com/office/officeart/2005/8/layout/orgChart1"/>
    <dgm:cxn modelId="{D177F808-E488-4504-9BD1-7FA5698797C0}" type="presParOf" srcId="{E18DA584-CB97-4561-8CB2-6FCDE6EBD513}" destId="{9DB92AC5-8F7E-4D85-AC0B-2BB4897F8BDD}" srcOrd="0" destOrd="0" presId="urn:microsoft.com/office/officeart/2005/8/layout/orgChart1"/>
    <dgm:cxn modelId="{5B7EDCE9-E29F-41B0-9F6F-EB82225E44C8}" type="presParOf" srcId="{E18DA584-CB97-4561-8CB2-6FCDE6EBD513}" destId="{27C61E20-9929-42B7-93A1-B36461529FC9}" srcOrd="1" destOrd="0" presId="urn:microsoft.com/office/officeart/2005/8/layout/orgChart1"/>
    <dgm:cxn modelId="{DC97AB74-57DA-4647-B999-C4635F7792BB}" type="presParOf" srcId="{6A59BFB0-1357-48E6-8F6F-4C1869D4DEB5}" destId="{DCF30C4B-173B-4B7A-AE08-EEA3FA9709ED}" srcOrd="1" destOrd="0" presId="urn:microsoft.com/office/officeart/2005/8/layout/orgChart1"/>
    <dgm:cxn modelId="{6AA63CB3-923A-4B41-A86C-1FA10A03C60B}" type="presParOf" srcId="{6A59BFB0-1357-48E6-8F6F-4C1869D4DEB5}" destId="{DDCA1C47-1ECF-4AD7-A965-AA219A9DC3DC}" srcOrd="2" destOrd="0" presId="urn:microsoft.com/office/officeart/2005/8/layout/orgChart1"/>
    <dgm:cxn modelId="{6ECB49BC-6BC7-4F86-97FB-07B854E045A1}" type="presParOf" srcId="{345D75D9-36DC-49EB-A4FA-23CD3859C7FB}" destId="{B0D7573B-F997-468A-BE34-DDF01A24420C}" srcOrd="2" destOrd="0" presId="urn:microsoft.com/office/officeart/2005/8/layout/orgChart1"/>
    <dgm:cxn modelId="{3496668B-536C-4947-BF80-AD19DB190312}" type="presParOf" srcId="{345D75D9-36DC-49EB-A4FA-23CD3859C7FB}" destId="{2C9F3DEF-568B-4501-B948-36831AE7D3C6}" srcOrd="3" destOrd="0" presId="urn:microsoft.com/office/officeart/2005/8/layout/orgChart1"/>
    <dgm:cxn modelId="{EA9F5464-E66B-430D-AFCD-0D7C41D43A25}" type="presParOf" srcId="{2C9F3DEF-568B-4501-B948-36831AE7D3C6}" destId="{81D55F0E-B3FF-4B2B-8828-4F258B98F358}" srcOrd="0" destOrd="0" presId="urn:microsoft.com/office/officeart/2005/8/layout/orgChart1"/>
    <dgm:cxn modelId="{AE0ADB91-8190-4C9F-AF07-269DDBC04048}" type="presParOf" srcId="{81D55F0E-B3FF-4B2B-8828-4F258B98F358}" destId="{F24EEDED-5700-43FB-B150-AA3C72273566}" srcOrd="0" destOrd="0" presId="urn:microsoft.com/office/officeart/2005/8/layout/orgChart1"/>
    <dgm:cxn modelId="{0C05DD94-A534-45EB-8FD6-C92EDC728ABA}" type="presParOf" srcId="{81D55F0E-B3FF-4B2B-8828-4F258B98F358}" destId="{6259C3F1-190F-42F3-8383-2729DD3B497A}" srcOrd="1" destOrd="0" presId="urn:microsoft.com/office/officeart/2005/8/layout/orgChart1"/>
    <dgm:cxn modelId="{8501F4DB-E25C-43A9-B02A-B9D94585376C}" type="presParOf" srcId="{2C9F3DEF-568B-4501-B948-36831AE7D3C6}" destId="{1E475743-A39F-4A70-B530-123FE4D42DD3}" srcOrd="1" destOrd="0" presId="urn:microsoft.com/office/officeart/2005/8/layout/orgChart1"/>
    <dgm:cxn modelId="{82197A76-ADCE-4CF7-AF4B-AB69B56618A1}" type="presParOf" srcId="{2C9F3DEF-568B-4501-B948-36831AE7D3C6}" destId="{0032DD70-1A88-42C9-9141-14B88D686E6A}" srcOrd="2" destOrd="0" presId="urn:microsoft.com/office/officeart/2005/8/layout/orgChart1"/>
    <dgm:cxn modelId="{CF5C9904-D62F-4EFF-8FFD-9A1894539E74}" type="presParOf" srcId="{345D75D9-36DC-49EB-A4FA-23CD3859C7FB}" destId="{760D1A92-717E-4806-8C1F-B0DD5BDE56EC}" srcOrd="4" destOrd="0" presId="urn:microsoft.com/office/officeart/2005/8/layout/orgChart1"/>
    <dgm:cxn modelId="{CD3F8588-3CEC-4FD7-98A4-CDB0E45EEF8E}" type="presParOf" srcId="{345D75D9-36DC-49EB-A4FA-23CD3859C7FB}" destId="{89466612-2BD4-47E6-9FF7-2D8379247AF0}" srcOrd="5" destOrd="0" presId="urn:microsoft.com/office/officeart/2005/8/layout/orgChart1"/>
    <dgm:cxn modelId="{C82CB284-BC69-4BCF-BE1B-185AE0BA683D}" type="presParOf" srcId="{89466612-2BD4-47E6-9FF7-2D8379247AF0}" destId="{A69EC502-BABA-4CB8-B837-21BAAA8497EE}" srcOrd="0" destOrd="0" presId="urn:microsoft.com/office/officeart/2005/8/layout/orgChart1"/>
    <dgm:cxn modelId="{E4D7C454-1CD6-4B71-92A7-6052015C8177}" type="presParOf" srcId="{A69EC502-BABA-4CB8-B837-21BAAA8497EE}" destId="{D7301200-EEC9-4885-BB6B-81EFCBD8952B}" srcOrd="0" destOrd="0" presId="urn:microsoft.com/office/officeart/2005/8/layout/orgChart1"/>
    <dgm:cxn modelId="{653A9D87-F9B8-4A27-8A81-60BA7369DC02}" type="presParOf" srcId="{A69EC502-BABA-4CB8-B837-21BAAA8497EE}" destId="{5D6632A3-9EB9-4CF8-839D-FA6C4D137F71}" srcOrd="1" destOrd="0" presId="urn:microsoft.com/office/officeart/2005/8/layout/orgChart1"/>
    <dgm:cxn modelId="{B667894A-9D40-4CC7-B178-E053594AD6C3}" type="presParOf" srcId="{89466612-2BD4-47E6-9FF7-2D8379247AF0}" destId="{B3DA32CD-FC70-47FF-9723-92830586A3C9}" srcOrd="1" destOrd="0" presId="urn:microsoft.com/office/officeart/2005/8/layout/orgChart1"/>
    <dgm:cxn modelId="{7E378E12-2B61-4E88-BEC3-8B82A655650B}" type="presParOf" srcId="{89466612-2BD4-47E6-9FF7-2D8379247AF0}" destId="{1137942C-2F86-40FA-868F-BD6D7BED8301}" srcOrd="2" destOrd="0" presId="urn:microsoft.com/office/officeart/2005/8/layout/orgChart1"/>
    <dgm:cxn modelId="{41E9DCBB-0754-48E5-9554-78A2766F913A}" type="presParOf" srcId="{2371BB1F-18AA-4A2D-A542-E422C2B2A81D}" destId="{366539D2-3891-487E-949E-6AB3FDF51FFD}" srcOrd="2" destOrd="0" presId="urn:microsoft.com/office/officeart/2005/8/layout/orgChart1"/>
    <dgm:cxn modelId="{273CEA9F-D705-4524-A908-0A9496CEF9CA}" type="presParOf" srcId="{CC637611-412E-4262-BEC2-20966B878C5F}" destId="{7B70BAFF-B628-41F1-92E0-B497D0893F62}" srcOrd="4" destOrd="0" presId="urn:microsoft.com/office/officeart/2005/8/layout/orgChart1"/>
    <dgm:cxn modelId="{07D97950-8356-4DB3-9624-F6661D2C9D35}" type="presParOf" srcId="{CC637611-412E-4262-BEC2-20966B878C5F}" destId="{89423233-4F2F-4BB7-8DC0-91EC74B2CC31}" srcOrd="5" destOrd="0" presId="urn:microsoft.com/office/officeart/2005/8/layout/orgChart1"/>
    <dgm:cxn modelId="{664EB6BC-8CD9-4AB8-835F-99FF905206B4}" type="presParOf" srcId="{89423233-4F2F-4BB7-8DC0-91EC74B2CC31}" destId="{0D16F99F-9EBD-4DE2-8005-8F482D2AC274}" srcOrd="0" destOrd="0" presId="urn:microsoft.com/office/officeart/2005/8/layout/orgChart1"/>
    <dgm:cxn modelId="{572566E8-3214-45EE-A6E8-27DD6E5372E8}" type="presParOf" srcId="{0D16F99F-9EBD-4DE2-8005-8F482D2AC274}" destId="{DBF31546-8864-40B0-BA23-32FD4BA68C4B}" srcOrd="0" destOrd="0" presId="urn:microsoft.com/office/officeart/2005/8/layout/orgChart1"/>
    <dgm:cxn modelId="{A915C12F-3C9E-47C8-AB3F-0B72EDFCFEFA}" type="presParOf" srcId="{0D16F99F-9EBD-4DE2-8005-8F482D2AC274}" destId="{71128711-ED7D-4600-B621-C4373ED9837A}" srcOrd="1" destOrd="0" presId="urn:microsoft.com/office/officeart/2005/8/layout/orgChart1"/>
    <dgm:cxn modelId="{1DEA1E1F-2767-49BF-8936-7142F8B367CF}" type="presParOf" srcId="{89423233-4F2F-4BB7-8DC0-91EC74B2CC31}" destId="{67EF7545-91FB-4937-A817-CE5E10E5D66F}" srcOrd="1" destOrd="0" presId="urn:microsoft.com/office/officeart/2005/8/layout/orgChart1"/>
    <dgm:cxn modelId="{30400C7D-B454-4163-AD32-19DD865E6898}" type="presParOf" srcId="{89423233-4F2F-4BB7-8DC0-91EC74B2CC31}" destId="{638BC545-1CC7-49A8-A1C6-514B5B7BFB0A}" srcOrd="2" destOrd="0" presId="urn:microsoft.com/office/officeart/2005/8/layout/orgChart1"/>
    <dgm:cxn modelId="{3742A7E3-EB88-4C84-B324-6EC3A7AB6F53}" type="presParOf" srcId="{E28325E1-BFA7-4353-BAE0-6346B48D4A08}" destId="{46048A1A-4D40-4FAA-A635-7FCC585EE2D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C8458D-BCE7-46B9-96BE-4DB8819E36D3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/>
      <dgm:spPr/>
    </dgm:pt>
    <dgm:pt modelId="{C7F42BFB-BB73-4BDC-809B-6AA4C812982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Chapter2</a:t>
          </a:r>
        </a:p>
      </dgm:t>
    </dgm:pt>
    <dgm:pt modelId="{DA3D2C4E-142F-41E9-B43E-BCC937D0E8D8}" type="parTrans" cxnId="{BB22D64C-5308-41DE-BDD0-3E690EA6A068}">
      <dgm:prSet/>
      <dgm:spPr/>
      <dgm:t>
        <a:bodyPr/>
        <a:lstStyle/>
        <a:p>
          <a:endParaRPr lang="en-US"/>
        </a:p>
      </dgm:t>
    </dgm:pt>
    <dgm:pt modelId="{2358A723-348B-4B7C-897C-9E3311623965}" type="sibTrans" cxnId="{BB22D64C-5308-41DE-BDD0-3E690EA6A068}">
      <dgm:prSet/>
      <dgm:spPr/>
      <dgm:t>
        <a:bodyPr/>
        <a:lstStyle/>
        <a:p>
          <a:endParaRPr lang="en-US"/>
        </a:p>
      </dgm:t>
    </dgm:pt>
    <dgm:pt modelId="{E4F6B35C-F58C-4224-AE84-6BAA1C67DD4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Identifiers</a:t>
          </a:r>
        </a:p>
      </dgm:t>
    </dgm:pt>
    <dgm:pt modelId="{F12D754E-20A6-4A6F-888C-890278D0EDE5}" type="parTrans" cxnId="{AE10FBB1-2EEE-4571-92F3-2FEBE401CD79}">
      <dgm:prSet/>
      <dgm:spPr/>
      <dgm:t>
        <a:bodyPr/>
        <a:lstStyle/>
        <a:p>
          <a:endParaRPr lang="en-US"/>
        </a:p>
      </dgm:t>
    </dgm:pt>
    <dgm:pt modelId="{04C8A0EB-EAAB-48C2-8B16-A66267831AEE}" type="sibTrans" cxnId="{AE10FBB1-2EEE-4571-92F3-2FEBE401CD79}">
      <dgm:prSet/>
      <dgm:spPr/>
      <dgm:t>
        <a:bodyPr/>
        <a:lstStyle/>
        <a:p>
          <a:endParaRPr lang="en-US"/>
        </a:p>
      </dgm:t>
    </dgm:pt>
    <dgm:pt modelId="{61B600B5-E4BC-47AD-B385-81ED54D0BD3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B4EB0D85-5887-4526-8ECD-75121883AB13}" type="parTrans" cxnId="{D8F8EB0C-8147-4E3C-8786-FE2052BBE240}">
      <dgm:prSet/>
      <dgm:spPr/>
      <dgm:t>
        <a:bodyPr/>
        <a:lstStyle/>
        <a:p>
          <a:endParaRPr lang="en-US"/>
        </a:p>
      </dgm:t>
    </dgm:pt>
    <dgm:pt modelId="{9CE7C2D5-B555-43A9-A1EC-EEF23C05766B}" type="sibTrans" cxnId="{D8F8EB0C-8147-4E3C-8786-FE2052BBE240}">
      <dgm:prSet/>
      <dgm:spPr/>
      <dgm:t>
        <a:bodyPr/>
        <a:lstStyle/>
        <a:p>
          <a:endParaRPr lang="en-US"/>
        </a:p>
      </dgm:t>
    </dgm:pt>
    <dgm:pt modelId="{96CB108B-A0C1-411C-8191-4982855684D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0FFE8EA1-72D9-45B6-8915-8B9D206FD7C6}" type="parTrans" cxnId="{453FDA8F-ADB1-4BE2-BDB0-EF7853C9E958}">
      <dgm:prSet/>
      <dgm:spPr/>
      <dgm:t>
        <a:bodyPr/>
        <a:lstStyle/>
        <a:p>
          <a:endParaRPr lang="en-US"/>
        </a:p>
      </dgm:t>
    </dgm:pt>
    <dgm:pt modelId="{3AE8386C-34C3-4A2E-A614-CE4C0174E6DE}" type="sibTrans" cxnId="{453FDA8F-ADB1-4BE2-BDB0-EF7853C9E958}">
      <dgm:prSet/>
      <dgm:spPr/>
      <dgm:t>
        <a:bodyPr/>
        <a:lstStyle/>
        <a:p>
          <a:endParaRPr lang="en-US"/>
        </a:p>
      </dgm:t>
    </dgm:pt>
    <dgm:pt modelId="{7F79A8AB-81C9-4B4E-A794-750A8B333B3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 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918E39F9-8248-4987-9B64-919472275F62}" type="parTrans" cxnId="{8D2D63FB-ADCA-4F9E-AEF3-2604B745D719}">
      <dgm:prSet/>
      <dgm:spPr/>
      <dgm:t>
        <a:bodyPr/>
        <a:lstStyle/>
        <a:p>
          <a:endParaRPr lang="en-US"/>
        </a:p>
      </dgm:t>
    </dgm:pt>
    <dgm:pt modelId="{CF97641C-B3C9-4CC2-BD14-0DA542D4C9CA}" type="sibTrans" cxnId="{8D2D63FB-ADCA-4F9E-AEF3-2604B745D719}">
      <dgm:prSet/>
      <dgm:spPr/>
      <dgm:t>
        <a:bodyPr/>
        <a:lstStyle/>
        <a:p>
          <a:endParaRPr lang="en-US"/>
        </a:p>
      </dgm:t>
    </dgm:pt>
    <dgm:pt modelId="{02A09B7E-275F-486B-9F39-18873A00111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Variables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(Local)</a:t>
          </a:r>
        </a:p>
      </dgm:t>
    </dgm:pt>
    <dgm:pt modelId="{074BE23F-7A99-4EA7-87F6-A84F7BFAC967}" type="parTrans" cxnId="{3D0C865A-80DF-4289-8FE1-C567DB5325F1}">
      <dgm:prSet/>
      <dgm:spPr/>
      <dgm:t>
        <a:bodyPr/>
        <a:lstStyle/>
        <a:p>
          <a:endParaRPr lang="en-US"/>
        </a:p>
      </dgm:t>
    </dgm:pt>
    <dgm:pt modelId="{DC799A6C-1E0B-4F68-AB73-7E03507AAE4C}" type="sibTrans" cxnId="{3D0C865A-80DF-4289-8FE1-C567DB5325F1}">
      <dgm:prSet/>
      <dgm:spPr/>
      <dgm:t>
        <a:bodyPr/>
        <a:lstStyle/>
        <a:p>
          <a:endParaRPr lang="en-US"/>
        </a:p>
      </dgm:t>
    </dgm:pt>
    <dgm:pt modelId="{295A679E-5013-448E-82E8-48D225B4173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3984269C-55A1-4CC8-BEB1-5B45ADF8FD6E}" type="parTrans" cxnId="{5E9C8433-CE01-4EF2-A789-E355401DB594}">
      <dgm:prSet/>
      <dgm:spPr/>
      <dgm:t>
        <a:bodyPr/>
        <a:lstStyle/>
        <a:p>
          <a:endParaRPr lang="en-US"/>
        </a:p>
      </dgm:t>
    </dgm:pt>
    <dgm:pt modelId="{044FF0E9-604C-4260-934F-7FB635BAB756}" type="sibTrans" cxnId="{5E9C8433-CE01-4EF2-A789-E355401DB594}">
      <dgm:prSet/>
      <dgm:spPr/>
      <dgm:t>
        <a:bodyPr/>
        <a:lstStyle/>
        <a:p>
          <a:endParaRPr lang="en-US"/>
        </a:p>
      </dgm:t>
    </dgm:pt>
    <dgm:pt modelId="{F89DEFCB-24BD-49B3-B93E-A16059EE51C9}" type="pres">
      <dgm:prSet presAssocID="{FFC8458D-BCE7-46B9-96BE-4DB8819E36D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BD1BD95-0C4A-478A-A3BD-A780DDA38C67}" type="pres">
      <dgm:prSet presAssocID="{C7F42BFB-BB73-4BDC-809B-6AA4C8129828}" presName="hierRoot1" presStyleCnt="0">
        <dgm:presLayoutVars>
          <dgm:hierBranch/>
        </dgm:presLayoutVars>
      </dgm:prSet>
      <dgm:spPr/>
    </dgm:pt>
    <dgm:pt modelId="{B57896C8-64C4-4E1A-8215-BEC370174BE8}" type="pres">
      <dgm:prSet presAssocID="{C7F42BFB-BB73-4BDC-809B-6AA4C8129828}" presName="rootComposite1" presStyleCnt="0"/>
      <dgm:spPr/>
    </dgm:pt>
    <dgm:pt modelId="{BB064CCB-39DE-479F-AA9B-F3ACA7BFFC17}" type="pres">
      <dgm:prSet presAssocID="{C7F42BFB-BB73-4BDC-809B-6AA4C812982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2CC139-67F4-492B-B94E-BB9D88431144}" type="pres">
      <dgm:prSet presAssocID="{C7F42BFB-BB73-4BDC-809B-6AA4C812982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D6CB15F3-9CAC-4A0E-AB8E-BFA9D6809371}" type="pres">
      <dgm:prSet presAssocID="{C7F42BFB-BB73-4BDC-809B-6AA4C8129828}" presName="hierChild2" presStyleCnt="0"/>
      <dgm:spPr/>
    </dgm:pt>
    <dgm:pt modelId="{065B0ED1-BD65-4D8E-8B5E-87C2DBF433B9}" type="pres">
      <dgm:prSet presAssocID="{F12D754E-20A6-4A6F-888C-890278D0EDE5}" presName="Name35" presStyleLbl="parChTrans1D2" presStyleIdx="0" presStyleCnt="3"/>
      <dgm:spPr/>
      <dgm:t>
        <a:bodyPr/>
        <a:lstStyle/>
        <a:p>
          <a:endParaRPr lang="en-US"/>
        </a:p>
      </dgm:t>
    </dgm:pt>
    <dgm:pt modelId="{89971DB9-40BD-4E07-AEFC-CB029838B43C}" type="pres">
      <dgm:prSet presAssocID="{E4F6B35C-F58C-4224-AE84-6BAA1C67DD49}" presName="hierRoot2" presStyleCnt="0">
        <dgm:presLayoutVars>
          <dgm:hierBranch/>
        </dgm:presLayoutVars>
      </dgm:prSet>
      <dgm:spPr/>
    </dgm:pt>
    <dgm:pt modelId="{A3C36641-FF2F-43A3-A655-BB277D3DBBA1}" type="pres">
      <dgm:prSet presAssocID="{E4F6B35C-F58C-4224-AE84-6BAA1C67DD49}" presName="rootComposite" presStyleCnt="0"/>
      <dgm:spPr/>
    </dgm:pt>
    <dgm:pt modelId="{BB224FDE-8E25-424C-A25D-C99C9B2046F5}" type="pres">
      <dgm:prSet presAssocID="{E4F6B35C-F58C-4224-AE84-6BAA1C67DD4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69A735-2FB0-4974-B7D7-16D9AF268D7F}" type="pres">
      <dgm:prSet presAssocID="{E4F6B35C-F58C-4224-AE84-6BAA1C67DD49}" presName="rootConnector" presStyleLbl="node2" presStyleIdx="0" presStyleCnt="3"/>
      <dgm:spPr/>
      <dgm:t>
        <a:bodyPr/>
        <a:lstStyle/>
        <a:p>
          <a:endParaRPr lang="en-US"/>
        </a:p>
      </dgm:t>
    </dgm:pt>
    <dgm:pt modelId="{AA5861F9-2178-4AFD-9BE0-F52DE00ECAE4}" type="pres">
      <dgm:prSet presAssocID="{E4F6B35C-F58C-4224-AE84-6BAA1C67DD49}" presName="hierChild4" presStyleCnt="0"/>
      <dgm:spPr/>
    </dgm:pt>
    <dgm:pt modelId="{82AE9CDA-DD1C-442C-9166-84C697A96AF9}" type="pres">
      <dgm:prSet presAssocID="{E4F6B35C-F58C-4224-AE84-6BAA1C67DD49}" presName="hierChild5" presStyleCnt="0"/>
      <dgm:spPr/>
    </dgm:pt>
    <dgm:pt modelId="{9614AE87-8DC4-4F0B-8D7D-F785D3272797}" type="pres">
      <dgm:prSet presAssocID="{B4EB0D85-5887-4526-8ECD-75121883AB13}" presName="Name35" presStyleLbl="parChTrans1D2" presStyleIdx="1" presStyleCnt="3"/>
      <dgm:spPr/>
      <dgm:t>
        <a:bodyPr/>
        <a:lstStyle/>
        <a:p>
          <a:endParaRPr lang="en-US"/>
        </a:p>
      </dgm:t>
    </dgm:pt>
    <dgm:pt modelId="{FDBFAB59-9706-42DD-BACC-E582794D05BA}" type="pres">
      <dgm:prSet presAssocID="{61B600B5-E4BC-47AD-B385-81ED54D0BD31}" presName="hierRoot2" presStyleCnt="0">
        <dgm:presLayoutVars>
          <dgm:hierBranch/>
        </dgm:presLayoutVars>
      </dgm:prSet>
      <dgm:spPr/>
    </dgm:pt>
    <dgm:pt modelId="{0DEC77FD-2AA2-424A-A81E-AA60272389A8}" type="pres">
      <dgm:prSet presAssocID="{61B600B5-E4BC-47AD-B385-81ED54D0BD31}" presName="rootComposite" presStyleCnt="0"/>
      <dgm:spPr/>
    </dgm:pt>
    <dgm:pt modelId="{297F74F9-F4E5-4D6F-A3E8-6B301141D5D2}" type="pres">
      <dgm:prSet presAssocID="{61B600B5-E4BC-47AD-B385-81ED54D0BD3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2A7C2E-D93C-4E19-812B-3899DE81CD82}" type="pres">
      <dgm:prSet presAssocID="{61B600B5-E4BC-47AD-B385-81ED54D0BD31}" presName="rootConnector" presStyleLbl="node2" presStyleIdx="1" presStyleCnt="3"/>
      <dgm:spPr/>
      <dgm:t>
        <a:bodyPr/>
        <a:lstStyle/>
        <a:p>
          <a:endParaRPr lang="en-US"/>
        </a:p>
      </dgm:t>
    </dgm:pt>
    <dgm:pt modelId="{395DC67C-E9A2-4097-A43D-7341F5BBFAD4}" type="pres">
      <dgm:prSet presAssocID="{61B600B5-E4BC-47AD-B385-81ED54D0BD31}" presName="hierChild4" presStyleCnt="0"/>
      <dgm:spPr/>
    </dgm:pt>
    <dgm:pt modelId="{A4740A7F-11A8-461C-B53B-183E0C6E5FC0}" type="pres">
      <dgm:prSet presAssocID="{0FFE8EA1-72D9-45B6-8915-8B9D206FD7C6}" presName="Name35" presStyleLbl="parChTrans1D3" presStyleIdx="0" presStyleCnt="3"/>
      <dgm:spPr/>
      <dgm:t>
        <a:bodyPr/>
        <a:lstStyle/>
        <a:p>
          <a:endParaRPr lang="en-US"/>
        </a:p>
      </dgm:t>
    </dgm:pt>
    <dgm:pt modelId="{3BE74799-E286-413B-872E-4FCC8A807061}" type="pres">
      <dgm:prSet presAssocID="{96CB108B-A0C1-411C-8191-4982855684D0}" presName="hierRoot2" presStyleCnt="0">
        <dgm:presLayoutVars>
          <dgm:hierBranch val="r"/>
        </dgm:presLayoutVars>
      </dgm:prSet>
      <dgm:spPr/>
    </dgm:pt>
    <dgm:pt modelId="{B2E01020-E98F-4E09-A667-6F85FE0F00BB}" type="pres">
      <dgm:prSet presAssocID="{96CB108B-A0C1-411C-8191-4982855684D0}" presName="rootComposite" presStyleCnt="0"/>
      <dgm:spPr/>
    </dgm:pt>
    <dgm:pt modelId="{71C26E1B-E49D-486C-BA48-136B32F1717C}" type="pres">
      <dgm:prSet presAssocID="{96CB108B-A0C1-411C-8191-4982855684D0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1C44F4-BA1A-4F61-8D06-FF8D3568267D}" type="pres">
      <dgm:prSet presAssocID="{96CB108B-A0C1-411C-8191-4982855684D0}" presName="rootConnector" presStyleLbl="node3" presStyleIdx="0" presStyleCnt="3"/>
      <dgm:spPr/>
      <dgm:t>
        <a:bodyPr/>
        <a:lstStyle/>
        <a:p>
          <a:endParaRPr lang="en-US"/>
        </a:p>
      </dgm:t>
    </dgm:pt>
    <dgm:pt modelId="{64ED6E35-2276-45D4-BCFD-A0C2C09716E2}" type="pres">
      <dgm:prSet presAssocID="{96CB108B-A0C1-411C-8191-4982855684D0}" presName="hierChild4" presStyleCnt="0"/>
      <dgm:spPr/>
    </dgm:pt>
    <dgm:pt modelId="{2A526CC7-55B0-40AC-94DD-0F7F87D1F841}" type="pres">
      <dgm:prSet presAssocID="{96CB108B-A0C1-411C-8191-4982855684D0}" presName="hierChild5" presStyleCnt="0"/>
      <dgm:spPr/>
    </dgm:pt>
    <dgm:pt modelId="{ACF07D4D-DA6D-45DE-89EC-A08655BCF0BF}" type="pres">
      <dgm:prSet presAssocID="{918E39F9-8248-4987-9B64-919472275F62}" presName="Name35" presStyleLbl="parChTrans1D3" presStyleIdx="1" presStyleCnt="3"/>
      <dgm:spPr/>
      <dgm:t>
        <a:bodyPr/>
        <a:lstStyle/>
        <a:p>
          <a:endParaRPr lang="en-US"/>
        </a:p>
      </dgm:t>
    </dgm:pt>
    <dgm:pt modelId="{7C2F76B6-F78C-482C-BB0B-5BB55E9191DD}" type="pres">
      <dgm:prSet presAssocID="{7F79A8AB-81C9-4B4E-A794-750A8B333B3A}" presName="hierRoot2" presStyleCnt="0">
        <dgm:presLayoutVars>
          <dgm:hierBranch val="r"/>
        </dgm:presLayoutVars>
      </dgm:prSet>
      <dgm:spPr/>
    </dgm:pt>
    <dgm:pt modelId="{3C37486C-2842-48C4-940C-B0A74BF110B6}" type="pres">
      <dgm:prSet presAssocID="{7F79A8AB-81C9-4B4E-A794-750A8B333B3A}" presName="rootComposite" presStyleCnt="0"/>
      <dgm:spPr/>
    </dgm:pt>
    <dgm:pt modelId="{A47BD3B6-8E96-427F-9CD0-E49BB9F89171}" type="pres">
      <dgm:prSet presAssocID="{7F79A8AB-81C9-4B4E-A794-750A8B333B3A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20ECB8-A78D-42B0-A9DC-385BB8A74500}" type="pres">
      <dgm:prSet presAssocID="{7F79A8AB-81C9-4B4E-A794-750A8B333B3A}" presName="rootConnector" presStyleLbl="node3" presStyleIdx="1" presStyleCnt="3"/>
      <dgm:spPr/>
      <dgm:t>
        <a:bodyPr/>
        <a:lstStyle/>
        <a:p>
          <a:endParaRPr lang="en-US"/>
        </a:p>
      </dgm:t>
    </dgm:pt>
    <dgm:pt modelId="{58E670AC-C1F4-479B-B952-78AEABA59460}" type="pres">
      <dgm:prSet presAssocID="{7F79A8AB-81C9-4B4E-A794-750A8B333B3A}" presName="hierChild4" presStyleCnt="0"/>
      <dgm:spPr/>
    </dgm:pt>
    <dgm:pt modelId="{A7075BF6-2EB3-4903-A207-BAE0AA27AF54}" type="pres">
      <dgm:prSet presAssocID="{7F79A8AB-81C9-4B4E-A794-750A8B333B3A}" presName="hierChild5" presStyleCnt="0"/>
      <dgm:spPr/>
    </dgm:pt>
    <dgm:pt modelId="{AAE3EFE0-D727-4107-ABC7-192128E8BB38}" type="pres">
      <dgm:prSet presAssocID="{074BE23F-7A99-4EA7-87F6-A84F7BFAC967}" presName="Name35" presStyleLbl="parChTrans1D3" presStyleIdx="2" presStyleCnt="3"/>
      <dgm:spPr/>
      <dgm:t>
        <a:bodyPr/>
        <a:lstStyle/>
        <a:p>
          <a:endParaRPr lang="en-US"/>
        </a:p>
      </dgm:t>
    </dgm:pt>
    <dgm:pt modelId="{44D1945B-09C2-4562-8E08-02E2E07725A7}" type="pres">
      <dgm:prSet presAssocID="{02A09B7E-275F-486B-9F39-18873A001112}" presName="hierRoot2" presStyleCnt="0">
        <dgm:presLayoutVars>
          <dgm:hierBranch val="r"/>
        </dgm:presLayoutVars>
      </dgm:prSet>
      <dgm:spPr/>
    </dgm:pt>
    <dgm:pt modelId="{92CC7CEC-0F91-43DA-B532-98A625A125FD}" type="pres">
      <dgm:prSet presAssocID="{02A09B7E-275F-486B-9F39-18873A001112}" presName="rootComposite" presStyleCnt="0"/>
      <dgm:spPr/>
    </dgm:pt>
    <dgm:pt modelId="{C68697AF-63A4-44D5-96E8-4F7C4EC9EE90}" type="pres">
      <dgm:prSet presAssocID="{02A09B7E-275F-486B-9F39-18873A00111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0FA306-C89D-4930-AC9E-02287258F2E2}" type="pres">
      <dgm:prSet presAssocID="{02A09B7E-275F-486B-9F39-18873A001112}" presName="rootConnector" presStyleLbl="node3" presStyleIdx="2" presStyleCnt="3"/>
      <dgm:spPr/>
      <dgm:t>
        <a:bodyPr/>
        <a:lstStyle/>
        <a:p>
          <a:endParaRPr lang="en-US"/>
        </a:p>
      </dgm:t>
    </dgm:pt>
    <dgm:pt modelId="{18113715-754C-4FD6-A28F-A7192D6FD2B7}" type="pres">
      <dgm:prSet presAssocID="{02A09B7E-275F-486B-9F39-18873A001112}" presName="hierChild4" presStyleCnt="0"/>
      <dgm:spPr/>
    </dgm:pt>
    <dgm:pt modelId="{A3DBD6DB-C236-4077-9BBA-16C0070AA308}" type="pres">
      <dgm:prSet presAssocID="{02A09B7E-275F-486B-9F39-18873A001112}" presName="hierChild5" presStyleCnt="0"/>
      <dgm:spPr/>
    </dgm:pt>
    <dgm:pt modelId="{D63372FF-8CF7-4AAC-B716-1E2538E8D274}" type="pres">
      <dgm:prSet presAssocID="{61B600B5-E4BC-47AD-B385-81ED54D0BD31}" presName="hierChild5" presStyleCnt="0"/>
      <dgm:spPr/>
    </dgm:pt>
    <dgm:pt modelId="{A01378E7-D6AC-4B4F-A330-25EE88BB1FB2}" type="pres">
      <dgm:prSet presAssocID="{3984269C-55A1-4CC8-BEB1-5B45ADF8FD6E}" presName="Name35" presStyleLbl="parChTrans1D2" presStyleIdx="2" presStyleCnt="3"/>
      <dgm:spPr/>
      <dgm:t>
        <a:bodyPr/>
        <a:lstStyle/>
        <a:p>
          <a:endParaRPr lang="en-US"/>
        </a:p>
      </dgm:t>
    </dgm:pt>
    <dgm:pt modelId="{E5098B88-BBA2-4E0A-BF69-2E900EB0D7CF}" type="pres">
      <dgm:prSet presAssocID="{295A679E-5013-448E-82E8-48D225B4173B}" presName="hierRoot2" presStyleCnt="0">
        <dgm:presLayoutVars>
          <dgm:hierBranch/>
        </dgm:presLayoutVars>
      </dgm:prSet>
      <dgm:spPr/>
    </dgm:pt>
    <dgm:pt modelId="{A6F8808E-D9B0-4317-9DFA-7AA328AA1CC2}" type="pres">
      <dgm:prSet presAssocID="{295A679E-5013-448E-82E8-48D225B4173B}" presName="rootComposite" presStyleCnt="0"/>
      <dgm:spPr/>
    </dgm:pt>
    <dgm:pt modelId="{5CF5F25D-3B83-4DD0-B370-0198BD1D0529}" type="pres">
      <dgm:prSet presAssocID="{295A679E-5013-448E-82E8-48D225B4173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288E05-484F-4A5F-8093-7230D1A3F5ED}" type="pres">
      <dgm:prSet presAssocID="{295A679E-5013-448E-82E8-48D225B4173B}" presName="rootConnector" presStyleLbl="node2" presStyleIdx="2" presStyleCnt="3"/>
      <dgm:spPr/>
      <dgm:t>
        <a:bodyPr/>
        <a:lstStyle/>
        <a:p>
          <a:endParaRPr lang="en-US"/>
        </a:p>
      </dgm:t>
    </dgm:pt>
    <dgm:pt modelId="{8AE510A4-043D-4935-84B3-BFE9C5239101}" type="pres">
      <dgm:prSet presAssocID="{295A679E-5013-448E-82E8-48D225B4173B}" presName="hierChild4" presStyleCnt="0"/>
      <dgm:spPr/>
    </dgm:pt>
    <dgm:pt modelId="{770201FE-F61E-42BD-A4FE-A9F52B4EFB09}" type="pres">
      <dgm:prSet presAssocID="{295A679E-5013-448E-82E8-48D225B4173B}" presName="hierChild5" presStyleCnt="0"/>
      <dgm:spPr/>
    </dgm:pt>
    <dgm:pt modelId="{250F5710-64A4-4528-BEDE-276763E4B30B}" type="pres">
      <dgm:prSet presAssocID="{C7F42BFB-BB73-4BDC-809B-6AA4C8129828}" presName="hierChild3" presStyleCnt="0"/>
      <dgm:spPr/>
    </dgm:pt>
  </dgm:ptLst>
  <dgm:cxnLst>
    <dgm:cxn modelId="{8D2D63FB-ADCA-4F9E-AEF3-2604B745D719}" srcId="{61B600B5-E4BC-47AD-B385-81ED54D0BD31}" destId="{7F79A8AB-81C9-4B4E-A794-750A8B333B3A}" srcOrd="1" destOrd="0" parTransId="{918E39F9-8248-4987-9B64-919472275F62}" sibTransId="{CF97641C-B3C9-4CC2-BD14-0DA542D4C9CA}"/>
    <dgm:cxn modelId="{8A68AEA3-E25A-47FC-AC7D-32BB72A38B21}" type="presOf" srcId="{7F79A8AB-81C9-4B4E-A794-750A8B333B3A}" destId="{A47BD3B6-8E96-427F-9CD0-E49BB9F89171}" srcOrd="0" destOrd="0" presId="urn:microsoft.com/office/officeart/2005/8/layout/orgChart1"/>
    <dgm:cxn modelId="{BB22D64C-5308-41DE-BDD0-3E690EA6A068}" srcId="{FFC8458D-BCE7-46B9-96BE-4DB8819E36D3}" destId="{C7F42BFB-BB73-4BDC-809B-6AA4C8129828}" srcOrd="0" destOrd="0" parTransId="{DA3D2C4E-142F-41E9-B43E-BCC937D0E8D8}" sibTransId="{2358A723-348B-4B7C-897C-9E3311623965}"/>
    <dgm:cxn modelId="{8F841715-4311-48AB-B7F5-54D5505C9844}" type="presOf" srcId="{C7F42BFB-BB73-4BDC-809B-6AA4C8129828}" destId="{F92CC139-67F4-492B-B94E-BB9D88431144}" srcOrd="1" destOrd="0" presId="urn:microsoft.com/office/officeart/2005/8/layout/orgChart1"/>
    <dgm:cxn modelId="{10775A35-DA2A-47E1-BDB2-DA9AB3D56B0D}" type="presOf" srcId="{FFC8458D-BCE7-46B9-96BE-4DB8819E36D3}" destId="{F89DEFCB-24BD-49B3-B93E-A16059EE51C9}" srcOrd="0" destOrd="0" presId="urn:microsoft.com/office/officeart/2005/8/layout/orgChart1"/>
    <dgm:cxn modelId="{3D64235C-29C4-43E2-ADC1-A3D27B13D459}" type="presOf" srcId="{02A09B7E-275F-486B-9F39-18873A001112}" destId="{C68697AF-63A4-44D5-96E8-4F7C4EC9EE90}" srcOrd="0" destOrd="0" presId="urn:microsoft.com/office/officeart/2005/8/layout/orgChart1"/>
    <dgm:cxn modelId="{23CC327B-702A-4A0A-8721-28441540C1F0}" type="presOf" srcId="{02A09B7E-275F-486B-9F39-18873A001112}" destId="{A60FA306-C89D-4930-AC9E-02287258F2E2}" srcOrd="1" destOrd="0" presId="urn:microsoft.com/office/officeart/2005/8/layout/orgChart1"/>
    <dgm:cxn modelId="{83267C21-F376-4BBB-9317-0AE727EE1A0E}" type="presOf" srcId="{295A679E-5013-448E-82E8-48D225B4173B}" destId="{5CF5F25D-3B83-4DD0-B370-0198BD1D0529}" srcOrd="0" destOrd="0" presId="urn:microsoft.com/office/officeart/2005/8/layout/orgChart1"/>
    <dgm:cxn modelId="{1384B525-8AB7-474C-B834-BFA739E429A3}" type="presOf" srcId="{074BE23F-7A99-4EA7-87F6-A84F7BFAC967}" destId="{AAE3EFE0-D727-4107-ABC7-192128E8BB38}" srcOrd="0" destOrd="0" presId="urn:microsoft.com/office/officeart/2005/8/layout/orgChart1"/>
    <dgm:cxn modelId="{3D0C865A-80DF-4289-8FE1-C567DB5325F1}" srcId="{61B600B5-E4BC-47AD-B385-81ED54D0BD31}" destId="{02A09B7E-275F-486B-9F39-18873A001112}" srcOrd="2" destOrd="0" parTransId="{074BE23F-7A99-4EA7-87F6-A84F7BFAC967}" sibTransId="{DC799A6C-1E0B-4F68-AB73-7E03507AAE4C}"/>
    <dgm:cxn modelId="{D4D4BFF3-A075-4904-A453-F2DF535CD4A0}" type="presOf" srcId="{61B600B5-E4BC-47AD-B385-81ED54D0BD31}" destId="{502A7C2E-D93C-4E19-812B-3899DE81CD82}" srcOrd="1" destOrd="0" presId="urn:microsoft.com/office/officeart/2005/8/layout/orgChart1"/>
    <dgm:cxn modelId="{3E937B85-EF47-43B0-95C6-24BA069E6757}" type="presOf" srcId="{C7F42BFB-BB73-4BDC-809B-6AA4C8129828}" destId="{BB064CCB-39DE-479F-AA9B-F3ACA7BFFC17}" srcOrd="0" destOrd="0" presId="urn:microsoft.com/office/officeart/2005/8/layout/orgChart1"/>
    <dgm:cxn modelId="{AE10FBB1-2EEE-4571-92F3-2FEBE401CD79}" srcId="{C7F42BFB-BB73-4BDC-809B-6AA4C8129828}" destId="{E4F6B35C-F58C-4224-AE84-6BAA1C67DD49}" srcOrd="0" destOrd="0" parTransId="{F12D754E-20A6-4A6F-888C-890278D0EDE5}" sibTransId="{04C8A0EB-EAAB-48C2-8B16-A66267831AEE}"/>
    <dgm:cxn modelId="{A18687EC-9C0E-46A3-B33D-E820A9C9FF12}" type="presOf" srcId="{E4F6B35C-F58C-4224-AE84-6BAA1C67DD49}" destId="{BB224FDE-8E25-424C-A25D-C99C9B2046F5}" srcOrd="0" destOrd="0" presId="urn:microsoft.com/office/officeart/2005/8/layout/orgChart1"/>
    <dgm:cxn modelId="{F8D29719-700B-4536-B998-2B9FEF59BF12}" type="presOf" srcId="{F12D754E-20A6-4A6F-888C-890278D0EDE5}" destId="{065B0ED1-BD65-4D8E-8B5E-87C2DBF433B9}" srcOrd="0" destOrd="0" presId="urn:microsoft.com/office/officeart/2005/8/layout/orgChart1"/>
    <dgm:cxn modelId="{39A50A04-8145-4A27-A159-4045CDCB6D2A}" type="presOf" srcId="{96CB108B-A0C1-411C-8191-4982855684D0}" destId="{0C1C44F4-BA1A-4F61-8D06-FF8D3568267D}" srcOrd="1" destOrd="0" presId="urn:microsoft.com/office/officeart/2005/8/layout/orgChart1"/>
    <dgm:cxn modelId="{E4A7D288-2315-45D2-AF36-A05FA0FA9C27}" type="presOf" srcId="{61B600B5-E4BC-47AD-B385-81ED54D0BD31}" destId="{297F74F9-F4E5-4D6F-A3E8-6B301141D5D2}" srcOrd="0" destOrd="0" presId="urn:microsoft.com/office/officeart/2005/8/layout/orgChart1"/>
    <dgm:cxn modelId="{06718007-BCE5-4611-8C7E-4CD7CA3FEB1E}" type="presOf" srcId="{295A679E-5013-448E-82E8-48D225B4173B}" destId="{38288E05-484F-4A5F-8093-7230D1A3F5ED}" srcOrd="1" destOrd="0" presId="urn:microsoft.com/office/officeart/2005/8/layout/orgChart1"/>
    <dgm:cxn modelId="{D8F8EB0C-8147-4E3C-8786-FE2052BBE240}" srcId="{C7F42BFB-BB73-4BDC-809B-6AA4C8129828}" destId="{61B600B5-E4BC-47AD-B385-81ED54D0BD31}" srcOrd="1" destOrd="0" parTransId="{B4EB0D85-5887-4526-8ECD-75121883AB13}" sibTransId="{9CE7C2D5-B555-43A9-A1EC-EEF23C05766B}"/>
    <dgm:cxn modelId="{21046E05-85FE-4D2F-B4DF-0E13B3A37896}" type="presOf" srcId="{0FFE8EA1-72D9-45B6-8915-8B9D206FD7C6}" destId="{A4740A7F-11A8-461C-B53B-183E0C6E5FC0}" srcOrd="0" destOrd="0" presId="urn:microsoft.com/office/officeart/2005/8/layout/orgChart1"/>
    <dgm:cxn modelId="{4A14DE9C-A30D-4EBF-B153-941582565805}" type="presOf" srcId="{E4F6B35C-F58C-4224-AE84-6BAA1C67DD49}" destId="{F269A735-2FB0-4974-B7D7-16D9AF268D7F}" srcOrd="1" destOrd="0" presId="urn:microsoft.com/office/officeart/2005/8/layout/orgChart1"/>
    <dgm:cxn modelId="{5E9C8433-CE01-4EF2-A789-E355401DB594}" srcId="{C7F42BFB-BB73-4BDC-809B-6AA4C8129828}" destId="{295A679E-5013-448E-82E8-48D225B4173B}" srcOrd="2" destOrd="0" parTransId="{3984269C-55A1-4CC8-BEB1-5B45ADF8FD6E}" sibTransId="{044FF0E9-604C-4260-934F-7FB635BAB756}"/>
    <dgm:cxn modelId="{9EBE58D3-D08B-44CA-8FA4-F4EAAED7E5C0}" type="presOf" srcId="{B4EB0D85-5887-4526-8ECD-75121883AB13}" destId="{9614AE87-8DC4-4F0B-8D7D-F785D3272797}" srcOrd="0" destOrd="0" presId="urn:microsoft.com/office/officeart/2005/8/layout/orgChart1"/>
    <dgm:cxn modelId="{5353AEDF-AE3C-4649-80E6-FAA6BB4C6B21}" type="presOf" srcId="{96CB108B-A0C1-411C-8191-4982855684D0}" destId="{71C26E1B-E49D-486C-BA48-136B32F1717C}" srcOrd="0" destOrd="0" presId="urn:microsoft.com/office/officeart/2005/8/layout/orgChart1"/>
    <dgm:cxn modelId="{453FDA8F-ADB1-4BE2-BDB0-EF7853C9E958}" srcId="{61B600B5-E4BC-47AD-B385-81ED54D0BD31}" destId="{96CB108B-A0C1-411C-8191-4982855684D0}" srcOrd="0" destOrd="0" parTransId="{0FFE8EA1-72D9-45B6-8915-8B9D206FD7C6}" sibTransId="{3AE8386C-34C3-4A2E-A614-CE4C0174E6DE}"/>
    <dgm:cxn modelId="{0A215886-5F75-4FBC-84E4-CC79C4318328}" type="presOf" srcId="{918E39F9-8248-4987-9B64-919472275F62}" destId="{ACF07D4D-DA6D-45DE-89EC-A08655BCF0BF}" srcOrd="0" destOrd="0" presId="urn:microsoft.com/office/officeart/2005/8/layout/orgChart1"/>
    <dgm:cxn modelId="{ABD2507E-C5FC-4C8C-8D5B-92A5DB51E5CA}" type="presOf" srcId="{7F79A8AB-81C9-4B4E-A794-750A8B333B3A}" destId="{C520ECB8-A78D-42B0-A9DC-385BB8A74500}" srcOrd="1" destOrd="0" presId="urn:microsoft.com/office/officeart/2005/8/layout/orgChart1"/>
    <dgm:cxn modelId="{8BAE9EF1-FB7D-4DB4-B7B7-2FD699B999CA}" type="presOf" srcId="{3984269C-55A1-4CC8-BEB1-5B45ADF8FD6E}" destId="{A01378E7-D6AC-4B4F-A330-25EE88BB1FB2}" srcOrd="0" destOrd="0" presId="urn:microsoft.com/office/officeart/2005/8/layout/orgChart1"/>
    <dgm:cxn modelId="{347D207B-2B10-4728-8C37-96DFCD3C743F}" type="presParOf" srcId="{F89DEFCB-24BD-49B3-B93E-A16059EE51C9}" destId="{7BD1BD95-0C4A-478A-A3BD-A780DDA38C67}" srcOrd="0" destOrd="0" presId="urn:microsoft.com/office/officeart/2005/8/layout/orgChart1"/>
    <dgm:cxn modelId="{FD9C7BC1-8352-48E4-B779-34470B4AAC18}" type="presParOf" srcId="{7BD1BD95-0C4A-478A-A3BD-A780DDA38C67}" destId="{B57896C8-64C4-4E1A-8215-BEC370174BE8}" srcOrd="0" destOrd="0" presId="urn:microsoft.com/office/officeart/2005/8/layout/orgChart1"/>
    <dgm:cxn modelId="{2E21026D-52CD-476A-A629-E801BA89C454}" type="presParOf" srcId="{B57896C8-64C4-4E1A-8215-BEC370174BE8}" destId="{BB064CCB-39DE-479F-AA9B-F3ACA7BFFC17}" srcOrd="0" destOrd="0" presId="urn:microsoft.com/office/officeart/2005/8/layout/orgChart1"/>
    <dgm:cxn modelId="{BCC087CA-B97D-4AB0-B3EE-BE31FB3A5C20}" type="presParOf" srcId="{B57896C8-64C4-4E1A-8215-BEC370174BE8}" destId="{F92CC139-67F4-492B-B94E-BB9D88431144}" srcOrd="1" destOrd="0" presId="urn:microsoft.com/office/officeart/2005/8/layout/orgChart1"/>
    <dgm:cxn modelId="{9380322C-E42B-41B9-B337-8CE0DE0DBA98}" type="presParOf" srcId="{7BD1BD95-0C4A-478A-A3BD-A780DDA38C67}" destId="{D6CB15F3-9CAC-4A0E-AB8E-BFA9D6809371}" srcOrd="1" destOrd="0" presId="urn:microsoft.com/office/officeart/2005/8/layout/orgChart1"/>
    <dgm:cxn modelId="{807AB3D4-71FD-42C2-884C-44D1AE7C7F44}" type="presParOf" srcId="{D6CB15F3-9CAC-4A0E-AB8E-BFA9D6809371}" destId="{065B0ED1-BD65-4D8E-8B5E-87C2DBF433B9}" srcOrd="0" destOrd="0" presId="urn:microsoft.com/office/officeart/2005/8/layout/orgChart1"/>
    <dgm:cxn modelId="{FB92FDF3-4BAD-468A-9025-6FFABE15ADE7}" type="presParOf" srcId="{D6CB15F3-9CAC-4A0E-AB8E-BFA9D6809371}" destId="{89971DB9-40BD-4E07-AEFC-CB029838B43C}" srcOrd="1" destOrd="0" presId="urn:microsoft.com/office/officeart/2005/8/layout/orgChart1"/>
    <dgm:cxn modelId="{656009D1-0E86-4EE4-ABDF-7A5B3846827E}" type="presParOf" srcId="{89971DB9-40BD-4E07-AEFC-CB029838B43C}" destId="{A3C36641-FF2F-43A3-A655-BB277D3DBBA1}" srcOrd="0" destOrd="0" presId="urn:microsoft.com/office/officeart/2005/8/layout/orgChart1"/>
    <dgm:cxn modelId="{479849BB-C8B8-4483-ABA4-3958D2C72419}" type="presParOf" srcId="{A3C36641-FF2F-43A3-A655-BB277D3DBBA1}" destId="{BB224FDE-8E25-424C-A25D-C99C9B2046F5}" srcOrd="0" destOrd="0" presId="urn:microsoft.com/office/officeart/2005/8/layout/orgChart1"/>
    <dgm:cxn modelId="{5B8CFAFC-3E44-4BC9-AAF9-5E5D6B0CAC65}" type="presParOf" srcId="{A3C36641-FF2F-43A3-A655-BB277D3DBBA1}" destId="{F269A735-2FB0-4974-B7D7-16D9AF268D7F}" srcOrd="1" destOrd="0" presId="urn:microsoft.com/office/officeart/2005/8/layout/orgChart1"/>
    <dgm:cxn modelId="{D4098AE1-921B-4810-AB7A-6BACD323B738}" type="presParOf" srcId="{89971DB9-40BD-4E07-AEFC-CB029838B43C}" destId="{AA5861F9-2178-4AFD-9BE0-F52DE00ECAE4}" srcOrd="1" destOrd="0" presId="urn:microsoft.com/office/officeart/2005/8/layout/orgChart1"/>
    <dgm:cxn modelId="{79469CC0-67DD-4598-81ED-D686F3D6A54D}" type="presParOf" srcId="{89971DB9-40BD-4E07-AEFC-CB029838B43C}" destId="{82AE9CDA-DD1C-442C-9166-84C697A96AF9}" srcOrd="2" destOrd="0" presId="urn:microsoft.com/office/officeart/2005/8/layout/orgChart1"/>
    <dgm:cxn modelId="{9B8544C4-74CB-4FBA-8068-C34C3FB15D33}" type="presParOf" srcId="{D6CB15F3-9CAC-4A0E-AB8E-BFA9D6809371}" destId="{9614AE87-8DC4-4F0B-8D7D-F785D3272797}" srcOrd="2" destOrd="0" presId="urn:microsoft.com/office/officeart/2005/8/layout/orgChart1"/>
    <dgm:cxn modelId="{B7594D8D-9E9E-41B6-BE62-4CA0CA5E1CF9}" type="presParOf" srcId="{D6CB15F3-9CAC-4A0E-AB8E-BFA9D6809371}" destId="{FDBFAB59-9706-42DD-BACC-E582794D05BA}" srcOrd="3" destOrd="0" presId="urn:microsoft.com/office/officeart/2005/8/layout/orgChart1"/>
    <dgm:cxn modelId="{25BBAA9D-585D-4A46-9A76-D321CD876420}" type="presParOf" srcId="{FDBFAB59-9706-42DD-BACC-E582794D05BA}" destId="{0DEC77FD-2AA2-424A-A81E-AA60272389A8}" srcOrd="0" destOrd="0" presId="urn:microsoft.com/office/officeart/2005/8/layout/orgChart1"/>
    <dgm:cxn modelId="{7A742BD9-431C-4F91-8BF1-7543AB847835}" type="presParOf" srcId="{0DEC77FD-2AA2-424A-A81E-AA60272389A8}" destId="{297F74F9-F4E5-4D6F-A3E8-6B301141D5D2}" srcOrd="0" destOrd="0" presId="urn:microsoft.com/office/officeart/2005/8/layout/orgChart1"/>
    <dgm:cxn modelId="{0139AB25-D361-4240-9758-CC629D157018}" type="presParOf" srcId="{0DEC77FD-2AA2-424A-A81E-AA60272389A8}" destId="{502A7C2E-D93C-4E19-812B-3899DE81CD82}" srcOrd="1" destOrd="0" presId="urn:microsoft.com/office/officeart/2005/8/layout/orgChart1"/>
    <dgm:cxn modelId="{7DA58942-7A75-4FEF-9651-FBC3A2278599}" type="presParOf" srcId="{FDBFAB59-9706-42DD-BACC-E582794D05BA}" destId="{395DC67C-E9A2-4097-A43D-7341F5BBFAD4}" srcOrd="1" destOrd="0" presId="urn:microsoft.com/office/officeart/2005/8/layout/orgChart1"/>
    <dgm:cxn modelId="{855A7997-3524-402E-8AA2-7BD4E7D98F4E}" type="presParOf" srcId="{395DC67C-E9A2-4097-A43D-7341F5BBFAD4}" destId="{A4740A7F-11A8-461C-B53B-183E0C6E5FC0}" srcOrd="0" destOrd="0" presId="urn:microsoft.com/office/officeart/2005/8/layout/orgChart1"/>
    <dgm:cxn modelId="{E070E27F-881D-4D06-A986-2AD8737B1FAA}" type="presParOf" srcId="{395DC67C-E9A2-4097-A43D-7341F5BBFAD4}" destId="{3BE74799-E286-413B-872E-4FCC8A807061}" srcOrd="1" destOrd="0" presId="urn:microsoft.com/office/officeart/2005/8/layout/orgChart1"/>
    <dgm:cxn modelId="{FAE557A4-EED6-4D11-A012-F0D7D35F2BB8}" type="presParOf" srcId="{3BE74799-E286-413B-872E-4FCC8A807061}" destId="{B2E01020-E98F-4E09-A667-6F85FE0F00BB}" srcOrd="0" destOrd="0" presId="urn:microsoft.com/office/officeart/2005/8/layout/orgChart1"/>
    <dgm:cxn modelId="{D3A6B0F4-BB35-4733-AC97-73BBE8C49581}" type="presParOf" srcId="{B2E01020-E98F-4E09-A667-6F85FE0F00BB}" destId="{71C26E1B-E49D-486C-BA48-136B32F1717C}" srcOrd="0" destOrd="0" presId="urn:microsoft.com/office/officeart/2005/8/layout/orgChart1"/>
    <dgm:cxn modelId="{565664A2-745E-4BBF-AE07-3E63E6020A31}" type="presParOf" srcId="{B2E01020-E98F-4E09-A667-6F85FE0F00BB}" destId="{0C1C44F4-BA1A-4F61-8D06-FF8D3568267D}" srcOrd="1" destOrd="0" presId="urn:microsoft.com/office/officeart/2005/8/layout/orgChart1"/>
    <dgm:cxn modelId="{24DB2B51-D17B-4DAB-BF3E-F936E3B98E6C}" type="presParOf" srcId="{3BE74799-E286-413B-872E-4FCC8A807061}" destId="{64ED6E35-2276-45D4-BCFD-A0C2C09716E2}" srcOrd="1" destOrd="0" presId="urn:microsoft.com/office/officeart/2005/8/layout/orgChart1"/>
    <dgm:cxn modelId="{628EA51A-B9D0-4768-B60A-113E40C0E6FE}" type="presParOf" srcId="{3BE74799-E286-413B-872E-4FCC8A807061}" destId="{2A526CC7-55B0-40AC-94DD-0F7F87D1F841}" srcOrd="2" destOrd="0" presId="urn:microsoft.com/office/officeart/2005/8/layout/orgChart1"/>
    <dgm:cxn modelId="{BCBC43AB-0DCC-4EF8-BD4A-824DCA66A07B}" type="presParOf" srcId="{395DC67C-E9A2-4097-A43D-7341F5BBFAD4}" destId="{ACF07D4D-DA6D-45DE-89EC-A08655BCF0BF}" srcOrd="2" destOrd="0" presId="urn:microsoft.com/office/officeart/2005/8/layout/orgChart1"/>
    <dgm:cxn modelId="{B3038A27-C886-40CD-836D-D7D84DC497E5}" type="presParOf" srcId="{395DC67C-E9A2-4097-A43D-7341F5BBFAD4}" destId="{7C2F76B6-F78C-482C-BB0B-5BB55E9191DD}" srcOrd="3" destOrd="0" presId="urn:microsoft.com/office/officeart/2005/8/layout/orgChart1"/>
    <dgm:cxn modelId="{E426C0E0-1A0D-45AE-B169-E0299EE5B311}" type="presParOf" srcId="{7C2F76B6-F78C-482C-BB0B-5BB55E9191DD}" destId="{3C37486C-2842-48C4-940C-B0A74BF110B6}" srcOrd="0" destOrd="0" presId="urn:microsoft.com/office/officeart/2005/8/layout/orgChart1"/>
    <dgm:cxn modelId="{4ABA51CB-F7AF-442E-8A64-09167C633561}" type="presParOf" srcId="{3C37486C-2842-48C4-940C-B0A74BF110B6}" destId="{A47BD3B6-8E96-427F-9CD0-E49BB9F89171}" srcOrd="0" destOrd="0" presId="urn:microsoft.com/office/officeart/2005/8/layout/orgChart1"/>
    <dgm:cxn modelId="{0E06640B-C785-4F83-A66D-8015037B510B}" type="presParOf" srcId="{3C37486C-2842-48C4-940C-B0A74BF110B6}" destId="{C520ECB8-A78D-42B0-A9DC-385BB8A74500}" srcOrd="1" destOrd="0" presId="urn:microsoft.com/office/officeart/2005/8/layout/orgChart1"/>
    <dgm:cxn modelId="{F6D2A2FE-1904-4BA1-AE53-804699D6D885}" type="presParOf" srcId="{7C2F76B6-F78C-482C-BB0B-5BB55E9191DD}" destId="{58E670AC-C1F4-479B-B952-78AEABA59460}" srcOrd="1" destOrd="0" presId="urn:microsoft.com/office/officeart/2005/8/layout/orgChart1"/>
    <dgm:cxn modelId="{CC477EC4-67F2-4DC9-8FF9-1D78851C746A}" type="presParOf" srcId="{7C2F76B6-F78C-482C-BB0B-5BB55E9191DD}" destId="{A7075BF6-2EB3-4903-A207-BAE0AA27AF54}" srcOrd="2" destOrd="0" presId="urn:microsoft.com/office/officeart/2005/8/layout/orgChart1"/>
    <dgm:cxn modelId="{AC0720F3-7557-4BDC-9490-F85D7CD0873B}" type="presParOf" srcId="{395DC67C-E9A2-4097-A43D-7341F5BBFAD4}" destId="{AAE3EFE0-D727-4107-ABC7-192128E8BB38}" srcOrd="4" destOrd="0" presId="urn:microsoft.com/office/officeart/2005/8/layout/orgChart1"/>
    <dgm:cxn modelId="{5E9FC3CD-597E-43BB-8667-9C3A31C47DD4}" type="presParOf" srcId="{395DC67C-E9A2-4097-A43D-7341F5BBFAD4}" destId="{44D1945B-09C2-4562-8E08-02E2E07725A7}" srcOrd="5" destOrd="0" presId="urn:microsoft.com/office/officeart/2005/8/layout/orgChart1"/>
    <dgm:cxn modelId="{3D7EB357-D8BB-40FD-9F80-CCDD272A06BC}" type="presParOf" srcId="{44D1945B-09C2-4562-8E08-02E2E07725A7}" destId="{92CC7CEC-0F91-43DA-B532-98A625A125FD}" srcOrd="0" destOrd="0" presId="urn:microsoft.com/office/officeart/2005/8/layout/orgChart1"/>
    <dgm:cxn modelId="{D36080C0-9696-4601-A971-E265E0B171BD}" type="presParOf" srcId="{92CC7CEC-0F91-43DA-B532-98A625A125FD}" destId="{C68697AF-63A4-44D5-96E8-4F7C4EC9EE90}" srcOrd="0" destOrd="0" presId="urn:microsoft.com/office/officeart/2005/8/layout/orgChart1"/>
    <dgm:cxn modelId="{D17CC5B1-EAD7-475B-B49C-47426298598D}" type="presParOf" srcId="{92CC7CEC-0F91-43DA-B532-98A625A125FD}" destId="{A60FA306-C89D-4930-AC9E-02287258F2E2}" srcOrd="1" destOrd="0" presId="urn:microsoft.com/office/officeart/2005/8/layout/orgChart1"/>
    <dgm:cxn modelId="{A66224B0-409F-4CFE-9751-94D6369DBB3D}" type="presParOf" srcId="{44D1945B-09C2-4562-8E08-02E2E07725A7}" destId="{18113715-754C-4FD6-A28F-A7192D6FD2B7}" srcOrd="1" destOrd="0" presId="urn:microsoft.com/office/officeart/2005/8/layout/orgChart1"/>
    <dgm:cxn modelId="{7BCC5320-4DCC-4B3E-83A5-92EB2AF109AF}" type="presParOf" srcId="{44D1945B-09C2-4562-8E08-02E2E07725A7}" destId="{A3DBD6DB-C236-4077-9BBA-16C0070AA308}" srcOrd="2" destOrd="0" presId="urn:microsoft.com/office/officeart/2005/8/layout/orgChart1"/>
    <dgm:cxn modelId="{343FB3AB-61DA-4A82-BC15-E8BCD180EC0B}" type="presParOf" srcId="{FDBFAB59-9706-42DD-BACC-E582794D05BA}" destId="{D63372FF-8CF7-4AAC-B716-1E2538E8D274}" srcOrd="2" destOrd="0" presId="urn:microsoft.com/office/officeart/2005/8/layout/orgChart1"/>
    <dgm:cxn modelId="{1D4621A1-7D16-4B6C-AC7A-16D84B555DF5}" type="presParOf" srcId="{D6CB15F3-9CAC-4A0E-AB8E-BFA9D6809371}" destId="{A01378E7-D6AC-4B4F-A330-25EE88BB1FB2}" srcOrd="4" destOrd="0" presId="urn:microsoft.com/office/officeart/2005/8/layout/orgChart1"/>
    <dgm:cxn modelId="{231801CB-4FB6-42B1-83F5-351E6AE46AEE}" type="presParOf" srcId="{D6CB15F3-9CAC-4A0E-AB8E-BFA9D6809371}" destId="{E5098B88-BBA2-4E0A-BF69-2E900EB0D7CF}" srcOrd="5" destOrd="0" presId="urn:microsoft.com/office/officeart/2005/8/layout/orgChart1"/>
    <dgm:cxn modelId="{857FB99C-2FEC-4BC4-AF14-4189371C7C81}" type="presParOf" srcId="{E5098B88-BBA2-4E0A-BF69-2E900EB0D7CF}" destId="{A6F8808E-D9B0-4317-9DFA-7AA328AA1CC2}" srcOrd="0" destOrd="0" presId="urn:microsoft.com/office/officeart/2005/8/layout/orgChart1"/>
    <dgm:cxn modelId="{99E0B203-DF6A-4753-A35A-8BA080B6C056}" type="presParOf" srcId="{A6F8808E-D9B0-4317-9DFA-7AA328AA1CC2}" destId="{5CF5F25D-3B83-4DD0-B370-0198BD1D0529}" srcOrd="0" destOrd="0" presId="urn:microsoft.com/office/officeart/2005/8/layout/orgChart1"/>
    <dgm:cxn modelId="{E93F7ACB-0948-48F7-8AC5-E076B3A8FAE8}" type="presParOf" srcId="{A6F8808E-D9B0-4317-9DFA-7AA328AA1CC2}" destId="{38288E05-484F-4A5F-8093-7230D1A3F5ED}" srcOrd="1" destOrd="0" presId="urn:microsoft.com/office/officeart/2005/8/layout/orgChart1"/>
    <dgm:cxn modelId="{44947427-2ACD-4B8C-BF55-7B265C2F8387}" type="presParOf" srcId="{E5098B88-BBA2-4E0A-BF69-2E900EB0D7CF}" destId="{8AE510A4-043D-4935-84B3-BFE9C5239101}" srcOrd="1" destOrd="0" presId="urn:microsoft.com/office/officeart/2005/8/layout/orgChart1"/>
    <dgm:cxn modelId="{1F116019-6687-43FE-8255-A20C5AFB2411}" type="presParOf" srcId="{E5098B88-BBA2-4E0A-BF69-2E900EB0D7CF}" destId="{770201FE-F61E-42BD-A4FE-A9F52B4EFB09}" srcOrd="2" destOrd="0" presId="urn:microsoft.com/office/officeart/2005/8/layout/orgChart1"/>
    <dgm:cxn modelId="{A7767AE8-E5E2-42D2-86B4-90828BC7294A}" type="presParOf" srcId="{7BD1BD95-0C4A-478A-A3BD-A780DDA38C67}" destId="{250F5710-64A4-4528-BEDE-276763E4B30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FA30EC-7E6E-4A39-A8D6-85DF0052E5BE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</dgm:pt>
    <dgm:pt modelId="{B23CF88F-D489-4D80-AD26-C12072232CB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Modes in port</a:t>
          </a:r>
          <a:endParaRPr kumimoji="0" lang="en-US" b="0" i="0" u="none" strike="noStrike" cap="none" normalizeH="0" baseline="0" smtClean="0">
            <a:ln/>
            <a:effectLst/>
            <a:latin typeface="Verdana" pitchFamily="34" charset="0"/>
          </a:endParaRPr>
        </a:p>
      </dgm:t>
    </dgm:pt>
    <dgm:pt modelId="{8B0F5354-3225-45BD-BFC4-D8ACD5CE7096}" type="parTrans" cxnId="{8191CDE4-F848-4677-9DAD-35E2842E97F4}">
      <dgm:prSet/>
      <dgm:spPr/>
    </dgm:pt>
    <dgm:pt modelId="{BAEA7067-19C9-4EBE-BA1E-68A7B8B110F5}" type="sibTrans" cxnId="{8191CDE4-F848-4677-9DAD-35E2842E97F4}">
      <dgm:prSet/>
      <dgm:spPr/>
    </dgm:pt>
    <dgm:pt modelId="{9B77BFA5-77C5-4889-B198-8194F9F9A8D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Verdana" pitchFamily="34" charset="0"/>
            </a:rPr>
            <a:t>in</a:t>
          </a:r>
        </a:p>
      </dgm:t>
    </dgm:pt>
    <dgm:pt modelId="{ABA2712B-5E99-49F4-A57B-6B62402C1E0B}" type="parTrans" cxnId="{1A5BCEC8-4ED9-467B-AC29-3F16567C2AD0}">
      <dgm:prSet/>
      <dgm:spPr/>
    </dgm:pt>
    <dgm:pt modelId="{5CBCC21A-6EE3-4119-9F41-D286317BD1B8}" type="sibTrans" cxnId="{1A5BCEC8-4ED9-467B-AC29-3F16567C2AD0}">
      <dgm:prSet/>
      <dgm:spPr/>
    </dgm:pt>
    <dgm:pt modelId="{41498747-19FE-45A8-B7CA-F849FA76284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out</a:t>
          </a:r>
          <a:endParaRPr kumimoji="0" lang="en-US" b="0" i="0" u="none" strike="noStrike" cap="none" normalizeH="0" baseline="0" dirty="0" smtClean="0">
            <a:ln/>
            <a:effectLst/>
            <a:latin typeface="Verdana" pitchFamily="34" charset="0"/>
          </a:endParaRPr>
        </a:p>
      </dgm:t>
    </dgm:pt>
    <dgm:pt modelId="{18568471-D574-43CC-B383-8BB76E3DEA52}" type="parTrans" cxnId="{31639BB8-7582-4186-9262-E324BF8ECB6B}">
      <dgm:prSet/>
      <dgm:spPr/>
    </dgm:pt>
    <dgm:pt modelId="{6964863A-B76E-4E5A-B1D8-ADCA8DC0475C}" type="sibTrans" cxnId="{31639BB8-7582-4186-9262-E324BF8ECB6B}">
      <dgm:prSet/>
      <dgm:spPr/>
    </dgm:pt>
    <dgm:pt modelId="{69B2A25C-CC00-48B5-8D25-7F8DC4A6805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inout</a:t>
          </a:r>
          <a:endParaRPr kumimoji="0" lang="en-US" b="0" i="0" u="none" strike="noStrike" cap="none" normalizeH="0" baseline="0" smtClean="0">
            <a:ln/>
            <a:effectLst/>
            <a:latin typeface="Verdana" pitchFamily="34" charset="0"/>
          </a:endParaRPr>
        </a:p>
      </dgm:t>
    </dgm:pt>
    <dgm:pt modelId="{EAEA4944-1779-45B8-AFE5-29FC62A8001D}" type="parTrans" cxnId="{41D08B4F-587B-4711-8ECF-0CA14B6FA944}">
      <dgm:prSet/>
      <dgm:spPr/>
    </dgm:pt>
    <dgm:pt modelId="{F5F4935F-55B0-421F-B289-432FF4E6FA5F}" type="sibTrans" cxnId="{41D08B4F-587B-4711-8ECF-0CA14B6FA944}">
      <dgm:prSet/>
      <dgm:spPr/>
    </dgm:pt>
    <dgm:pt modelId="{E5F4312B-826F-4958-9487-5520696CEF9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Tahoma" pitchFamily="34" charset="0"/>
              <a:ea typeface="新細明體" pitchFamily="18" charset="-120"/>
            </a:rPr>
            <a:t>buffer</a:t>
          </a:r>
          <a:endParaRPr kumimoji="0" lang="en-US" b="0" i="0" u="none" strike="noStrike" cap="none" normalizeH="0" baseline="0" smtClean="0">
            <a:ln/>
            <a:effectLst/>
            <a:latin typeface="Verdana" pitchFamily="34" charset="0"/>
          </a:endParaRPr>
        </a:p>
      </dgm:t>
    </dgm:pt>
    <dgm:pt modelId="{5F5D71BB-038A-4327-A395-4771C2E432C1}" type="parTrans" cxnId="{F9E45906-3EAC-4C87-9FFD-C0412FF780D4}">
      <dgm:prSet/>
      <dgm:spPr/>
    </dgm:pt>
    <dgm:pt modelId="{45B9D9E3-0DFB-4FBC-80B7-A2E92647D3CC}" type="sibTrans" cxnId="{F9E45906-3EAC-4C87-9FFD-C0412FF780D4}">
      <dgm:prSet/>
      <dgm:spPr/>
    </dgm:pt>
    <dgm:pt modelId="{EE6F230E-080D-45D8-94CC-95F9870F64F6}" type="pres">
      <dgm:prSet presAssocID="{A9FA30EC-7E6E-4A39-A8D6-85DF0052E5B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7506C14-1552-488A-9A12-7F7323295B34}" type="pres">
      <dgm:prSet presAssocID="{B23CF88F-D489-4D80-AD26-C12072232CBD}" presName="hierRoot1" presStyleCnt="0">
        <dgm:presLayoutVars>
          <dgm:hierBranch/>
        </dgm:presLayoutVars>
      </dgm:prSet>
      <dgm:spPr/>
    </dgm:pt>
    <dgm:pt modelId="{6AD5FD2F-B179-4919-BEEF-2267CADC2751}" type="pres">
      <dgm:prSet presAssocID="{B23CF88F-D489-4D80-AD26-C12072232CBD}" presName="rootComposite1" presStyleCnt="0"/>
      <dgm:spPr/>
    </dgm:pt>
    <dgm:pt modelId="{8C93776B-1216-416C-BB2C-38107274E17A}" type="pres">
      <dgm:prSet presAssocID="{B23CF88F-D489-4D80-AD26-C12072232CB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C0DBAC-485A-4BFB-9374-AA80A759F7F3}" type="pres">
      <dgm:prSet presAssocID="{B23CF88F-D489-4D80-AD26-C12072232CBD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986FB4B-C751-410B-9EE1-94BE19EC1E3C}" type="pres">
      <dgm:prSet presAssocID="{B23CF88F-D489-4D80-AD26-C12072232CBD}" presName="hierChild2" presStyleCnt="0"/>
      <dgm:spPr/>
    </dgm:pt>
    <dgm:pt modelId="{C91F4AC6-E4F5-4472-A866-06588C2D6D69}" type="pres">
      <dgm:prSet presAssocID="{ABA2712B-5E99-49F4-A57B-6B62402C1E0B}" presName="Name35" presStyleLbl="parChTrans1D2" presStyleIdx="0" presStyleCnt="4"/>
      <dgm:spPr/>
    </dgm:pt>
    <dgm:pt modelId="{692A8AEA-7A92-4AA1-BCDF-2F0F4D606666}" type="pres">
      <dgm:prSet presAssocID="{9B77BFA5-77C5-4889-B198-8194F9F9A8D0}" presName="hierRoot2" presStyleCnt="0">
        <dgm:presLayoutVars>
          <dgm:hierBranch/>
        </dgm:presLayoutVars>
      </dgm:prSet>
      <dgm:spPr/>
    </dgm:pt>
    <dgm:pt modelId="{01F0D21D-6572-4DFE-B7E5-519792DB1127}" type="pres">
      <dgm:prSet presAssocID="{9B77BFA5-77C5-4889-B198-8194F9F9A8D0}" presName="rootComposite" presStyleCnt="0"/>
      <dgm:spPr/>
    </dgm:pt>
    <dgm:pt modelId="{C667F79A-C6AC-4AE1-B92B-56BD9FAADC3F}" type="pres">
      <dgm:prSet presAssocID="{9B77BFA5-77C5-4889-B198-8194F9F9A8D0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3F7266-2687-4463-B58C-0229946E8DBF}" type="pres">
      <dgm:prSet presAssocID="{9B77BFA5-77C5-4889-B198-8194F9F9A8D0}" presName="rootConnector" presStyleLbl="node2" presStyleIdx="0" presStyleCnt="4"/>
      <dgm:spPr/>
      <dgm:t>
        <a:bodyPr/>
        <a:lstStyle/>
        <a:p>
          <a:endParaRPr lang="en-US"/>
        </a:p>
      </dgm:t>
    </dgm:pt>
    <dgm:pt modelId="{A73BC45E-5E7A-4CEA-8F2D-4463FC081B93}" type="pres">
      <dgm:prSet presAssocID="{9B77BFA5-77C5-4889-B198-8194F9F9A8D0}" presName="hierChild4" presStyleCnt="0"/>
      <dgm:spPr/>
    </dgm:pt>
    <dgm:pt modelId="{A23E3670-F9EE-42E0-ACA2-E5F10BA80E08}" type="pres">
      <dgm:prSet presAssocID="{9B77BFA5-77C5-4889-B198-8194F9F9A8D0}" presName="hierChild5" presStyleCnt="0"/>
      <dgm:spPr/>
    </dgm:pt>
    <dgm:pt modelId="{61DC06DE-8EE0-4E10-BE39-34BC5933709E}" type="pres">
      <dgm:prSet presAssocID="{18568471-D574-43CC-B383-8BB76E3DEA52}" presName="Name35" presStyleLbl="parChTrans1D2" presStyleIdx="1" presStyleCnt="4"/>
      <dgm:spPr/>
    </dgm:pt>
    <dgm:pt modelId="{EA7FA07D-67CD-4936-B6F4-359D571C1E1D}" type="pres">
      <dgm:prSet presAssocID="{41498747-19FE-45A8-B7CA-F849FA76284D}" presName="hierRoot2" presStyleCnt="0">
        <dgm:presLayoutVars>
          <dgm:hierBranch/>
        </dgm:presLayoutVars>
      </dgm:prSet>
      <dgm:spPr/>
    </dgm:pt>
    <dgm:pt modelId="{A8795CF2-CBF0-43B7-800F-59B888F17271}" type="pres">
      <dgm:prSet presAssocID="{41498747-19FE-45A8-B7CA-F849FA76284D}" presName="rootComposite" presStyleCnt="0"/>
      <dgm:spPr/>
    </dgm:pt>
    <dgm:pt modelId="{D6322265-A75D-44CC-BF0D-2CDFE6F1E372}" type="pres">
      <dgm:prSet presAssocID="{41498747-19FE-45A8-B7CA-F849FA76284D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AAEE2D-70D8-4863-AD48-F889CD790C7A}" type="pres">
      <dgm:prSet presAssocID="{41498747-19FE-45A8-B7CA-F849FA76284D}" presName="rootConnector" presStyleLbl="node2" presStyleIdx="1" presStyleCnt="4"/>
      <dgm:spPr/>
      <dgm:t>
        <a:bodyPr/>
        <a:lstStyle/>
        <a:p>
          <a:endParaRPr lang="en-US"/>
        </a:p>
      </dgm:t>
    </dgm:pt>
    <dgm:pt modelId="{543CAAE3-758F-4DF5-9E74-9418643DCD9A}" type="pres">
      <dgm:prSet presAssocID="{41498747-19FE-45A8-B7CA-F849FA76284D}" presName="hierChild4" presStyleCnt="0"/>
      <dgm:spPr/>
    </dgm:pt>
    <dgm:pt modelId="{F2436C23-8BA1-4876-8C8C-CD7FF83DC0C6}" type="pres">
      <dgm:prSet presAssocID="{41498747-19FE-45A8-B7CA-F849FA76284D}" presName="hierChild5" presStyleCnt="0"/>
      <dgm:spPr/>
    </dgm:pt>
    <dgm:pt modelId="{4FC9CFD3-6128-49EC-B035-5C9A5A83B30E}" type="pres">
      <dgm:prSet presAssocID="{EAEA4944-1779-45B8-AFE5-29FC62A8001D}" presName="Name35" presStyleLbl="parChTrans1D2" presStyleIdx="2" presStyleCnt="4"/>
      <dgm:spPr/>
    </dgm:pt>
    <dgm:pt modelId="{373E7EC2-F041-4832-B3B4-9AFAFDC25E3A}" type="pres">
      <dgm:prSet presAssocID="{69B2A25C-CC00-48B5-8D25-7F8DC4A68057}" presName="hierRoot2" presStyleCnt="0">
        <dgm:presLayoutVars>
          <dgm:hierBranch/>
        </dgm:presLayoutVars>
      </dgm:prSet>
      <dgm:spPr/>
    </dgm:pt>
    <dgm:pt modelId="{51FCB6ED-2C2E-44E9-BF5C-4968079E58F9}" type="pres">
      <dgm:prSet presAssocID="{69B2A25C-CC00-48B5-8D25-7F8DC4A68057}" presName="rootComposite" presStyleCnt="0"/>
      <dgm:spPr/>
    </dgm:pt>
    <dgm:pt modelId="{EBD012C1-A71C-429D-90B8-C330D46B4358}" type="pres">
      <dgm:prSet presAssocID="{69B2A25C-CC00-48B5-8D25-7F8DC4A68057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774E3C-12EA-48DB-8FD1-0F1A170F252E}" type="pres">
      <dgm:prSet presAssocID="{69B2A25C-CC00-48B5-8D25-7F8DC4A68057}" presName="rootConnector" presStyleLbl="node2" presStyleIdx="2" presStyleCnt="4"/>
      <dgm:spPr/>
      <dgm:t>
        <a:bodyPr/>
        <a:lstStyle/>
        <a:p>
          <a:endParaRPr lang="en-US"/>
        </a:p>
      </dgm:t>
    </dgm:pt>
    <dgm:pt modelId="{6863E0CD-A892-4BA9-AEC3-AE8F9D54492F}" type="pres">
      <dgm:prSet presAssocID="{69B2A25C-CC00-48B5-8D25-7F8DC4A68057}" presName="hierChild4" presStyleCnt="0"/>
      <dgm:spPr/>
    </dgm:pt>
    <dgm:pt modelId="{42CC0C6B-FE64-4EA6-8BD0-AA9ED7EEB149}" type="pres">
      <dgm:prSet presAssocID="{69B2A25C-CC00-48B5-8D25-7F8DC4A68057}" presName="hierChild5" presStyleCnt="0"/>
      <dgm:spPr/>
    </dgm:pt>
    <dgm:pt modelId="{0D18B734-BE27-4532-BC59-91AED568EB0D}" type="pres">
      <dgm:prSet presAssocID="{5F5D71BB-038A-4327-A395-4771C2E432C1}" presName="Name35" presStyleLbl="parChTrans1D2" presStyleIdx="3" presStyleCnt="4"/>
      <dgm:spPr/>
    </dgm:pt>
    <dgm:pt modelId="{8F688AF1-01B2-4C5E-980D-86F41B9BD8E7}" type="pres">
      <dgm:prSet presAssocID="{E5F4312B-826F-4958-9487-5520696CEF96}" presName="hierRoot2" presStyleCnt="0">
        <dgm:presLayoutVars>
          <dgm:hierBranch/>
        </dgm:presLayoutVars>
      </dgm:prSet>
      <dgm:spPr/>
    </dgm:pt>
    <dgm:pt modelId="{04665AB7-0D76-4B94-B872-9B43FDDFCF2A}" type="pres">
      <dgm:prSet presAssocID="{E5F4312B-826F-4958-9487-5520696CEF96}" presName="rootComposite" presStyleCnt="0"/>
      <dgm:spPr/>
    </dgm:pt>
    <dgm:pt modelId="{D36238E9-FB33-4F5B-B2D8-4E575BF4F926}" type="pres">
      <dgm:prSet presAssocID="{E5F4312B-826F-4958-9487-5520696CEF96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3E8A3A-FBE7-4A0D-AC2C-9CAAE20C1955}" type="pres">
      <dgm:prSet presAssocID="{E5F4312B-826F-4958-9487-5520696CEF96}" presName="rootConnector" presStyleLbl="node2" presStyleIdx="3" presStyleCnt="4"/>
      <dgm:spPr/>
      <dgm:t>
        <a:bodyPr/>
        <a:lstStyle/>
        <a:p>
          <a:endParaRPr lang="en-US"/>
        </a:p>
      </dgm:t>
    </dgm:pt>
    <dgm:pt modelId="{2F057A0A-60D1-444A-87AE-A5BF4E24F353}" type="pres">
      <dgm:prSet presAssocID="{E5F4312B-826F-4958-9487-5520696CEF96}" presName="hierChild4" presStyleCnt="0"/>
      <dgm:spPr/>
    </dgm:pt>
    <dgm:pt modelId="{90981F97-B2F4-440D-9477-375E3859BA39}" type="pres">
      <dgm:prSet presAssocID="{E5F4312B-826F-4958-9487-5520696CEF96}" presName="hierChild5" presStyleCnt="0"/>
      <dgm:spPr/>
    </dgm:pt>
    <dgm:pt modelId="{FE05A3BE-E1ED-4F59-A385-7A8928EFE437}" type="pres">
      <dgm:prSet presAssocID="{B23CF88F-D489-4D80-AD26-C12072232CBD}" presName="hierChild3" presStyleCnt="0"/>
      <dgm:spPr/>
    </dgm:pt>
  </dgm:ptLst>
  <dgm:cxnLst>
    <dgm:cxn modelId="{0BDC9B2C-6DD9-43F1-A0F9-FC064D2956B8}" type="presOf" srcId="{B23CF88F-D489-4D80-AD26-C12072232CBD}" destId="{8C93776B-1216-416C-BB2C-38107274E17A}" srcOrd="0" destOrd="0" presId="urn:microsoft.com/office/officeart/2005/8/layout/orgChart1"/>
    <dgm:cxn modelId="{F9E45906-3EAC-4C87-9FFD-C0412FF780D4}" srcId="{B23CF88F-D489-4D80-AD26-C12072232CBD}" destId="{E5F4312B-826F-4958-9487-5520696CEF96}" srcOrd="3" destOrd="0" parTransId="{5F5D71BB-038A-4327-A395-4771C2E432C1}" sibTransId="{45B9D9E3-0DFB-4FBC-80B7-A2E92647D3CC}"/>
    <dgm:cxn modelId="{BD7685CC-2B3F-4D21-8FAE-192BB5B77764}" type="presOf" srcId="{69B2A25C-CC00-48B5-8D25-7F8DC4A68057}" destId="{51774E3C-12EA-48DB-8FD1-0F1A170F252E}" srcOrd="1" destOrd="0" presId="urn:microsoft.com/office/officeart/2005/8/layout/orgChart1"/>
    <dgm:cxn modelId="{1A5BCEC8-4ED9-467B-AC29-3F16567C2AD0}" srcId="{B23CF88F-D489-4D80-AD26-C12072232CBD}" destId="{9B77BFA5-77C5-4889-B198-8194F9F9A8D0}" srcOrd="0" destOrd="0" parTransId="{ABA2712B-5E99-49F4-A57B-6B62402C1E0B}" sibTransId="{5CBCC21A-6EE3-4119-9F41-D286317BD1B8}"/>
    <dgm:cxn modelId="{31639BB8-7582-4186-9262-E324BF8ECB6B}" srcId="{B23CF88F-D489-4D80-AD26-C12072232CBD}" destId="{41498747-19FE-45A8-B7CA-F849FA76284D}" srcOrd="1" destOrd="0" parTransId="{18568471-D574-43CC-B383-8BB76E3DEA52}" sibTransId="{6964863A-B76E-4E5A-B1D8-ADCA8DC0475C}"/>
    <dgm:cxn modelId="{4B704FDF-96E8-4603-BF6C-32FB1C8AE00A}" type="presOf" srcId="{69B2A25C-CC00-48B5-8D25-7F8DC4A68057}" destId="{EBD012C1-A71C-429D-90B8-C330D46B4358}" srcOrd="0" destOrd="0" presId="urn:microsoft.com/office/officeart/2005/8/layout/orgChart1"/>
    <dgm:cxn modelId="{41D08B4F-587B-4711-8ECF-0CA14B6FA944}" srcId="{B23CF88F-D489-4D80-AD26-C12072232CBD}" destId="{69B2A25C-CC00-48B5-8D25-7F8DC4A68057}" srcOrd="2" destOrd="0" parTransId="{EAEA4944-1779-45B8-AFE5-29FC62A8001D}" sibTransId="{F5F4935F-55B0-421F-B289-432FF4E6FA5F}"/>
    <dgm:cxn modelId="{E8855B47-CF8E-42B2-83AC-5B373F09CC59}" type="presOf" srcId="{9B77BFA5-77C5-4889-B198-8194F9F9A8D0}" destId="{C667F79A-C6AC-4AE1-B92B-56BD9FAADC3F}" srcOrd="0" destOrd="0" presId="urn:microsoft.com/office/officeart/2005/8/layout/orgChart1"/>
    <dgm:cxn modelId="{5A7CA8B9-A5EA-4BC3-95FA-DB9FC9D84298}" type="presOf" srcId="{41498747-19FE-45A8-B7CA-F849FA76284D}" destId="{E8AAEE2D-70D8-4863-AD48-F889CD790C7A}" srcOrd="1" destOrd="0" presId="urn:microsoft.com/office/officeart/2005/8/layout/orgChart1"/>
    <dgm:cxn modelId="{669B7D19-0C1A-4C39-AB3D-1CEA980674AD}" type="presOf" srcId="{E5F4312B-826F-4958-9487-5520696CEF96}" destId="{D36238E9-FB33-4F5B-B2D8-4E575BF4F926}" srcOrd="0" destOrd="0" presId="urn:microsoft.com/office/officeart/2005/8/layout/orgChart1"/>
    <dgm:cxn modelId="{9D2B6539-35F4-40BA-A15C-E512165B2703}" type="presOf" srcId="{B23CF88F-D489-4D80-AD26-C12072232CBD}" destId="{9FC0DBAC-485A-4BFB-9374-AA80A759F7F3}" srcOrd="1" destOrd="0" presId="urn:microsoft.com/office/officeart/2005/8/layout/orgChart1"/>
    <dgm:cxn modelId="{A838ED7D-19B7-4081-A8D4-0FDECEE43793}" type="presOf" srcId="{18568471-D574-43CC-B383-8BB76E3DEA52}" destId="{61DC06DE-8EE0-4E10-BE39-34BC5933709E}" srcOrd="0" destOrd="0" presId="urn:microsoft.com/office/officeart/2005/8/layout/orgChart1"/>
    <dgm:cxn modelId="{9E00BBDF-FC90-444A-A510-B49E4DB69B21}" type="presOf" srcId="{EAEA4944-1779-45B8-AFE5-29FC62A8001D}" destId="{4FC9CFD3-6128-49EC-B035-5C9A5A83B30E}" srcOrd="0" destOrd="0" presId="urn:microsoft.com/office/officeart/2005/8/layout/orgChart1"/>
    <dgm:cxn modelId="{2EEF2AD6-5E19-40BB-B656-EF7FEE4E184B}" type="presOf" srcId="{9B77BFA5-77C5-4889-B198-8194F9F9A8D0}" destId="{6E3F7266-2687-4463-B58C-0229946E8DBF}" srcOrd="1" destOrd="0" presId="urn:microsoft.com/office/officeart/2005/8/layout/orgChart1"/>
    <dgm:cxn modelId="{F1780199-5FFD-4901-A625-2D4B66669C21}" type="presOf" srcId="{41498747-19FE-45A8-B7CA-F849FA76284D}" destId="{D6322265-A75D-44CC-BF0D-2CDFE6F1E372}" srcOrd="0" destOrd="0" presId="urn:microsoft.com/office/officeart/2005/8/layout/orgChart1"/>
    <dgm:cxn modelId="{D0EC308A-BC21-46C0-B2C8-2037180C577B}" type="presOf" srcId="{ABA2712B-5E99-49F4-A57B-6B62402C1E0B}" destId="{C91F4AC6-E4F5-4472-A866-06588C2D6D69}" srcOrd="0" destOrd="0" presId="urn:microsoft.com/office/officeart/2005/8/layout/orgChart1"/>
    <dgm:cxn modelId="{A887A41A-AF1A-4861-8574-D533922C874F}" type="presOf" srcId="{E5F4312B-826F-4958-9487-5520696CEF96}" destId="{393E8A3A-FBE7-4A0D-AC2C-9CAAE20C1955}" srcOrd="1" destOrd="0" presId="urn:microsoft.com/office/officeart/2005/8/layout/orgChart1"/>
    <dgm:cxn modelId="{ECEF152A-1FE8-4B89-AB30-FD5B7BFAF0CC}" type="presOf" srcId="{A9FA30EC-7E6E-4A39-A8D6-85DF0052E5BE}" destId="{EE6F230E-080D-45D8-94CC-95F9870F64F6}" srcOrd="0" destOrd="0" presId="urn:microsoft.com/office/officeart/2005/8/layout/orgChart1"/>
    <dgm:cxn modelId="{8191CDE4-F848-4677-9DAD-35E2842E97F4}" srcId="{A9FA30EC-7E6E-4A39-A8D6-85DF0052E5BE}" destId="{B23CF88F-D489-4D80-AD26-C12072232CBD}" srcOrd="0" destOrd="0" parTransId="{8B0F5354-3225-45BD-BFC4-D8ACD5CE7096}" sibTransId="{BAEA7067-19C9-4EBE-BA1E-68A7B8B110F5}"/>
    <dgm:cxn modelId="{C8B46A1C-5F8B-4956-97A7-33D66560C5D4}" type="presOf" srcId="{5F5D71BB-038A-4327-A395-4771C2E432C1}" destId="{0D18B734-BE27-4532-BC59-91AED568EB0D}" srcOrd="0" destOrd="0" presId="urn:microsoft.com/office/officeart/2005/8/layout/orgChart1"/>
    <dgm:cxn modelId="{11EE4D5D-D51A-42F6-A0CD-2147C8E2F892}" type="presParOf" srcId="{EE6F230E-080D-45D8-94CC-95F9870F64F6}" destId="{67506C14-1552-488A-9A12-7F7323295B34}" srcOrd="0" destOrd="0" presId="urn:microsoft.com/office/officeart/2005/8/layout/orgChart1"/>
    <dgm:cxn modelId="{902E353B-948B-410B-899D-3FC213CE0EAA}" type="presParOf" srcId="{67506C14-1552-488A-9A12-7F7323295B34}" destId="{6AD5FD2F-B179-4919-BEEF-2267CADC2751}" srcOrd="0" destOrd="0" presId="urn:microsoft.com/office/officeart/2005/8/layout/orgChart1"/>
    <dgm:cxn modelId="{29A23F87-BAA6-4263-BA89-847BF8FB56F2}" type="presParOf" srcId="{6AD5FD2F-B179-4919-BEEF-2267CADC2751}" destId="{8C93776B-1216-416C-BB2C-38107274E17A}" srcOrd="0" destOrd="0" presId="urn:microsoft.com/office/officeart/2005/8/layout/orgChart1"/>
    <dgm:cxn modelId="{F52DD562-944A-470D-A6B3-C5ADB67D6CC9}" type="presParOf" srcId="{6AD5FD2F-B179-4919-BEEF-2267CADC2751}" destId="{9FC0DBAC-485A-4BFB-9374-AA80A759F7F3}" srcOrd="1" destOrd="0" presId="urn:microsoft.com/office/officeart/2005/8/layout/orgChart1"/>
    <dgm:cxn modelId="{180A37D3-93D0-4987-83F3-7540194924A9}" type="presParOf" srcId="{67506C14-1552-488A-9A12-7F7323295B34}" destId="{1986FB4B-C751-410B-9EE1-94BE19EC1E3C}" srcOrd="1" destOrd="0" presId="urn:microsoft.com/office/officeart/2005/8/layout/orgChart1"/>
    <dgm:cxn modelId="{C3A255FC-C705-4CD9-A6DA-E408A6B6DE11}" type="presParOf" srcId="{1986FB4B-C751-410B-9EE1-94BE19EC1E3C}" destId="{C91F4AC6-E4F5-4472-A866-06588C2D6D69}" srcOrd="0" destOrd="0" presId="urn:microsoft.com/office/officeart/2005/8/layout/orgChart1"/>
    <dgm:cxn modelId="{F05B0FFE-9301-496F-9B13-49352944B181}" type="presParOf" srcId="{1986FB4B-C751-410B-9EE1-94BE19EC1E3C}" destId="{692A8AEA-7A92-4AA1-BCDF-2F0F4D606666}" srcOrd="1" destOrd="0" presId="urn:microsoft.com/office/officeart/2005/8/layout/orgChart1"/>
    <dgm:cxn modelId="{7E745A46-1053-443A-9B76-ED8F91B9D1C2}" type="presParOf" srcId="{692A8AEA-7A92-4AA1-BCDF-2F0F4D606666}" destId="{01F0D21D-6572-4DFE-B7E5-519792DB1127}" srcOrd="0" destOrd="0" presId="urn:microsoft.com/office/officeart/2005/8/layout/orgChart1"/>
    <dgm:cxn modelId="{BC334B1A-E297-4794-90EA-715AC158DB35}" type="presParOf" srcId="{01F0D21D-6572-4DFE-B7E5-519792DB1127}" destId="{C667F79A-C6AC-4AE1-B92B-56BD9FAADC3F}" srcOrd="0" destOrd="0" presId="urn:microsoft.com/office/officeart/2005/8/layout/orgChart1"/>
    <dgm:cxn modelId="{E1303248-DCF0-45E6-8A76-4C1393DA732F}" type="presParOf" srcId="{01F0D21D-6572-4DFE-B7E5-519792DB1127}" destId="{6E3F7266-2687-4463-B58C-0229946E8DBF}" srcOrd="1" destOrd="0" presId="urn:microsoft.com/office/officeart/2005/8/layout/orgChart1"/>
    <dgm:cxn modelId="{2172CAF1-4335-496D-AF65-FEDEBA05B0C7}" type="presParOf" srcId="{692A8AEA-7A92-4AA1-BCDF-2F0F4D606666}" destId="{A73BC45E-5E7A-4CEA-8F2D-4463FC081B93}" srcOrd="1" destOrd="0" presId="urn:microsoft.com/office/officeart/2005/8/layout/orgChart1"/>
    <dgm:cxn modelId="{3BEA667C-8038-4721-9EEF-02CEF2FBCD30}" type="presParOf" srcId="{692A8AEA-7A92-4AA1-BCDF-2F0F4D606666}" destId="{A23E3670-F9EE-42E0-ACA2-E5F10BA80E08}" srcOrd="2" destOrd="0" presId="urn:microsoft.com/office/officeart/2005/8/layout/orgChart1"/>
    <dgm:cxn modelId="{8B8FF872-37D0-448D-B83A-3F8A230898E7}" type="presParOf" srcId="{1986FB4B-C751-410B-9EE1-94BE19EC1E3C}" destId="{61DC06DE-8EE0-4E10-BE39-34BC5933709E}" srcOrd="2" destOrd="0" presId="urn:microsoft.com/office/officeart/2005/8/layout/orgChart1"/>
    <dgm:cxn modelId="{3D4BF254-542C-4628-89E5-D20C5BE10E96}" type="presParOf" srcId="{1986FB4B-C751-410B-9EE1-94BE19EC1E3C}" destId="{EA7FA07D-67CD-4936-B6F4-359D571C1E1D}" srcOrd="3" destOrd="0" presId="urn:microsoft.com/office/officeart/2005/8/layout/orgChart1"/>
    <dgm:cxn modelId="{F74EF332-3CCB-4F36-B831-728D8DBD5632}" type="presParOf" srcId="{EA7FA07D-67CD-4936-B6F4-359D571C1E1D}" destId="{A8795CF2-CBF0-43B7-800F-59B888F17271}" srcOrd="0" destOrd="0" presId="urn:microsoft.com/office/officeart/2005/8/layout/orgChart1"/>
    <dgm:cxn modelId="{3C8D91F7-42D8-475F-BB64-90FC0DAA2CC9}" type="presParOf" srcId="{A8795CF2-CBF0-43B7-800F-59B888F17271}" destId="{D6322265-A75D-44CC-BF0D-2CDFE6F1E372}" srcOrd="0" destOrd="0" presId="urn:microsoft.com/office/officeart/2005/8/layout/orgChart1"/>
    <dgm:cxn modelId="{F6013410-84DB-46BA-BEE3-A625692278EB}" type="presParOf" srcId="{A8795CF2-CBF0-43B7-800F-59B888F17271}" destId="{E8AAEE2D-70D8-4863-AD48-F889CD790C7A}" srcOrd="1" destOrd="0" presId="urn:microsoft.com/office/officeart/2005/8/layout/orgChart1"/>
    <dgm:cxn modelId="{90F43C9C-8578-4974-B255-152EC56362C7}" type="presParOf" srcId="{EA7FA07D-67CD-4936-B6F4-359D571C1E1D}" destId="{543CAAE3-758F-4DF5-9E74-9418643DCD9A}" srcOrd="1" destOrd="0" presId="urn:microsoft.com/office/officeart/2005/8/layout/orgChart1"/>
    <dgm:cxn modelId="{727949E2-08DD-44C8-9D98-48734DCB7749}" type="presParOf" srcId="{EA7FA07D-67CD-4936-B6F4-359D571C1E1D}" destId="{F2436C23-8BA1-4876-8C8C-CD7FF83DC0C6}" srcOrd="2" destOrd="0" presId="urn:microsoft.com/office/officeart/2005/8/layout/orgChart1"/>
    <dgm:cxn modelId="{7085ED7E-8305-4ED9-B22D-B932C699A453}" type="presParOf" srcId="{1986FB4B-C751-410B-9EE1-94BE19EC1E3C}" destId="{4FC9CFD3-6128-49EC-B035-5C9A5A83B30E}" srcOrd="4" destOrd="0" presId="urn:microsoft.com/office/officeart/2005/8/layout/orgChart1"/>
    <dgm:cxn modelId="{5211D1B4-866A-422C-9DF4-DDC47F42A9A1}" type="presParOf" srcId="{1986FB4B-C751-410B-9EE1-94BE19EC1E3C}" destId="{373E7EC2-F041-4832-B3B4-9AFAFDC25E3A}" srcOrd="5" destOrd="0" presId="urn:microsoft.com/office/officeart/2005/8/layout/orgChart1"/>
    <dgm:cxn modelId="{FA4E6B7E-552B-41BD-B233-9A7EA85E11E8}" type="presParOf" srcId="{373E7EC2-F041-4832-B3B4-9AFAFDC25E3A}" destId="{51FCB6ED-2C2E-44E9-BF5C-4968079E58F9}" srcOrd="0" destOrd="0" presId="urn:microsoft.com/office/officeart/2005/8/layout/orgChart1"/>
    <dgm:cxn modelId="{D514A31A-C2D3-410C-9676-28847FEAD6B3}" type="presParOf" srcId="{51FCB6ED-2C2E-44E9-BF5C-4968079E58F9}" destId="{EBD012C1-A71C-429D-90B8-C330D46B4358}" srcOrd="0" destOrd="0" presId="urn:microsoft.com/office/officeart/2005/8/layout/orgChart1"/>
    <dgm:cxn modelId="{507B3023-377F-41D4-8A8C-6EE495017F1D}" type="presParOf" srcId="{51FCB6ED-2C2E-44E9-BF5C-4968079E58F9}" destId="{51774E3C-12EA-48DB-8FD1-0F1A170F252E}" srcOrd="1" destOrd="0" presId="urn:microsoft.com/office/officeart/2005/8/layout/orgChart1"/>
    <dgm:cxn modelId="{6C928414-42A5-4DF4-9F30-02C555713232}" type="presParOf" srcId="{373E7EC2-F041-4832-B3B4-9AFAFDC25E3A}" destId="{6863E0CD-A892-4BA9-AEC3-AE8F9D54492F}" srcOrd="1" destOrd="0" presId="urn:microsoft.com/office/officeart/2005/8/layout/orgChart1"/>
    <dgm:cxn modelId="{A69765B5-278E-451D-A174-D2FD850C4259}" type="presParOf" srcId="{373E7EC2-F041-4832-B3B4-9AFAFDC25E3A}" destId="{42CC0C6B-FE64-4EA6-8BD0-AA9ED7EEB149}" srcOrd="2" destOrd="0" presId="urn:microsoft.com/office/officeart/2005/8/layout/orgChart1"/>
    <dgm:cxn modelId="{50872DA0-6FA3-43B6-AAF3-4AC9CF15B0C1}" type="presParOf" srcId="{1986FB4B-C751-410B-9EE1-94BE19EC1E3C}" destId="{0D18B734-BE27-4532-BC59-91AED568EB0D}" srcOrd="6" destOrd="0" presId="urn:microsoft.com/office/officeart/2005/8/layout/orgChart1"/>
    <dgm:cxn modelId="{8595DD50-02B0-4D82-B39F-4E0DA78E69AE}" type="presParOf" srcId="{1986FB4B-C751-410B-9EE1-94BE19EC1E3C}" destId="{8F688AF1-01B2-4C5E-980D-86F41B9BD8E7}" srcOrd="7" destOrd="0" presId="urn:microsoft.com/office/officeart/2005/8/layout/orgChart1"/>
    <dgm:cxn modelId="{9391429B-1742-4F25-B7E5-592CD1DCC8B3}" type="presParOf" srcId="{8F688AF1-01B2-4C5E-980D-86F41B9BD8E7}" destId="{04665AB7-0D76-4B94-B872-9B43FDDFCF2A}" srcOrd="0" destOrd="0" presId="urn:microsoft.com/office/officeart/2005/8/layout/orgChart1"/>
    <dgm:cxn modelId="{B1563330-9703-4630-81A4-1B8A608F396A}" type="presParOf" srcId="{04665AB7-0D76-4B94-B872-9B43FDDFCF2A}" destId="{D36238E9-FB33-4F5B-B2D8-4E575BF4F926}" srcOrd="0" destOrd="0" presId="urn:microsoft.com/office/officeart/2005/8/layout/orgChart1"/>
    <dgm:cxn modelId="{3B121884-FF67-4A0B-8263-D44BFA3A1AF9}" type="presParOf" srcId="{04665AB7-0D76-4B94-B872-9B43FDDFCF2A}" destId="{393E8A3A-FBE7-4A0D-AC2C-9CAAE20C1955}" srcOrd="1" destOrd="0" presId="urn:microsoft.com/office/officeart/2005/8/layout/orgChart1"/>
    <dgm:cxn modelId="{0D04DCDC-648E-41BF-BE4B-5ACBD575AE99}" type="presParOf" srcId="{8F688AF1-01B2-4C5E-980D-86F41B9BD8E7}" destId="{2F057A0A-60D1-444A-87AE-A5BF4E24F353}" srcOrd="1" destOrd="0" presId="urn:microsoft.com/office/officeart/2005/8/layout/orgChart1"/>
    <dgm:cxn modelId="{80876F5F-AAA9-42B0-BCAF-BDF3245BDF02}" type="presParOf" srcId="{8F688AF1-01B2-4C5E-980D-86F41B9BD8E7}" destId="{90981F97-B2F4-440D-9477-375E3859BA39}" srcOrd="2" destOrd="0" presId="urn:microsoft.com/office/officeart/2005/8/layout/orgChart1"/>
    <dgm:cxn modelId="{18C3FBCD-BAF6-4CA4-800C-591905E77544}" type="presParOf" srcId="{67506C14-1552-488A-9A12-7F7323295B34}" destId="{FE05A3BE-E1ED-4F59-A385-7A8928EFE43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8E24957-5AE8-459A-B2DA-FE3DDEA97B71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/>
      <dgm:spPr/>
    </dgm:pt>
    <dgm:pt modelId="{40B6C53E-3468-4E64-899E-5341B473EFB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Chapter2</a:t>
          </a:r>
        </a:p>
      </dgm:t>
    </dgm:pt>
    <dgm:pt modelId="{D409B024-8287-46CC-8ADF-CDFFF70B7872}" type="parTrans" cxnId="{F779258B-9996-425A-9095-43F7326CE735}">
      <dgm:prSet/>
      <dgm:spPr/>
      <dgm:t>
        <a:bodyPr/>
        <a:lstStyle/>
        <a:p>
          <a:endParaRPr lang="en-US"/>
        </a:p>
      </dgm:t>
    </dgm:pt>
    <dgm:pt modelId="{19710E1D-881E-420B-BBE4-761F4E6AF57E}" type="sibTrans" cxnId="{F779258B-9996-425A-9095-43F7326CE735}">
      <dgm:prSet/>
      <dgm:spPr/>
      <dgm:t>
        <a:bodyPr/>
        <a:lstStyle/>
        <a:p>
          <a:endParaRPr lang="en-US"/>
        </a:p>
      </dgm:t>
    </dgm:pt>
    <dgm:pt modelId="{660F2AA8-E94E-4D1F-B689-27A2B867DE8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Identifiers</a:t>
          </a:r>
        </a:p>
      </dgm:t>
    </dgm:pt>
    <dgm:pt modelId="{19881304-A384-4F4B-8217-C7BA1C9921F2}" type="parTrans" cxnId="{2E867F20-6921-4178-8E60-05823C3B87A5}">
      <dgm:prSet/>
      <dgm:spPr/>
      <dgm:t>
        <a:bodyPr/>
        <a:lstStyle/>
        <a:p>
          <a:endParaRPr lang="en-US"/>
        </a:p>
      </dgm:t>
    </dgm:pt>
    <dgm:pt modelId="{F8E0043F-FF58-4146-8BDA-D03606E46A9B}" type="sibTrans" cxnId="{2E867F20-6921-4178-8E60-05823C3B87A5}">
      <dgm:prSet/>
      <dgm:spPr/>
      <dgm:t>
        <a:bodyPr/>
        <a:lstStyle/>
        <a:p>
          <a:endParaRPr lang="en-US"/>
        </a:p>
      </dgm:t>
    </dgm:pt>
    <dgm:pt modelId="{C7216581-23E0-4877-A773-CCDD18DF7B4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1A93D97A-02AE-48CE-8E68-86853A1660EF}" type="parTrans" cxnId="{2C1AD8E9-8643-431B-8D2D-1BFF5813BB96}">
      <dgm:prSet/>
      <dgm:spPr/>
      <dgm:t>
        <a:bodyPr/>
        <a:lstStyle/>
        <a:p>
          <a:endParaRPr lang="en-US"/>
        </a:p>
      </dgm:t>
    </dgm:pt>
    <dgm:pt modelId="{64C22C07-DE06-4CE5-9618-2879805CC4BD}" type="sibTrans" cxnId="{2C1AD8E9-8643-431B-8D2D-1BFF5813BB96}">
      <dgm:prSet/>
      <dgm:spPr/>
      <dgm:t>
        <a:bodyPr/>
        <a:lstStyle/>
        <a:p>
          <a:endParaRPr lang="en-US"/>
        </a:p>
      </dgm:t>
    </dgm:pt>
    <dgm:pt modelId="{8F6A50BC-2380-42CB-9E89-DFB61A7B20E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80E797CF-4318-42AF-8F12-1A584541A7A6}" type="parTrans" cxnId="{D288BA80-26B6-4090-9F3A-5DD95C78D916}">
      <dgm:prSet/>
      <dgm:spPr/>
      <dgm:t>
        <a:bodyPr/>
        <a:lstStyle/>
        <a:p>
          <a:endParaRPr lang="en-US"/>
        </a:p>
      </dgm:t>
    </dgm:pt>
    <dgm:pt modelId="{69378B06-439E-433C-8407-0ED75C628CEC}" type="sibTrans" cxnId="{D288BA80-26B6-4090-9F3A-5DD95C78D916}">
      <dgm:prSet/>
      <dgm:spPr/>
      <dgm:t>
        <a:bodyPr/>
        <a:lstStyle/>
        <a:p>
          <a:endParaRPr lang="en-US"/>
        </a:p>
      </dgm:t>
    </dgm:pt>
    <dgm:pt modelId="{CD1AB093-FE84-42E2-90DA-C4616382785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 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4FE74572-0679-4980-B16E-AF91B648988D}" type="parTrans" cxnId="{DDF90699-00F8-41A4-B487-28591E631A5A}">
      <dgm:prSet/>
      <dgm:spPr/>
      <dgm:t>
        <a:bodyPr/>
        <a:lstStyle/>
        <a:p>
          <a:endParaRPr lang="en-US"/>
        </a:p>
      </dgm:t>
    </dgm:pt>
    <dgm:pt modelId="{8F7C31FB-9912-41B2-803F-0EFA54A7EEE9}" type="sibTrans" cxnId="{DDF90699-00F8-41A4-B487-28591E631A5A}">
      <dgm:prSet/>
      <dgm:spPr/>
      <dgm:t>
        <a:bodyPr/>
        <a:lstStyle/>
        <a:p>
          <a:endParaRPr lang="en-US"/>
        </a:p>
      </dgm:t>
    </dgm:pt>
    <dgm:pt modelId="{A5EB5F2A-801A-49D0-B409-BB1E0E95319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Variables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(Local)</a:t>
          </a:r>
        </a:p>
      </dgm:t>
    </dgm:pt>
    <dgm:pt modelId="{D9E9D36F-8FB9-4B56-AFE1-DA7314F9B785}" type="parTrans" cxnId="{C6C8E0F5-8171-4F6C-AACA-8B859E08FCA7}">
      <dgm:prSet/>
      <dgm:spPr/>
      <dgm:t>
        <a:bodyPr/>
        <a:lstStyle/>
        <a:p>
          <a:endParaRPr lang="en-US"/>
        </a:p>
      </dgm:t>
    </dgm:pt>
    <dgm:pt modelId="{2EA76E89-B498-4F32-9A5F-92D71C351F0E}" type="sibTrans" cxnId="{C6C8E0F5-8171-4F6C-AACA-8B859E08FCA7}">
      <dgm:prSet/>
      <dgm:spPr/>
      <dgm:t>
        <a:bodyPr/>
        <a:lstStyle/>
        <a:p>
          <a:endParaRPr lang="en-US"/>
        </a:p>
      </dgm:t>
    </dgm:pt>
    <dgm:pt modelId="{0DB37457-33D8-4128-9A32-A00CD2819A6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28FA562A-4F25-4637-B394-D6F5534A09BC}" type="parTrans" cxnId="{D810DFE9-0BC4-4BFA-8DB8-08079893B361}">
      <dgm:prSet/>
      <dgm:spPr/>
      <dgm:t>
        <a:bodyPr/>
        <a:lstStyle/>
        <a:p>
          <a:endParaRPr lang="en-US"/>
        </a:p>
      </dgm:t>
    </dgm:pt>
    <dgm:pt modelId="{A0418756-1C1A-48A2-88D4-5F3685C509A9}" type="sibTrans" cxnId="{D810DFE9-0BC4-4BFA-8DB8-08079893B361}">
      <dgm:prSet/>
      <dgm:spPr/>
      <dgm:t>
        <a:bodyPr/>
        <a:lstStyle/>
        <a:p>
          <a:endParaRPr lang="en-US"/>
        </a:p>
      </dgm:t>
    </dgm:pt>
    <dgm:pt modelId="{964237BF-4610-458B-BE67-13B4A3BB5725}" type="pres">
      <dgm:prSet presAssocID="{C8E24957-5AE8-459A-B2DA-FE3DDEA97B7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439D3F-FBF6-4AF9-B052-FD0171447AEF}" type="pres">
      <dgm:prSet presAssocID="{40B6C53E-3468-4E64-899E-5341B473EFB9}" presName="hierRoot1" presStyleCnt="0">
        <dgm:presLayoutVars>
          <dgm:hierBranch/>
        </dgm:presLayoutVars>
      </dgm:prSet>
      <dgm:spPr/>
    </dgm:pt>
    <dgm:pt modelId="{53985164-DD95-4530-A9C4-14296B811C4C}" type="pres">
      <dgm:prSet presAssocID="{40B6C53E-3468-4E64-899E-5341B473EFB9}" presName="rootComposite1" presStyleCnt="0"/>
      <dgm:spPr/>
    </dgm:pt>
    <dgm:pt modelId="{54FD4743-EA5B-4C2C-9B1D-F2E43D8524FA}" type="pres">
      <dgm:prSet presAssocID="{40B6C53E-3468-4E64-899E-5341B473EFB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7C5128-5EAB-4DF8-89EB-E54239F1DA46}" type="pres">
      <dgm:prSet presAssocID="{40B6C53E-3468-4E64-899E-5341B473EFB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F7AF7CC-99C0-46E2-94F9-F3365C7B480A}" type="pres">
      <dgm:prSet presAssocID="{40B6C53E-3468-4E64-899E-5341B473EFB9}" presName="hierChild2" presStyleCnt="0"/>
      <dgm:spPr/>
    </dgm:pt>
    <dgm:pt modelId="{3F837BE6-F938-44C4-A570-8FF199B66279}" type="pres">
      <dgm:prSet presAssocID="{19881304-A384-4F4B-8217-C7BA1C9921F2}" presName="Name35" presStyleLbl="parChTrans1D2" presStyleIdx="0" presStyleCnt="3"/>
      <dgm:spPr/>
      <dgm:t>
        <a:bodyPr/>
        <a:lstStyle/>
        <a:p>
          <a:endParaRPr lang="en-US"/>
        </a:p>
      </dgm:t>
    </dgm:pt>
    <dgm:pt modelId="{02143119-E397-484D-B0DE-CC717B1B4C35}" type="pres">
      <dgm:prSet presAssocID="{660F2AA8-E94E-4D1F-B689-27A2B867DE8E}" presName="hierRoot2" presStyleCnt="0">
        <dgm:presLayoutVars>
          <dgm:hierBranch/>
        </dgm:presLayoutVars>
      </dgm:prSet>
      <dgm:spPr/>
    </dgm:pt>
    <dgm:pt modelId="{C267C906-FE39-43CA-8DAA-494379FF2BE7}" type="pres">
      <dgm:prSet presAssocID="{660F2AA8-E94E-4D1F-B689-27A2B867DE8E}" presName="rootComposite" presStyleCnt="0"/>
      <dgm:spPr/>
    </dgm:pt>
    <dgm:pt modelId="{45DA947A-F1D4-4DF5-A59C-CB6DF6A13F7B}" type="pres">
      <dgm:prSet presAssocID="{660F2AA8-E94E-4D1F-B689-27A2B867DE8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BB112B-E752-482E-BDAB-284180AD8015}" type="pres">
      <dgm:prSet presAssocID="{660F2AA8-E94E-4D1F-B689-27A2B867DE8E}" presName="rootConnector" presStyleLbl="node2" presStyleIdx="0" presStyleCnt="3"/>
      <dgm:spPr/>
      <dgm:t>
        <a:bodyPr/>
        <a:lstStyle/>
        <a:p>
          <a:endParaRPr lang="en-US"/>
        </a:p>
      </dgm:t>
    </dgm:pt>
    <dgm:pt modelId="{F20DE0FF-65EA-4B2A-BBDF-AD274651A2B9}" type="pres">
      <dgm:prSet presAssocID="{660F2AA8-E94E-4D1F-B689-27A2B867DE8E}" presName="hierChild4" presStyleCnt="0"/>
      <dgm:spPr/>
    </dgm:pt>
    <dgm:pt modelId="{89C706EB-C0BB-4DD2-B3C1-37B55046C9D6}" type="pres">
      <dgm:prSet presAssocID="{660F2AA8-E94E-4D1F-B689-27A2B867DE8E}" presName="hierChild5" presStyleCnt="0"/>
      <dgm:spPr/>
    </dgm:pt>
    <dgm:pt modelId="{F7215BF0-CF97-498D-9523-E82DED51AF2F}" type="pres">
      <dgm:prSet presAssocID="{1A93D97A-02AE-48CE-8E68-86853A1660EF}" presName="Name35" presStyleLbl="parChTrans1D2" presStyleIdx="1" presStyleCnt="3"/>
      <dgm:spPr/>
      <dgm:t>
        <a:bodyPr/>
        <a:lstStyle/>
        <a:p>
          <a:endParaRPr lang="en-US"/>
        </a:p>
      </dgm:t>
    </dgm:pt>
    <dgm:pt modelId="{BC951192-6349-481E-B169-EB2BD602A9C4}" type="pres">
      <dgm:prSet presAssocID="{C7216581-23E0-4877-A773-CCDD18DF7B49}" presName="hierRoot2" presStyleCnt="0">
        <dgm:presLayoutVars>
          <dgm:hierBranch/>
        </dgm:presLayoutVars>
      </dgm:prSet>
      <dgm:spPr/>
    </dgm:pt>
    <dgm:pt modelId="{56BA1E1D-FBB2-4319-886B-AA8B6AAD4C28}" type="pres">
      <dgm:prSet presAssocID="{C7216581-23E0-4877-A773-CCDD18DF7B49}" presName="rootComposite" presStyleCnt="0"/>
      <dgm:spPr/>
    </dgm:pt>
    <dgm:pt modelId="{96C159AD-38FE-4549-9197-44106E2F904B}" type="pres">
      <dgm:prSet presAssocID="{C7216581-23E0-4877-A773-CCDD18DF7B4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8E5146-16EC-44C8-A955-3D0BAB68712C}" type="pres">
      <dgm:prSet presAssocID="{C7216581-23E0-4877-A773-CCDD18DF7B49}" presName="rootConnector" presStyleLbl="node2" presStyleIdx="1" presStyleCnt="3"/>
      <dgm:spPr/>
      <dgm:t>
        <a:bodyPr/>
        <a:lstStyle/>
        <a:p>
          <a:endParaRPr lang="en-US"/>
        </a:p>
      </dgm:t>
    </dgm:pt>
    <dgm:pt modelId="{0AEFDCCD-F3E1-4966-BB76-FE6B38D5E70E}" type="pres">
      <dgm:prSet presAssocID="{C7216581-23E0-4877-A773-CCDD18DF7B49}" presName="hierChild4" presStyleCnt="0"/>
      <dgm:spPr/>
    </dgm:pt>
    <dgm:pt modelId="{516105A8-0814-4E5F-B93C-961E4D02AD37}" type="pres">
      <dgm:prSet presAssocID="{80E797CF-4318-42AF-8F12-1A584541A7A6}" presName="Name35" presStyleLbl="parChTrans1D3" presStyleIdx="0" presStyleCnt="3"/>
      <dgm:spPr/>
      <dgm:t>
        <a:bodyPr/>
        <a:lstStyle/>
        <a:p>
          <a:endParaRPr lang="en-US"/>
        </a:p>
      </dgm:t>
    </dgm:pt>
    <dgm:pt modelId="{E55E4C60-7CF0-49A3-A7BD-50B0CE7D8DDE}" type="pres">
      <dgm:prSet presAssocID="{8F6A50BC-2380-42CB-9E89-DFB61A7B20E3}" presName="hierRoot2" presStyleCnt="0">
        <dgm:presLayoutVars>
          <dgm:hierBranch val="r"/>
        </dgm:presLayoutVars>
      </dgm:prSet>
      <dgm:spPr/>
    </dgm:pt>
    <dgm:pt modelId="{E6966B5C-86B8-40AE-A2DF-197CAE0838E0}" type="pres">
      <dgm:prSet presAssocID="{8F6A50BC-2380-42CB-9E89-DFB61A7B20E3}" presName="rootComposite" presStyleCnt="0"/>
      <dgm:spPr/>
    </dgm:pt>
    <dgm:pt modelId="{CF32029A-3CB0-4DA2-8CF6-4B7DF0EB927C}" type="pres">
      <dgm:prSet presAssocID="{8F6A50BC-2380-42CB-9E89-DFB61A7B20E3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55C013-EBE0-4815-962B-06CDA3A661DE}" type="pres">
      <dgm:prSet presAssocID="{8F6A50BC-2380-42CB-9E89-DFB61A7B20E3}" presName="rootConnector" presStyleLbl="node3" presStyleIdx="0" presStyleCnt="3"/>
      <dgm:spPr/>
      <dgm:t>
        <a:bodyPr/>
        <a:lstStyle/>
        <a:p>
          <a:endParaRPr lang="en-US"/>
        </a:p>
      </dgm:t>
    </dgm:pt>
    <dgm:pt modelId="{A5DEFF72-09B6-4714-8205-2F99DBF349B2}" type="pres">
      <dgm:prSet presAssocID="{8F6A50BC-2380-42CB-9E89-DFB61A7B20E3}" presName="hierChild4" presStyleCnt="0"/>
      <dgm:spPr/>
    </dgm:pt>
    <dgm:pt modelId="{4DB55671-98EC-4E1E-9FFA-E9DBB6D8D998}" type="pres">
      <dgm:prSet presAssocID="{8F6A50BC-2380-42CB-9E89-DFB61A7B20E3}" presName="hierChild5" presStyleCnt="0"/>
      <dgm:spPr/>
    </dgm:pt>
    <dgm:pt modelId="{958A264D-146F-4B0B-A12B-C12408A77AF7}" type="pres">
      <dgm:prSet presAssocID="{4FE74572-0679-4980-B16E-AF91B648988D}" presName="Name35" presStyleLbl="parChTrans1D3" presStyleIdx="1" presStyleCnt="3"/>
      <dgm:spPr/>
      <dgm:t>
        <a:bodyPr/>
        <a:lstStyle/>
        <a:p>
          <a:endParaRPr lang="en-US"/>
        </a:p>
      </dgm:t>
    </dgm:pt>
    <dgm:pt modelId="{4AB89AB1-EE75-4C6B-B0E9-A1A0D68A9214}" type="pres">
      <dgm:prSet presAssocID="{CD1AB093-FE84-42E2-90DA-C46163827855}" presName="hierRoot2" presStyleCnt="0">
        <dgm:presLayoutVars>
          <dgm:hierBranch val="r"/>
        </dgm:presLayoutVars>
      </dgm:prSet>
      <dgm:spPr/>
    </dgm:pt>
    <dgm:pt modelId="{663E82B8-C285-4521-BE78-B0B8F8B840D1}" type="pres">
      <dgm:prSet presAssocID="{CD1AB093-FE84-42E2-90DA-C46163827855}" presName="rootComposite" presStyleCnt="0"/>
      <dgm:spPr/>
    </dgm:pt>
    <dgm:pt modelId="{F9296B05-DF90-4744-806E-5163BE8D0D97}" type="pres">
      <dgm:prSet presAssocID="{CD1AB093-FE84-42E2-90DA-C46163827855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36EEE0-718E-4E9A-A7DA-C32F9F6CC254}" type="pres">
      <dgm:prSet presAssocID="{CD1AB093-FE84-42E2-90DA-C46163827855}" presName="rootConnector" presStyleLbl="node3" presStyleIdx="1" presStyleCnt="3"/>
      <dgm:spPr/>
      <dgm:t>
        <a:bodyPr/>
        <a:lstStyle/>
        <a:p>
          <a:endParaRPr lang="en-US"/>
        </a:p>
      </dgm:t>
    </dgm:pt>
    <dgm:pt modelId="{C519D435-7513-4CF9-90C4-F183C3FF4F25}" type="pres">
      <dgm:prSet presAssocID="{CD1AB093-FE84-42E2-90DA-C46163827855}" presName="hierChild4" presStyleCnt="0"/>
      <dgm:spPr/>
    </dgm:pt>
    <dgm:pt modelId="{AE2F5157-FD9A-4646-A158-09316E08E1D2}" type="pres">
      <dgm:prSet presAssocID="{CD1AB093-FE84-42E2-90DA-C46163827855}" presName="hierChild5" presStyleCnt="0"/>
      <dgm:spPr/>
    </dgm:pt>
    <dgm:pt modelId="{42E5DF8E-3BFF-42EC-86E4-8E091114643E}" type="pres">
      <dgm:prSet presAssocID="{D9E9D36F-8FB9-4B56-AFE1-DA7314F9B785}" presName="Name35" presStyleLbl="parChTrans1D3" presStyleIdx="2" presStyleCnt="3"/>
      <dgm:spPr/>
      <dgm:t>
        <a:bodyPr/>
        <a:lstStyle/>
        <a:p>
          <a:endParaRPr lang="en-US"/>
        </a:p>
      </dgm:t>
    </dgm:pt>
    <dgm:pt modelId="{3C4D0B99-72B6-4F65-B6C5-0E4F9A5524EF}" type="pres">
      <dgm:prSet presAssocID="{A5EB5F2A-801A-49D0-B409-BB1E0E953195}" presName="hierRoot2" presStyleCnt="0">
        <dgm:presLayoutVars>
          <dgm:hierBranch val="r"/>
        </dgm:presLayoutVars>
      </dgm:prSet>
      <dgm:spPr/>
    </dgm:pt>
    <dgm:pt modelId="{5FCFC77D-EC85-4F6C-A370-582A68F59715}" type="pres">
      <dgm:prSet presAssocID="{A5EB5F2A-801A-49D0-B409-BB1E0E953195}" presName="rootComposite" presStyleCnt="0"/>
      <dgm:spPr/>
    </dgm:pt>
    <dgm:pt modelId="{4D7DC569-0480-461B-B382-20BD139898C7}" type="pres">
      <dgm:prSet presAssocID="{A5EB5F2A-801A-49D0-B409-BB1E0E953195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C255DE-B122-44E6-9249-828A6AC0C1DC}" type="pres">
      <dgm:prSet presAssocID="{A5EB5F2A-801A-49D0-B409-BB1E0E953195}" presName="rootConnector" presStyleLbl="node3" presStyleIdx="2" presStyleCnt="3"/>
      <dgm:spPr/>
      <dgm:t>
        <a:bodyPr/>
        <a:lstStyle/>
        <a:p>
          <a:endParaRPr lang="en-US"/>
        </a:p>
      </dgm:t>
    </dgm:pt>
    <dgm:pt modelId="{F7980824-7242-4849-9514-C2C6F78413B1}" type="pres">
      <dgm:prSet presAssocID="{A5EB5F2A-801A-49D0-B409-BB1E0E953195}" presName="hierChild4" presStyleCnt="0"/>
      <dgm:spPr/>
    </dgm:pt>
    <dgm:pt modelId="{C352F514-8299-4112-892A-134B980B16A1}" type="pres">
      <dgm:prSet presAssocID="{A5EB5F2A-801A-49D0-B409-BB1E0E953195}" presName="hierChild5" presStyleCnt="0"/>
      <dgm:spPr/>
    </dgm:pt>
    <dgm:pt modelId="{F838478B-589F-4713-86BE-D2D13A790DD3}" type="pres">
      <dgm:prSet presAssocID="{C7216581-23E0-4877-A773-CCDD18DF7B49}" presName="hierChild5" presStyleCnt="0"/>
      <dgm:spPr/>
    </dgm:pt>
    <dgm:pt modelId="{CA754F83-2B80-4FF8-90DE-A4E13B4B4D88}" type="pres">
      <dgm:prSet presAssocID="{28FA562A-4F25-4637-B394-D6F5534A09BC}" presName="Name35" presStyleLbl="parChTrans1D2" presStyleIdx="2" presStyleCnt="3"/>
      <dgm:spPr/>
      <dgm:t>
        <a:bodyPr/>
        <a:lstStyle/>
        <a:p>
          <a:endParaRPr lang="en-US"/>
        </a:p>
      </dgm:t>
    </dgm:pt>
    <dgm:pt modelId="{F1EEBA3B-4FDE-4D3C-BD49-47D938197160}" type="pres">
      <dgm:prSet presAssocID="{0DB37457-33D8-4128-9A32-A00CD2819A63}" presName="hierRoot2" presStyleCnt="0">
        <dgm:presLayoutVars>
          <dgm:hierBranch/>
        </dgm:presLayoutVars>
      </dgm:prSet>
      <dgm:spPr/>
    </dgm:pt>
    <dgm:pt modelId="{28E6F308-1A0C-4DA5-8F26-6AFEDD51249D}" type="pres">
      <dgm:prSet presAssocID="{0DB37457-33D8-4128-9A32-A00CD2819A63}" presName="rootComposite" presStyleCnt="0"/>
      <dgm:spPr/>
    </dgm:pt>
    <dgm:pt modelId="{D6611CCB-4491-4A16-BFA7-6174CEA0E047}" type="pres">
      <dgm:prSet presAssocID="{0DB37457-33D8-4128-9A32-A00CD2819A6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248F55-1B55-4FA9-8E49-C6DE50D860BB}" type="pres">
      <dgm:prSet presAssocID="{0DB37457-33D8-4128-9A32-A00CD2819A63}" presName="rootConnector" presStyleLbl="node2" presStyleIdx="2" presStyleCnt="3"/>
      <dgm:spPr/>
      <dgm:t>
        <a:bodyPr/>
        <a:lstStyle/>
        <a:p>
          <a:endParaRPr lang="en-US"/>
        </a:p>
      </dgm:t>
    </dgm:pt>
    <dgm:pt modelId="{3E1A68DC-BB69-43A6-91D8-FB62662DC361}" type="pres">
      <dgm:prSet presAssocID="{0DB37457-33D8-4128-9A32-A00CD2819A63}" presName="hierChild4" presStyleCnt="0"/>
      <dgm:spPr/>
    </dgm:pt>
    <dgm:pt modelId="{25901A61-CD37-4948-9B1C-A292E249C297}" type="pres">
      <dgm:prSet presAssocID="{0DB37457-33D8-4128-9A32-A00CD2819A63}" presName="hierChild5" presStyleCnt="0"/>
      <dgm:spPr/>
    </dgm:pt>
    <dgm:pt modelId="{7AFF47CF-E976-467A-A67C-82E6D31AB576}" type="pres">
      <dgm:prSet presAssocID="{40B6C53E-3468-4E64-899E-5341B473EFB9}" presName="hierChild3" presStyleCnt="0"/>
      <dgm:spPr/>
    </dgm:pt>
  </dgm:ptLst>
  <dgm:cxnLst>
    <dgm:cxn modelId="{AAF5FE25-4EBB-472E-9822-BCD666B508D1}" type="presOf" srcId="{8F6A50BC-2380-42CB-9E89-DFB61A7B20E3}" destId="{CF32029A-3CB0-4DA2-8CF6-4B7DF0EB927C}" srcOrd="0" destOrd="0" presId="urn:microsoft.com/office/officeart/2005/8/layout/orgChart1"/>
    <dgm:cxn modelId="{0B2BB685-65BE-40F1-AB65-001AAF98D8B1}" type="presOf" srcId="{CD1AB093-FE84-42E2-90DA-C46163827855}" destId="{F836EEE0-718E-4E9A-A7DA-C32F9F6CC254}" srcOrd="1" destOrd="0" presId="urn:microsoft.com/office/officeart/2005/8/layout/orgChart1"/>
    <dgm:cxn modelId="{3C11526B-F8C4-4C14-B001-9F7A17DE5790}" type="presOf" srcId="{CD1AB093-FE84-42E2-90DA-C46163827855}" destId="{F9296B05-DF90-4744-806E-5163BE8D0D97}" srcOrd="0" destOrd="0" presId="urn:microsoft.com/office/officeart/2005/8/layout/orgChart1"/>
    <dgm:cxn modelId="{71BF70CD-87FF-4572-9C43-0F8200EE1CE6}" type="presOf" srcId="{C7216581-23E0-4877-A773-CCDD18DF7B49}" destId="{96C159AD-38FE-4549-9197-44106E2F904B}" srcOrd="0" destOrd="0" presId="urn:microsoft.com/office/officeart/2005/8/layout/orgChart1"/>
    <dgm:cxn modelId="{2E867F20-6921-4178-8E60-05823C3B87A5}" srcId="{40B6C53E-3468-4E64-899E-5341B473EFB9}" destId="{660F2AA8-E94E-4D1F-B689-27A2B867DE8E}" srcOrd="0" destOrd="0" parTransId="{19881304-A384-4F4B-8217-C7BA1C9921F2}" sibTransId="{F8E0043F-FF58-4146-8BDA-D03606E46A9B}"/>
    <dgm:cxn modelId="{F779258B-9996-425A-9095-43F7326CE735}" srcId="{C8E24957-5AE8-459A-B2DA-FE3DDEA97B71}" destId="{40B6C53E-3468-4E64-899E-5341B473EFB9}" srcOrd="0" destOrd="0" parTransId="{D409B024-8287-46CC-8ADF-CDFFF70B7872}" sibTransId="{19710E1D-881E-420B-BBE4-761F4E6AF57E}"/>
    <dgm:cxn modelId="{CE1F76E4-B39B-4FB7-BB4F-51E6EB8A5DA1}" type="presOf" srcId="{A5EB5F2A-801A-49D0-B409-BB1E0E953195}" destId="{4D7DC569-0480-461B-B382-20BD139898C7}" srcOrd="0" destOrd="0" presId="urn:microsoft.com/office/officeart/2005/8/layout/orgChart1"/>
    <dgm:cxn modelId="{D810DFE9-0BC4-4BFA-8DB8-08079893B361}" srcId="{40B6C53E-3468-4E64-899E-5341B473EFB9}" destId="{0DB37457-33D8-4128-9A32-A00CD2819A63}" srcOrd="2" destOrd="0" parTransId="{28FA562A-4F25-4637-B394-D6F5534A09BC}" sibTransId="{A0418756-1C1A-48A2-88D4-5F3685C509A9}"/>
    <dgm:cxn modelId="{8AC1E779-64D0-4179-A7D8-D4CDEA876523}" type="presOf" srcId="{C8E24957-5AE8-459A-B2DA-FE3DDEA97B71}" destId="{964237BF-4610-458B-BE67-13B4A3BB5725}" srcOrd="0" destOrd="0" presId="urn:microsoft.com/office/officeart/2005/8/layout/orgChart1"/>
    <dgm:cxn modelId="{2AF36BDF-AE4A-40BE-8845-6D86666F98EE}" type="presOf" srcId="{8F6A50BC-2380-42CB-9E89-DFB61A7B20E3}" destId="{6B55C013-EBE0-4815-962B-06CDA3A661DE}" srcOrd="1" destOrd="0" presId="urn:microsoft.com/office/officeart/2005/8/layout/orgChart1"/>
    <dgm:cxn modelId="{35F0CF54-D646-498C-8956-0B01EF20F3E9}" type="presOf" srcId="{0DB37457-33D8-4128-9A32-A00CD2819A63}" destId="{01248F55-1B55-4FA9-8E49-C6DE50D860BB}" srcOrd="1" destOrd="0" presId="urn:microsoft.com/office/officeart/2005/8/layout/orgChart1"/>
    <dgm:cxn modelId="{69973F17-FE08-4921-9079-61627B99C3C1}" type="presOf" srcId="{4FE74572-0679-4980-B16E-AF91B648988D}" destId="{958A264D-146F-4B0B-A12B-C12408A77AF7}" srcOrd="0" destOrd="0" presId="urn:microsoft.com/office/officeart/2005/8/layout/orgChart1"/>
    <dgm:cxn modelId="{9E95D8FD-EF5A-4BCD-909E-1A323C8E59D4}" type="presOf" srcId="{40B6C53E-3468-4E64-899E-5341B473EFB9}" destId="{DD7C5128-5EAB-4DF8-89EB-E54239F1DA46}" srcOrd="1" destOrd="0" presId="urn:microsoft.com/office/officeart/2005/8/layout/orgChart1"/>
    <dgm:cxn modelId="{AB4ECF06-D155-482F-A950-2ACBDC28658A}" type="presOf" srcId="{660F2AA8-E94E-4D1F-B689-27A2B867DE8E}" destId="{D3BB112B-E752-482E-BDAB-284180AD8015}" srcOrd="1" destOrd="0" presId="urn:microsoft.com/office/officeart/2005/8/layout/orgChart1"/>
    <dgm:cxn modelId="{FBAC90EE-F080-4B18-9C25-F70E860DD16C}" type="presOf" srcId="{28FA562A-4F25-4637-B394-D6F5534A09BC}" destId="{CA754F83-2B80-4FF8-90DE-A4E13B4B4D88}" srcOrd="0" destOrd="0" presId="urn:microsoft.com/office/officeart/2005/8/layout/orgChart1"/>
    <dgm:cxn modelId="{0DA14BA6-D9D7-46BE-89C6-F6A7ED0600E1}" type="presOf" srcId="{D9E9D36F-8FB9-4B56-AFE1-DA7314F9B785}" destId="{42E5DF8E-3BFF-42EC-86E4-8E091114643E}" srcOrd="0" destOrd="0" presId="urn:microsoft.com/office/officeart/2005/8/layout/orgChart1"/>
    <dgm:cxn modelId="{D288BA80-26B6-4090-9F3A-5DD95C78D916}" srcId="{C7216581-23E0-4877-A773-CCDD18DF7B49}" destId="{8F6A50BC-2380-42CB-9E89-DFB61A7B20E3}" srcOrd="0" destOrd="0" parTransId="{80E797CF-4318-42AF-8F12-1A584541A7A6}" sibTransId="{69378B06-439E-433C-8407-0ED75C628CEC}"/>
    <dgm:cxn modelId="{DDF90699-00F8-41A4-B487-28591E631A5A}" srcId="{C7216581-23E0-4877-A773-CCDD18DF7B49}" destId="{CD1AB093-FE84-42E2-90DA-C46163827855}" srcOrd="1" destOrd="0" parTransId="{4FE74572-0679-4980-B16E-AF91B648988D}" sibTransId="{8F7C31FB-9912-41B2-803F-0EFA54A7EEE9}"/>
    <dgm:cxn modelId="{FA71C9DD-4928-4E2E-8F00-277F30D74AB0}" type="presOf" srcId="{80E797CF-4318-42AF-8F12-1A584541A7A6}" destId="{516105A8-0814-4E5F-B93C-961E4D02AD37}" srcOrd="0" destOrd="0" presId="urn:microsoft.com/office/officeart/2005/8/layout/orgChart1"/>
    <dgm:cxn modelId="{2C1AD8E9-8643-431B-8D2D-1BFF5813BB96}" srcId="{40B6C53E-3468-4E64-899E-5341B473EFB9}" destId="{C7216581-23E0-4877-A773-CCDD18DF7B49}" srcOrd="1" destOrd="0" parTransId="{1A93D97A-02AE-48CE-8E68-86853A1660EF}" sibTransId="{64C22C07-DE06-4CE5-9618-2879805CC4BD}"/>
    <dgm:cxn modelId="{BDC51434-9210-4E78-AE2E-F3478DD341FD}" type="presOf" srcId="{1A93D97A-02AE-48CE-8E68-86853A1660EF}" destId="{F7215BF0-CF97-498D-9523-E82DED51AF2F}" srcOrd="0" destOrd="0" presId="urn:microsoft.com/office/officeart/2005/8/layout/orgChart1"/>
    <dgm:cxn modelId="{6D754357-8FCA-4DD4-BAA7-828CE7A86E8C}" type="presOf" srcId="{C7216581-23E0-4877-A773-CCDD18DF7B49}" destId="{ED8E5146-16EC-44C8-A955-3D0BAB68712C}" srcOrd="1" destOrd="0" presId="urn:microsoft.com/office/officeart/2005/8/layout/orgChart1"/>
    <dgm:cxn modelId="{0687F0A4-9674-4CE9-9B7C-F5CCB9D628E3}" type="presOf" srcId="{A5EB5F2A-801A-49D0-B409-BB1E0E953195}" destId="{F9C255DE-B122-44E6-9249-828A6AC0C1DC}" srcOrd="1" destOrd="0" presId="urn:microsoft.com/office/officeart/2005/8/layout/orgChart1"/>
    <dgm:cxn modelId="{1BA75152-53DF-4B2B-A20A-35F227096B43}" type="presOf" srcId="{40B6C53E-3468-4E64-899E-5341B473EFB9}" destId="{54FD4743-EA5B-4C2C-9B1D-F2E43D8524FA}" srcOrd="0" destOrd="0" presId="urn:microsoft.com/office/officeart/2005/8/layout/orgChart1"/>
    <dgm:cxn modelId="{C6C8E0F5-8171-4F6C-AACA-8B859E08FCA7}" srcId="{C7216581-23E0-4877-A773-CCDD18DF7B49}" destId="{A5EB5F2A-801A-49D0-B409-BB1E0E953195}" srcOrd="2" destOrd="0" parTransId="{D9E9D36F-8FB9-4B56-AFE1-DA7314F9B785}" sibTransId="{2EA76E89-B498-4F32-9A5F-92D71C351F0E}"/>
    <dgm:cxn modelId="{179BFBA5-9E1F-4BFB-90D7-F47C95D279C1}" type="presOf" srcId="{19881304-A384-4F4B-8217-C7BA1C9921F2}" destId="{3F837BE6-F938-44C4-A570-8FF199B66279}" srcOrd="0" destOrd="0" presId="urn:microsoft.com/office/officeart/2005/8/layout/orgChart1"/>
    <dgm:cxn modelId="{52864279-442F-4B10-94E1-855F41552462}" type="presOf" srcId="{660F2AA8-E94E-4D1F-B689-27A2B867DE8E}" destId="{45DA947A-F1D4-4DF5-A59C-CB6DF6A13F7B}" srcOrd="0" destOrd="0" presId="urn:microsoft.com/office/officeart/2005/8/layout/orgChart1"/>
    <dgm:cxn modelId="{56B107BF-6565-4B69-8105-F25E50D469D4}" type="presOf" srcId="{0DB37457-33D8-4128-9A32-A00CD2819A63}" destId="{D6611CCB-4491-4A16-BFA7-6174CEA0E047}" srcOrd="0" destOrd="0" presId="urn:microsoft.com/office/officeart/2005/8/layout/orgChart1"/>
    <dgm:cxn modelId="{4FE8C0FD-89CD-486B-967A-799923A9EBF3}" type="presParOf" srcId="{964237BF-4610-458B-BE67-13B4A3BB5725}" destId="{9B439D3F-FBF6-4AF9-B052-FD0171447AEF}" srcOrd="0" destOrd="0" presId="urn:microsoft.com/office/officeart/2005/8/layout/orgChart1"/>
    <dgm:cxn modelId="{D1D7438B-E895-4C17-A3DB-4586B4A283F5}" type="presParOf" srcId="{9B439D3F-FBF6-4AF9-B052-FD0171447AEF}" destId="{53985164-DD95-4530-A9C4-14296B811C4C}" srcOrd="0" destOrd="0" presId="urn:microsoft.com/office/officeart/2005/8/layout/orgChart1"/>
    <dgm:cxn modelId="{48814D6C-9D37-4AD3-9628-6732D0F43930}" type="presParOf" srcId="{53985164-DD95-4530-A9C4-14296B811C4C}" destId="{54FD4743-EA5B-4C2C-9B1D-F2E43D8524FA}" srcOrd="0" destOrd="0" presId="urn:microsoft.com/office/officeart/2005/8/layout/orgChart1"/>
    <dgm:cxn modelId="{1FD65ABD-589D-4DA6-B448-F9FE46A73B56}" type="presParOf" srcId="{53985164-DD95-4530-A9C4-14296B811C4C}" destId="{DD7C5128-5EAB-4DF8-89EB-E54239F1DA46}" srcOrd="1" destOrd="0" presId="urn:microsoft.com/office/officeart/2005/8/layout/orgChart1"/>
    <dgm:cxn modelId="{30E13F4D-E784-4F9B-8214-AAB9AE09C9E8}" type="presParOf" srcId="{9B439D3F-FBF6-4AF9-B052-FD0171447AEF}" destId="{1F7AF7CC-99C0-46E2-94F9-F3365C7B480A}" srcOrd="1" destOrd="0" presId="urn:microsoft.com/office/officeart/2005/8/layout/orgChart1"/>
    <dgm:cxn modelId="{2111A709-8AFE-49CE-9297-F10D12D0E65B}" type="presParOf" srcId="{1F7AF7CC-99C0-46E2-94F9-F3365C7B480A}" destId="{3F837BE6-F938-44C4-A570-8FF199B66279}" srcOrd="0" destOrd="0" presId="urn:microsoft.com/office/officeart/2005/8/layout/orgChart1"/>
    <dgm:cxn modelId="{40F3B4CF-3BDC-4127-8509-2693F5A0C621}" type="presParOf" srcId="{1F7AF7CC-99C0-46E2-94F9-F3365C7B480A}" destId="{02143119-E397-484D-B0DE-CC717B1B4C35}" srcOrd="1" destOrd="0" presId="urn:microsoft.com/office/officeart/2005/8/layout/orgChart1"/>
    <dgm:cxn modelId="{BA2FD115-ADA4-4319-9A80-12228233B435}" type="presParOf" srcId="{02143119-E397-484D-B0DE-CC717B1B4C35}" destId="{C267C906-FE39-43CA-8DAA-494379FF2BE7}" srcOrd="0" destOrd="0" presId="urn:microsoft.com/office/officeart/2005/8/layout/orgChart1"/>
    <dgm:cxn modelId="{603C72D4-184F-4CB8-8684-06A3D3729DFD}" type="presParOf" srcId="{C267C906-FE39-43CA-8DAA-494379FF2BE7}" destId="{45DA947A-F1D4-4DF5-A59C-CB6DF6A13F7B}" srcOrd="0" destOrd="0" presId="urn:microsoft.com/office/officeart/2005/8/layout/orgChart1"/>
    <dgm:cxn modelId="{1FFF5EA3-204D-4E91-81D5-DE3650EBF6BE}" type="presParOf" srcId="{C267C906-FE39-43CA-8DAA-494379FF2BE7}" destId="{D3BB112B-E752-482E-BDAB-284180AD8015}" srcOrd="1" destOrd="0" presId="urn:microsoft.com/office/officeart/2005/8/layout/orgChart1"/>
    <dgm:cxn modelId="{A839225D-821D-485D-9B01-E6899ED7349C}" type="presParOf" srcId="{02143119-E397-484D-B0DE-CC717B1B4C35}" destId="{F20DE0FF-65EA-4B2A-BBDF-AD274651A2B9}" srcOrd="1" destOrd="0" presId="urn:microsoft.com/office/officeart/2005/8/layout/orgChart1"/>
    <dgm:cxn modelId="{91CEDA34-CC18-496C-AA85-3F769BF7BC3C}" type="presParOf" srcId="{02143119-E397-484D-B0DE-CC717B1B4C35}" destId="{89C706EB-C0BB-4DD2-B3C1-37B55046C9D6}" srcOrd="2" destOrd="0" presId="urn:microsoft.com/office/officeart/2005/8/layout/orgChart1"/>
    <dgm:cxn modelId="{7CD3D683-9ACE-4BB7-B747-D8A6E39EFE25}" type="presParOf" srcId="{1F7AF7CC-99C0-46E2-94F9-F3365C7B480A}" destId="{F7215BF0-CF97-498D-9523-E82DED51AF2F}" srcOrd="2" destOrd="0" presId="urn:microsoft.com/office/officeart/2005/8/layout/orgChart1"/>
    <dgm:cxn modelId="{1DFA6BD2-D3CF-468D-A250-DAC1F24C25A8}" type="presParOf" srcId="{1F7AF7CC-99C0-46E2-94F9-F3365C7B480A}" destId="{BC951192-6349-481E-B169-EB2BD602A9C4}" srcOrd="3" destOrd="0" presId="urn:microsoft.com/office/officeart/2005/8/layout/orgChart1"/>
    <dgm:cxn modelId="{2C365629-E56F-4A09-8449-B657D6F0FF8F}" type="presParOf" srcId="{BC951192-6349-481E-B169-EB2BD602A9C4}" destId="{56BA1E1D-FBB2-4319-886B-AA8B6AAD4C28}" srcOrd="0" destOrd="0" presId="urn:microsoft.com/office/officeart/2005/8/layout/orgChart1"/>
    <dgm:cxn modelId="{7BBB80EE-B0AA-4D40-9D3A-FACC879588FD}" type="presParOf" srcId="{56BA1E1D-FBB2-4319-886B-AA8B6AAD4C28}" destId="{96C159AD-38FE-4549-9197-44106E2F904B}" srcOrd="0" destOrd="0" presId="urn:microsoft.com/office/officeart/2005/8/layout/orgChart1"/>
    <dgm:cxn modelId="{85774DF9-43A6-4747-A513-F1720654D849}" type="presParOf" srcId="{56BA1E1D-FBB2-4319-886B-AA8B6AAD4C28}" destId="{ED8E5146-16EC-44C8-A955-3D0BAB68712C}" srcOrd="1" destOrd="0" presId="urn:microsoft.com/office/officeart/2005/8/layout/orgChart1"/>
    <dgm:cxn modelId="{1CDAB997-354C-4196-AAA7-FE2417844220}" type="presParOf" srcId="{BC951192-6349-481E-B169-EB2BD602A9C4}" destId="{0AEFDCCD-F3E1-4966-BB76-FE6B38D5E70E}" srcOrd="1" destOrd="0" presId="urn:microsoft.com/office/officeart/2005/8/layout/orgChart1"/>
    <dgm:cxn modelId="{C6AE3237-2D8E-4629-86C8-258CC2363B52}" type="presParOf" srcId="{0AEFDCCD-F3E1-4966-BB76-FE6B38D5E70E}" destId="{516105A8-0814-4E5F-B93C-961E4D02AD37}" srcOrd="0" destOrd="0" presId="urn:microsoft.com/office/officeart/2005/8/layout/orgChart1"/>
    <dgm:cxn modelId="{874C802A-C716-41BC-BE5E-425890227D9A}" type="presParOf" srcId="{0AEFDCCD-F3E1-4966-BB76-FE6B38D5E70E}" destId="{E55E4C60-7CF0-49A3-A7BD-50B0CE7D8DDE}" srcOrd="1" destOrd="0" presId="urn:microsoft.com/office/officeart/2005/8/layout/orgChart1"/>
    <dgm:cxn modelId="{6094F3E0-A377-42BD-A42D-F9BE1828C9A1}" type="presParOf" srcId="{E55E4C60-7CF0-49A3-A7BD-50B0CE7D8DDE}" destId="{E6966B5C-86B8-40AE-A2DF-197CAE0838E0}" srcOrd="0" destOrd="0" presId="urn:microsoft.com/office/officeart/2005/8/layout/orgChart1"/>
    <dgm:cxn modelId="{8E7A9ECE-486B-47FE-8A7F-9A94DB590B28}" type="presParOf" srcId="{E6966B5C-86B8-40AE-A2DF-197CAE0838E0}" destId="{CF32029A-3CB0-4DA2-8CF6-4B7DF0EB927C}" srcOrd="0" destOrd="0" presId="urn:microsoft.com/office/officeart/2005/8/layout/orgChart1"/>
    <dgm:cxn modelId="{4DABC5C4-B5A3-4189-ABA4-2C250D9CDCD2}" type="presParOf" srcId="{E6966B5C-86B8-40AE-A2DF-197CAE0838E0}" destId="{6B55C013-EBE0-4815-962B-06CDA3A661DE}" srcOrd="1" destOrd="0" presId="urn:microsoft.com/office/officeart/2005/8/layout/orgChart1"/>
    <dgm:cxn modelId="{20D507EC-BBE9-4AFB-A947-0E17D84369E2}" type="presParOf" srcId="{E55E4C60-7CF0-49A3-A7BD-50B0CE7D8DDE}" destId="{A5DEFF72-09B6-4714-8205-2F99DBF349B2}" srcOrd="1" destOrd="0" presId="urn:microsoft.com/office/officeart/2005/8/layout/orgChart1"/>
    <dgm:cxn modelId="{F41E5F2D-6FDE-42C8-9FF5-4C241E4E3092}" type="presParOf" srcId="{E55E4C60-7CF0-49A3-A7BD-50B0CE7D8DDE}" destId="{4DB55671-98EC-4E1E-9FFA-E9DBB6D8D998}" srcOrd="2" destOrd="0" presId="urn:microsoft.com/office/officeart/2005/8/layout/orgChart1"/>
    <dgm:cxn modelId="{AB1BD0FF-6BE9-4371-822C-971729082D7B}" type="presParOf" srcId="{0AEFDCCD-F3E1-4966-BB76-FE6B38D5E70E}" destId="{958A264D-146F-4B0B-A12B-C12408A77AF7}" srcOrd="2" destOrd="0" presId="urn:microsoft.com/office/officeart/2005/8/layout/orgChart1"/>
    <dgm:cxn modelId="{ECEC549D-71E5-4BA1-912A-C627F6F3A26F}" type="presParOf" srcId="{0AEFDCCD-F3E1-4966-BB76-FE6B38D5E70E}" destId="{4AB89AB1-EE75-4C6B-B0E9-A1A0D68A9214}" srcOrd="3" destOrd="0" presId="urn:microsoft.com/office/officeart/2005/8/layout/orgChart1"/>
    <dgm:cxn modelId="{B15499FF-F013-4B9A-BD6E-FA27F3E95C0F}" type="presParOf" srcId="{4AB89AB1-EE75-4C6B-B0E9-A1A0D68A9214}" destId="{663E82B8-C285-4521-BE78-B0B8F8B840D1}" srcOrd="0" destOrd="0" presId="urn:microsoft.com/office/officeart/2005/8/layout/orgChart1"/>
    <dgm:cxn modelId="{D4901F1E-C3F7-4CA1-A745-6C252F3BBCA6}" type="presParOf" srcId="{663E82B8-C285-4521-BE78-B0B8F8B840D1}" destId="{F9296B05-DF90-4744-806E-5163BE8D0D97}" srcOrd="0" destOrd="0" presId="urn:microsoft.com/office/officeart/2005/8/layout/orgChart1"/>
    <dgm:cxn modelId="{EBD3F14C-FB28-4E52-82A6-9E299C78A9FA}" type="presParOf" srcId="{663E82B8-C285-4521-BE78-B0B8F8B840D1}" destId="{F836EEE0-718E-4E9A-A7DA-C32F9F6CC254}" srcOrd="1" destOrd="0" presId="urn:microsoft.com/office/officeart/2005/8/layout/orgChart1"/>
    <dgm:cxn modelId="{4B69234D-10F7-4A60-8A37-B9F41D0A104F}" type="presParOf" srcId="{4AB89AB1-EE75-4C6B-B0E9-A1A0D68A9214}" destId="{C519D435-7513-4CF9-90C4-F183C3FF4F25}" srcOrd="1" destOrd="0" presId="urn:microsoft.com/office/officeart/2005/8/layout/orgChart1"/>
    <dgm:cxn modelId="{2792BC7D-DE37-4775-A182-2F1316244895}" type="presParOf" srcId="{4AB89AB1-EE75-4C6B-B0E9-A1A0D68A9214}" destId="{AE2F5157-FD9A-4646-A158-09316E08E1D2}" srcOrd="2" destOrd="0" presId="urn:microsoft.com/office/officeart/2005/8/layout/orgChart1"/>
    <dgm:cxn modelId="{3652FE2F-E216-427C-836E-F13964ECA06D}" type="presParOf" srcId="{0AEFDCCD-F3E1-4966-BB76-FE6B38D5E70E}" destId="{42E5DF8E-3BFF-42EC-86E4-8E091114643E}" srcOrd="4" destOrd="0" presId="urn:microsoft.com/office/officeart/2005/8/layout/orgChart1"/>
    <dgm:cxn modelId="{D8AD9237-E1BE-49F8-85B7-C7094D369C0D}" type="presParOf" srcId="{0AEFDCCD-F3E1-4966-BB76-FE6B38D5E70E}" destId="{3C4D0B99-72B6-4F65-B6C5-0E4F9A5524EF}" srcOrd="5" destOrd="0" presId="urn:microsoft.com/office/officeart/2005/8/layout/orgChart1"/>
    <dgm:cxn modelId="{9514D7E4-3964-4C2F-9EE2-B77F873031D7}" type="presParOf" srcId="{3C4D0B99-72B6-4F65-B6C5-0E4F9A5524EF}" destId="{5FCFC77D-EC85-4F6C-A370-582A68F59715}" srcOrd="0" destOrd="0" presId="urn:microsoft.com/office/officeart/2005/8/layout/orgChart1"/>
    <dgm:cxn modelId="{EC367DA4-057B-45A4-9AC2-52398205A0EC}" type="presParOf" srcId="{5FCFC77D-EC85-4F6C-A370-582A68F59715}" destId="{4D7DC569-0480-461B-B382-20BD139898C7}" srcOrd="0" destOrd="0" presId="urn:microsoft.com/office/officeart/2005/8/layout/orgChart1"/>
    <dgm:cxn modelId="{8E3B4CBD-7EEB-4533-B709-87B326B09B26}" type="presParOf" srcId="{5FCFC77D-EC85-4F6C-A370-582A68F59715}" destId="{F9C255DE-B122-44E6-9249-828A6AC0C1DC}" srcOrd="1" destOrd="0" presId="urn:microsoft.com/office/officeart/2005/8/layout/orgChart1"/>
    <dgm:cxn modelId="{A82C357B-219B-4410-9FDF-A96E453001A4}" type="presParOf" srcId="{3C4D0B99-72B6-4F65-B6C5-0E4F9A5524EF}" destId="{F7980824-7242-4849-9514-C2C6F78413B1}" srcOrd="1" destOrd="0" presId="urn:microsoft.com/office/officeart/2005/8/layout/orgChart1"/>
    <dgm:cxn modelId="{FF19D033-628E-4530-A4BC-B8546B43B5D2}" type="presParOf" srcId="{3C4D0B99-72B6-4F65-B6C5-0E4F9A5524EF}" destId="{C352F514-8299-4112-892A-134B980B16A1}" srcOrd="2" destOrd="0" presId="urn:microsoft.com/office/officeart/2005/8/layout/orgChart1"/>
    <dgm:cxn modelId="{C209EE3B-502C-413E-AACF-115B0ACE2E48}" type="presParOf" srcId="{BC951192-6349-481E-B169-EB2BD602A9C4}" destId="{F838478B-589F-4713-86BE-D2D13A790DD3}" srcOrd="2" destOrd="0" presId="urn:microsoft.com/office/officeart/2005/8/layout/orgChart1"/>
    <dgm:cxn modelId="{2B83292F-03D6-49B5-A0D8-0C3AE4E22DF1}" type="presParOf" srcId="{1F7AF7CC-99C0-46E2-94F9-F3365C7B480A}" destId="{CA754F83-2B80-4FF8-90DE-A4E13B4B4D88}" srcOrd="4" destOrd="0" presId="urn:microsoft.com/office/officeart/2005/8/layout/orgChart1"/>
    <dgm:cxn modelId="{ACD720F1-1051-4D91-B5FB-1F4611E6BF2B}" type="presParOf" srcId="{1F7AF7CC-99C0-46E2-94F9-F3365C7B480A}" destId="{F1EEBA3B-4FDE-4D3C-BD49-47D938197160}" srcOrd="5" destOrd="0" presId="urn:microsoft.com/office/officeart/2005/8/layout/orgChart1"/>
    <dgm:cxn modelId="{18FAAF85-25F3-4846-AE84-3B193BF3667B}" type="presParOf" srcId="{F1EEBA3B-4FDE-4D3C-BD49-47D938197160}" destId="{28E6F308-1A0C-4DA5-8F26-6AFEDD51249D}" srcOrd="0" destOrd="0" presId="urn:microsoft.com/office/officeart/2005/8/layout/orgChart1"/>
    <dgm:cxn modelId="{C9C45FB9-EAFB-4587-9DAF-19DBCC773B07}" type="presParOf" srcId="{28E6F308-1A0C-4DA5-8F26-6AFEDD51249D}" destId="{D6611CCB-4491-4A16-BFA7-6174CEA0E047}" srcOrd="0" destOrd="0" presId="urn:microsoft.com/office/officeart/2005/8/layout/orgChart1"/>
    <dgm:cxn modelId="{603A47A5-0F1F-40B8-9543-E1B1DE4EB7FF}" type="presParOf" srcId="{28E6F308-1A0C-4DA5-8F26-6AFEDD51249D}" destId="{01248F55-1B55-4FA9-8E49-C6DE50D860BB}" srcOrd="1" destOrd="0" presId="urn:microsoft.com/office/officeart/2005/8/layout/orgChart1"/>
    <dgm:cxn modelId="{C138604A-7F6D-41C3-9FEC-2E19E631CA13}" type="presParOf" srcId="{F1EEBA3B-4FDE-4D3C-BD49-47D938197160}" destId="{3E1A68DC-BB69-43A6-91D8-FB62662DC361}" srcOrd="1" destOrd="0" presId="urn:microsoft.com/office/officeart/2005/8/layout/orgChart1"/>
    <dgm:cxn modelId="{52CEA2D4-96AA-47C2-8273-D38B8BE39E84}" type="presParOf" srcId="{F1EEBA3B-4FDE-4D3C-BD49-47D938197160}" destId="{25901A61-CD37-4948-9B1C-A292E249C297}" srcOrd="2" destOrd="0" presId="urn:microsoft.com/office/officeart/2005/8/layout/orgChart1"/>
    <dgm:cxn modelId="{5B2D4DFA-B8E9-4287-826A-C94A6732E8FE}" type="presParOf" srcId="{9B439D3F-FBF6-4AF9-B052-FD0171447AEF}" destId="{7AFF47CF-E976-467A-A67C-82E6D31AB5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7F1A077-9417-4586-9F2C-90793AB10FF4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/>
      <dgm:spPr/>
    </dgm:pt>
    <dgm:pt modelId="{89896D90-1437-47E6-8EAE-B278B6BC723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Chapter2</a:t>
          </a:r>
        </a:p>
      </dgm:t>
    </dgm:pt>
    <dgm:pt modelId="{53B4972A-AE3F-4C4F-9BFD-4E40DDD2E055}" type="parTrans" cxnId="{ACA7633D-C8E7-48A1-9F3F-6A6F4E142B2E}">
      <dgm:prSet/>
      <dgm:spPr/>
      <dgm:t>
        <a:bodyPr/>
        <a:lstStyle/>
        <a:p>
          <a:endParaRPr lang="en-US"/>
        </a:p>
      </dgm:t>
    </dgm:pt>
    <dgm:pt modelId="{0328F3C0-4421-4BBB-A2D7-159D37D85761}" type="sibTrans" cxnId="{ACA7633D-C8E7-48A1-9F3F-6A6F4E142B2E}">
      <dgm:prSet/>
      <dgm:spPr/>
      <dgm:t>
        <a:bodyPr/>
        <a:lstStyle/>
        <a:p>
          <a:endParaRPr lang="en-US"/>
        </a:p>
      </dgm:t>
    </dgm:pt>
    <dgm:pt modelId="{DD0A9ABB-88F3-4922-9255-DAFE31BC9C5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Identifiers</a:t>
          </a:r>
        </a:p>
      </dgm:t>
    </dgm:pt>
    <dgm:pt modelId="{7A51DEE5-5740-4F1D-9204-E728BB336097}" type="parTrans" cxnId="{CB1EF00D-3CBD-4BF1-BEAE-A70428B62E39}">
      <dgm:prSet/>
      <dgm:spPr/>
      <dgm:t>
        <a:bodyPr/>
        <a:lstStyle/>
        <a:p>
          <a:endParaRPr lang="en-US"/>
        </a:p>
      </dgm:t>
    </dgm:pt>
    <dgm:pt modelId="{5B491A49-3946-4974-876B-B0B3E5231B05}" type="sibTrans" cxnId="{CB1EF00D-3CBD-4BF1-BEAE-A70428B62E39}">
      <dgm:prSet/>
      <dgm:spPr/>
      <dgm:t>
        <a:bodyPr/>
        <a:lstStyle/>
        <a:p>
          <a:endParaRPr lang="en-US"/>
        </a:p>
      </dgm:t>
    </dgm:pt>
    <dgm:pt modelId="{A0441571-12AD-4623-A69F-F217CC8E22C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/>
            <a:effectLst/>
            <a:latin typeface="Arial" pitchFamily="34" charset="0"/>
          </a:endParaRPr>
        </a:p>
      </dgm:t>
    </dgm:pt>
    <dgm:pt modelId="{8F03B088-7189-40A9-85A5-71F253F4C5E9}" type="parTrans" cxnId="{F185E65D-144D-4270-AB26-7589DC673188}">
      <dgm:prSet/>
      <dgm:spPr/>
      <dgm:t>
        <a:bodyPr/>
        <a:lstStyle/>
        <a:p>
          <a:endParaRPr lang="en-US"/>
        </a:p>
      </dgm:t>
    </dgm:pt>
    <dgm:pt modelId="{F221A99A-B1AF-4E9F-A545-034E25AA7952}" type="sibTrans" cxnId="{F185E65D-144D-4270-AB26-7589DC673188}">
      <dgm:prSet/>
      <dgm:spPr/>
      <dgm:t>
        <a:bodyPr/>
        <a:lstStyle/>
        <a:p>
          <a:endParaRPr lang="en-US"/>
        </a:p>
      </dgm:t>
    </dgm:pt>
    <dgm:pt modelId="{BB916812-5E4F-493A-8EC8-C814AF04BED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0A74C78C-B3FF-4696-853F-8B2B920A30E0}" type="parTrans" cxnId="{13B127A0-AFF9-462B-92EB-5AE32DA79667}">
      <dgm:prSet/>
      <dgm:spPr/>
      <dgm:t>
        <a:bodyPr/>
        <a:lstStyle/>
        <a:p>
          <a:endParaRPr lang="en-US"/>
        </a:p>
      </dgm:t>
    </dgm:pt>
    <dgm:pt modelId="{B7A015F8-35AD-4E86-9782-714E988A6EDD}" type="sibTrans" cxnId="{13B127A0-AFF9-462B-92EB-5AE32DA79667}">
      <dgm:prSet/>
      <dgm:spPr/>
      <dgm:t>
        <a:bodyPr/>
        <a:lstStyle/>
        <a:p>
          <a:endParaRPr lang="en-US"/>
        </a:p>
      </dgm:t>
    </dgm:pt>
    <dgm:pt modelId="{A803A207-0362-4E71-9E91-4D8423F5599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 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F123B8EF-6385-477E-AF10-5FF7C46E5037}" type="parTrans" cxnId="{BC961362-C98E-4F29-AD0E-47D2B2B686CE}">
      <dgm:prSet/>
      <dgm:spPr/>
      <dgm:t>
        <a:bodyPr/>
        <a:lstStyle/>
        <a:p>
          <a:endParaRPr lang="en-US"/>
        </a:p>
      </dgm:t>
    </dgm:pt>
    <dgm:pt modelId="{9C6A88AF-7EC8-4521-841A-93B68AB0EC00}" type="sibTrans" cxnId="{BC961362-C98E-4F29-AD0E-47D2B2B686CE}">
      <dgm:prSet/>
      <dgm:spPr/>
      <dgm:t>
        <a:bodyPr/>
        <a:lstStyle/>
        <a:p>
          <a:endParaRPr lang="en-US"/>
        </a:p>
      </dgm:t>
    </dgm:pt>
    <dgm:pt modelId="{863E5BBA-122E-4B4E-959A-11ECDBAB479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Variables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(Local)</a:t>
          </a:r>
        </a:p>
      </dgm:t>
    </dgm:pt>
    <dgm:pt modelId="{EB05A93A-F489-4BB2-A1BB-9FB9E0C93E70}" type="parTrans" cxnId="{D725A9AF-F47D-4343-9E53-49E6DE6A084B}">
      <dgm:prSet/>
      <dgm:spPr/>
      <dgm:t>
        <a:bodyPr/>
        <a:lstStyle/>
        <a:p>
          <a:endParaRPr lang="en-US"/>
        </a:p>
      </dgm:t>
    </dgm:pt>
    <dgm:pt modelId="{CBCD6EBF-F40F-4F75-B143-5E09611042BB}" type="sibTrans" cxnId="{D725A9AF-F47D-4343-9E53-49E6DE6A084B}">
      <dgm:prSet/>
      <dgm:spPr/>
      <dgm:t>
        <a:bodyPr/>
        <a:lstStyle/>
        <a:p>
          <a:endParaRPr lang="en-US"/>
        </a:p>
      </dgm:t>
    </dgm:pt>
    <dgm:pt modelId="{6682A866-8ECF-4DCF-BCA6-68CA8A2DC19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0F1E3AB8-2372-49ED-85B6-E98FC74D6710}" type="parTrans" cxnId="{802E5CE0-08EE-4066-BECF-55A490E76FD8}">
      <dgm:prSet/>
      <dgm:spPr/>
      <dgm:t>
        <a:bodyPr/>
        <a:lstStyle/>
        <a:p>
          <a:endParaRPr lang="en-US"/>
        </a:p>
      </dgm:t>
    </dgm:pt>
    <dgm:pt modelId="{71F8EE30-DD27-4226-A29F-E3C1844CA748}" type="sibTrans" cxnId="{802E5CE0-08EE-4066-BECF-55A490E76FD8}">
      <dgm:prSet/>
      <dgm:spPr/>
      <dgm:t>
        <a:bodyPr/>
        <a:lstStyle/>
        <a:p>
          <a:endParaRPr lang="en-US"/>
        </a:p>
      </dgm:t>
    </dgm:pt>
    <dgm:pt modelId="{2FA40FC6-19C6-4ABA-873B-8617E3736F20}" type="pres">
      <dgm:prSet presAssocID="{77F1A077-9417-4586-9F2C-90793AB10FF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D06457B-D57D-45FA-9D6C-7AEF6C26752F}" type="pres">
      <dgm:prSet presAssocID="{89896D90-1437-47E6-8EAE-B278B6BC7232}" presName="hierRoot1" presStyleCnt="0">
        <dgm:presLayoutVars>
          <dgm:hierBranch/>
        </dgm:presLayoutVars>
      </dgm:prSet>
      <dgm:spPr/>
    </dgm:pt>
    <dgm:pt modelId="{65B5B4C1-33E5-45E8-B91E-A06F366BC227}" type="pres">
      <dgm:prSet presAssocID="{89896D90-1437-47E6-8EAE-B278B6BC7232}" presName="rootComposite1" presStyleCnt="0"/>
      <dgm:spPr/>
    </dgm:pt>
    <dgm:pt modelId="{1D40F2DB-8532-463D-A611-1C4DD1CC3916}" type="pres">
      <dgm:prSet presAssocID="{89896D90-1437-47E6-8EAE-B278B6BC723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C4B480-75B0-477D-9C70-44AD4B50B027}" type="pres">
      <dgm:prSet presAssocID="{89896D90-1437-47E6-8EAE-B278B6BC723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0A5470D-0B02-499F-80F2-FF2F2C04C97B}" type="pres">
      <dgm:prSet presAssocID="{89896D90-1437-47E6-8EAE-B278B6BC7232}" presName="hierChild2" presStyleCnt="0"/>
      <dgm:spPr/>
    </dgm:pt>
    <dgm:pt modelId="{DCB2860C-575C-4A49-BDD2-446A3C6B45D0}" type="pres">
      <dgm:prSet presAssocID="{7A51DEE5-5740-4F1D-9204-E728BB336097}" presName="Name35" presStyleLbl="parChTrans1D2" presStyleIdx="0" presStyleCnt="3"/>
      <dgm:spPr/>
      <dgm:t>
        <a:bodyPr/>
        <a:lstStyle/>
        <a:p>
          <a:endParaRPr lang="en-US"/>
        </a:p>
      </dgm:t>
    </dgm:pt>
    <dgm:pt modelId="{4A0C9778-4C9B-4638-829D-25323A7DF01E}" type="pres">
      <dgm:prSet presAssocID="{DD0A9ABB-88F3-4922-9255-DAFE31BC9C5E}" presName="hierRoot2" presStyleCnt="0">
        <dgm:presLayoutVars>
          <dgm:hierBranch/>
        </dgm:presLayoutVars>
      </dgm:prSet>
      <dgm:spPr/>
    </dgm:pt>
    <dgm:pt modelId="{25BDB902-735A-49AF-9478-43A5AFC185C1}" type="pres">
      <dgm:prSet presAssocID="{DD0A9ABB-88F3-4922-9255-DAFE31BC9C5E}" presName="rootComposite" presStyleCnt="0"/>
      <dgm:spPr/>
    </dgm:pt>
    <dgm:pt modelId="{B692C637-024A-47EA-947B-19CB1D56695F}" type="pres">
      <dgm:prSet presAssocID="{DD0A9ABB-88F3-4922-9255-DAFE31BC9C5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5D0273-3709-40E6-A9E8-4BC1E204C886}" type="pres">
      <dgm:prSet presAssocID="{DD0A9ABB-88F3-4922-9255-DAFE31BC9C5E}" presName="rootConnector" presStyleLbl="node2" presStyleIdx="0" presStyleCnt="3"/>
      <dgm:spPr/>
      <dgm:t>
        <a:bodyPr/>
        <a:lstStyle/>
        <a:p>
          <a:endParaRPr lang="en-US"/>
        </a:p>
      </dgm:t>
    </dgm:pt>
    <dgm:pt modelId="{047ACD14-E001-48D6-81D8-8D3BD2DD5D9A}" type="pres">
      <dgm:prSet presAssocID="{DD0A9ABB-88F3-4922-9255-DAFE31BC9C5E}" presName="hierChild4" presStyleCnt="0"/>
      <dgm:spPr/>
    </dgm:pt>
    <dgm:pt modelId="{0DEE2ACF-0114-4B91-8B7C-B95CA18C2F71}" type="pres">
      <dgm:prSet presAssocID="{DD0A9ABB-88F3-4922-9255-DAFE31BC9C5E}" presName="hierChild5" presStyleCnt="0"/>
      <dgm:spPr/>
    </dgm:pt>
    <dgm:pt modelId="{EAEB6C3A-4918-40DF-BBD7-2370737CA2E6}" type="pres">
      <dgm:prSet presAssocID="{8F03B088-7189-40A9-85A5-71F253F4C5E9}" presName="Name35" presStyleLbl="parChTrans1D2" presStyleIdx="1" presStyleCnt="3"/>
      <dgm:spPr/>
      <dgm:t>
        <a:bodyPr/>
        <a:lstStyle/>
        <a:p>
          <a:endParaRPr lang="en-US"/>
        </a:p>
      </dgm:t>
    </dgm:pt>
    <dgm:pt modelId="{E6B923A0-F420-4D57-9471-ECF3E9CB8D40}" type="pres">
      <dgm:prSet presAssocID="{A0441571-12AD-4623-A69F-F217CC8E22C1}" presName="hierRoot2" presStyleCnt="0">
        <dgm:presLayoutVars>
          <dgm:hierBranch/>
        </dgm:presLayoutVars>
      </dgm:prSet>
      <dgm:spPr/>
    </dgm:pt>
    <dgm:pt modelId="{A8A01EEE-E0A5-4717-9CA0-17302A5CA605}" type="pres">
      <dgm:prSet presAssocID="{A0441571-12AD-4623-A69F-F217CC8E22C1}" presName="rootComposite" presStyleCnt="0"/>
      <dgm:spPr/>
    </dgm:pt>
    <dgm:pt modelId="{5D3030A9-6400-4612-96FC-83A0D9859DDA}" type="pres">
      <dgm:prSet presAssocID="{A0441571-12AD-4623-A69F-F217CC8E22C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698F50-F376-49D7-9287-D0E7C5B438A5}" type="pres">
      <dgm:prSet presAssocID="{A0441571-12AD-4623-A69F-F217CC8E22C1}" presName="rootConnector" presStyleLbl="node2" presStyleIdx="1" presStyleCnt="3"/>
      <dgm:spPr/>
      <dgm:t>
        <a:bodyPr/>
        <a:lstStyle/>
        <a:p>
          <a:endParaRPr lang="en-US"/>
        </a:p>
      </dgm:t>
    </dgm:pt>
    <dgm:pt modelId="{FE1F2B77-C2FA-4AA0-86D1-6894C06B76CD}" type="pres">
      <dgm:prSet presAssocID="{A0441571-12AD-4623-A69F-F217CC8E22C1}" presName="hierChild4" presStyleCnt="0"/>
      <dgm:spPr/>
    </dgm:pt>
    <dgm:pt modelId="{6441C4CC-73BD-45FC-91CB-44E3695FD402}" type="pres">
      <dgm:prSet presAssocID="{0A74C78C-B3FF-4696-853F-8B2B920A30E0}" presName="Name35" presStyleLbl="parChTrans1D3" presStyleIdx="0" presStyleCnt="3"/>
      <dgm:spPr/>
      <dgm:t>
        <a:bodyPr/>
        <a:lstStyle/>
        <a:p>
          <a:endParaRPr lang="en-US"/>
        </a:p>
      </dgm:t>
    </dgm:pt>
    <dgm:pt modelId="{F1C8D830-C41F-4CC6-8078-BBCC25C7B774}" type="pres">
      <dgm:prSet presAssocID="{BB916812-5E4F-493A-8EC8-C814AF04BED8}" presName="hierRoot2" presStyleCnt="0">
        <dgm:presLayoutVars>
          <dgm:hierBranch val="r"/>
        </dgm:presLayoutVars>
      </dgm:prSet>
      <dgm:spPr/>
    </dgm:pt>
    <dgm:pt modelId="{98E212AC-E367-4FE5-B439-891064F07C5D}" type="pres">
      <dgm:prSet presAssocID="{BB916812-5E4F-493A-8EC8-C814AF04BED8}" presName="rootComposite" presStyleCnt="0"/>
      <dgm:spPr/>
    </dgm:pt>
    <dgm:pt modelId="{9F283748-B158-4388-B407-9B472DA54C7A}" type="pres">
      <dgm:prSet presAssocID="{BB916812-5E4F-493A-8EC8-C814AF04BED8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5A691D-EB48-4E7C-B6EF-A00B4B09518F}" type="pres">
      <dgm:prSet presAssocID="{BB916812-5E4F-493A-8EC8-C814AF04BED8}" presName="rootConnector" presStyleLbl="node3" presStyleIdx="0" presStyleCnt="3"/>
      <dgm:spPr/>
      <dgm:t>
        <a:bodyPr/>
        <a:lstStyle/>
        <a:p>
          <a:endParaRPr lang="en-US"/>
        </a:p>
      </dgm:t>
    </dgm:pt>
    <dgm:pt modelId="{4096BEB6-89BF-4A77-9DA2-34701BA0103B}" type="pres">
      <dgm:prSet presAssocID="{BB916812-5E4F-493A-8EC8-C814AF04BED8}" presName="hierChild4" presStyleCnt="0"/>
      <dgm:spPr/>
    </dgm:pt>
    <dgm:pt modelId="{0647946F-A3BB-4455-B844-7DBD0CC282C4}" type="pres">
      <dgm:prSet presAssocID="{BB916812-5E4F-493A-8EC8-C814AF04BED8}" presName="hierChild5" presStyleCnt="0"/>
      <dgm:spPr/>
    </dgm:pt>
    <dgm:pt modelId="{37B50382-1771-46C6-8DE8-57F2F42DA38F}" type="pres">
      <dgm:prSet presAssocID="{F123B8EF-6385-477E-AF10-5FF7C46E5037}" presName="Name35" presStyleLbl="parChTrans1D3" presStyleIdx="1" presStyleCnt="3"/>
      <dgm:spPr/>
      <dgm:t>
        <a:bodyPr/>
        <a:lstStyle/>
        <a:p>
          <a:endParaRPr lang="en-US"/>
        </a:p>
      </dgm:t>
    </dgm:pt>
    <dgm:pt modelId="{740EE12C-CAF5-4E3E-A7F9-120E23A36E22}" type="pres">
      <dgm:prSet presAssocID="{A803A207-0362-4E71-9E91-4D8423F55993}" presName="hierRoot2" presStyleCnt="0">
        <dgm:presLayoutVars>
          <dgm:hierBranch val="r"/>
        </dgm:presLayoutVars>
      </dgm:prSet>
      <dgm:spPr/>
    </dgm:pt>
    <dgm:pt modelId="{EC0510A7-29E1-467B-832D-125390207069}" type="pres">
      <dgm:prSet presAssocID="{A803A207-0362-4E71-9E91-4D8423F55993}" presName="rootComposite" presStyleCnt="0"/>
      <dgm:spPr/>
    </dgm:pt>
    <dgm:pt modelId="{69E4199B-1760-40EF-AE52-7F1A9EF6A4AB}" type="pres">
      <dgm:prSet presAssocID="{A803A207-0362-4E71-9E91-4D8423F55993}" presName="rootText" presStyleLbl="node3" presStyleIdx="1" presStyleCnt="3" custLinFactNeighborX="722" custLinFactNeighborY="8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9573DA-AF41-444E-8198-A828FFDE5034}" type="pres">
      <dgm:prSet presAssocID="{A803A207-0362-4E71-9E91-4D8423F55993}" presName="rootConnector" presStyleLbl="node3" presStyleIdx="1" presStyleCnt="3"/>
      <dgm:spPr/>
      <dgm:t>
        <a:bodyPr/>
        <a:lstStyle/>
        <a:p>
          <a:endParaRPr lang="en-US"/>
        </a:p>
      </dgm:t>
    </dgm:pt>
    <dgm:pt modelId="{8006FAD7-48D0-4BB2-8DCE-DBD3F1C9E6FB}" type="pres">
      <dgm:prSet presAssocID="{A803A207-0362-4E71-9E91-4D8423F55993}" presName="hierChild4" presStyleCnt="0"/>
      <dgm:spPr/>
    </dgm:pt>
    <dgm:pt modelId="{C359868E-217B-425A-94C1-D4B0A8D7707C}" type="pres">
      <dgm:prSet presAssocID="{A803A207-0362-4E71-9E91-4D8423F55993}" presName="hierChild5" presStyleCnt="0"/>
      <dgm:spPr/>
    </dgm:pt>
    <dgm:pt modelId="{C8B3293C-FB19-4F2D-9247-287A9F5F84D7}" type="pres">
      <dgm:prSet presAssocID="{EB05A93A-F489-4BB2-A1BB-9FB9E0C93E70}" presName="Name35" presStyleLbl="parChTrans1D3" presStyleIdx="2" presStyleCnt="3"/>
      <dgm:spPr/>
      <dgm:t>
        <a:bodyPr/>
        <a:lstStyle/>
        <a:p>
          <a:endParaRPr lang="en-US"/>
        </a:p>
      </dgm:t>
    </dgm:pt>
    <dgm:pt modelId="{056CF36A-2DCC-4BE1-9912-16E9F2737E50}" type="pres">
      <dgm:prSet presAssocID="{863E5BBA-122E-4B4E-959A-11ECDBAB4798}" presName="hierRoot2" presStyleCnt="0">
        <dgm:presLayoutVars>
          <dgm:hierBranch val="r"/>
        </dgm:presLayoutVars>
      </dgm:prSet>
      <dgm:spPr/>
    </dgm:pt>
    <dgm:pt modelId="{15014391-880F-422F-B27C-61A06603CDC6}" type="pres">
      <dgm:prSet presAssocID="{863E5BBA-122E-4B4E-959A-11ECDBAB4798}" presName="rootComposite" presStyleCnt="0"/>
      <dgm:spPr/>
    </dgm:pt>
    <dgm:pt modelId="{11925282-55E1-4453-9EDE-66240CE3803D}" type="pres">
      <dgm:prSet presAssocID="{863E5BBA-122E-4B4E-959A-11ECDBAB479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A4A134-BE87-41CC-B16D-06231957FC01}" type="pres">
      <dgm:prSet presAssocID="{863E5BBA-122E-4B4E-959A-11ECDBAB4798}" presName="rootConnector" presStyleLbl="node3" presStyleIdx="2" presStyleCnt="3"/>
      <dgm:spPr/>
      <dgm:t>
        <a:bodyPr/>
        <a:lstStyle/>
        <a:p>
          <a:endParaRPr lang="en-US"/>
        </a:p>
      </dgm:t>
    </dgm:pt>
    <dgm:pt modelId="{A82B5248-A89B-4920-ABA9-E532A7F35627}" type="pres">
      <dgm:prSet presAssocID="{863E5BBA-122E-4B4E-959A-11ECDBAB4798}" presName="hierChild4" presStyleCnt="0"/>
      <dgm:spPr/>
    </dgm:pt>
    <dgm:pt modelId="{A36F7C83-190A-4916-833D-238AA91BE391}" type="pres">
      <dgm:prSet presAssocID="{863E5BBA-122E-4B4E-959A-11ECDBAB4798}" presName="hierChild5" presStyleCnt="0"/>
      <dgm:spPr/>
    </dgm:pt>
    <dgm:pt modelId="{563584E0-7824-4C0E-87EB-BAFAA50D185B}" type="pres">
      <dgm:prSet presAssocID="{A0441571-12AD-4623-A69F-F217CC8E22C1}" presName="hierChild5" presStyleCnt="0"/>
      <dgm:spPr/>
    </dgm:pt>
    <dgm:pt modelId="{F1EBC51B-B7C6-4DBD-95AB-383EADF90D16}" type="pres">
      <dgm:prSet presAssocID="{0F1E3AB8-2372-49ED-85B6-E98FC74D6710}" presName="Name35" presStyleLbl="parChTrans1D2" presStyleIdx="2" presStyleCnt="3"/>
      <dgm:spPr/>
      <dgm:t>
        <a:bodyPr/>
        <a:lstStyle/>
        <a:p>
          <a:endParaRPr lang="en-US"/>
        </a:p>
      </dgm:t>
    </dgm:pt>
    <dgm:pt modelId="{5B5B822A-3854-4D74-B919-AE6917C48C11}" type="pres">
      <dgm:prSet presAssocID="{6682A866-8ECF-4DCF-BCA6-68CA8A2DC194}" presName="hierRoot2" presStyleCnt="0">
        <dgm:presLayoutVars>
          <dgm:hierBranch/>
        </dgm:presLayoutVars>
      </dgm:prSet>
      <dgm:spPr/>
    </dgm:pt>
    <dgm:pt modelId="{84E07754-CBCC-46A5-9633-927E57775B98}" type="pres">
      <dgm:prSet presAssocID="{6682A866-8ECF-4DCF-BCA6-68CA8A2DC194}" presName="rootComposite" presStyleCnt="0"/>
      <dgm:spPr/>
    </dgm:pt>
    <dgm:pt modelId="{7E36A194-B8B4-4336-9CF0-11622CB2BA1C}" type="pres">
      <dgm:prSet presAssocID="{6682A866-8ECF-4DCF-BCA6-68CA8A2DC19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C3C961-7A99-4F45-A769-4D08E608D080}" type="pres">
      <dgm:prSet presAssocID="{6682A866-8ECF-4DCF-BCA6-68CA8A2DC194}" presName="rootConnector" presStyleLbl="node2" presStyleIdx="2" presStyleCnt="3"/>
      <dgm:spPr/>
      <dgm:t>
        <a:bodyPr/>
        <a:lstStyle/>
        <a:p>
          <a:endParaRPr lang="en-US"/>
        </a:p>
      </dgm:t>
    </dgm:pt>
    <dgm:pt modelId="{1C07FEE5-2AEE-4FCA-88F4-7D963324A10D}" type="pres">
      <dgm:prSet presAssocID="{6682A866-8ECF-4DCF-BCA6-68CA8A2DC194}" presName="hierChild4" presStyleCnt="0"/>
      <dgm:spPr/>
    </dgm:pt>
    <dgm:pt modelId="{49955CDD-44D8-47DA-9AD1-64FB0AF7A3EF}" type="pres">
      <dgm:prSet presAssocID="{6682A866-8ECF-4DCF-BCA6-68CA8A2DC194}" presName="hierChild5" presStyleCnt="0"/>
      <dgm:spPr/>
    </dgm:pt>
    <dgm:pt modelId="{8B4C91F4-B6AC-46E2-9835-374EC0EA8F68}" type="pres">
      <dgm:prSet presAssocID="{89896D90-1437-47E6-8EAE-B278B6BC7232}" presName="hierChild3" presStyleCnt="0"/>
      <dgm:spPr/>
    </dgm:pt>
  </dgm:ptLst>
  <dgm:cxnLst>
    <dgm:cxn modelId="{29EE1E4D-C138-4DD1-98CA-7DF166E8BA92}" type="presOf" srcId="{7A51DEE5-5740-4F1D-9204-E728BB336097}" destId="{DCB2860C-575C-4A49-BDD2-446A3C6B45D0}" srcOrd="0" destOrd="0" presId="urn:microsoft.com/office/officeart/2005/8/layout/orgChart1"/>
    <dgm:cxn modelId="{66A33E39-F564-45B8-9D16-2AFCEFC9BAE2}" type="presOf" srcId="{89896D90-1437-47E6-8EAE-B278B6BC7232}" destId="{98C4B480-75B0-477D-9C70-44AD4B50B027}" srcOrd="1" destOrd="0" presId="urn:microsoft.com/office/officeart/2005/8/layout/orgChart1"/>
    <dgm:cxn modelId="{4A9BA60E-73CE-44FA-8E30-FD6D5ED50623}" type="presOf" srcId="{77F1A077-9417-4586-9F2C-90793AB10FF4}" destId="{2FA40FC6-19C6-4ABA-873B-8617E3736F20}" srcOrd="0" destOrd="0" presId="urn:microsoft.com/office/officeart/2005/8/layout/orgChart1"/>
    <dgm:cxn modelId="{61E00953-4DA5-4B35-AFCB-CBE5DB86E723}" type="presOf" srcId="{A0441571-12AD-4623-A69F-F217CC8E22C1}" destId="{5D3030A9-6400-4612-96FC-83A0D9859DDA}" srcOrd="0" destOrd="0" presId="urn:microsoft.com/office/officeart/2005/8/layout/orgChart1"/>
    <dgm:cxn modelId="{304EFBCC-D1EA-4384-9957-4CE5186ED39C}" type="presOf" srcId="{863E5BBA-122E-4B4E-959A-11ECDBAB4798}" destId="{11925282-55E1-4453-9EDE-66240CE3803D}" srcOrd="0" destOrd="0" presId="urn:microsoft.com/office/officeart/2005/8/layout/orgChart1"/>
    <dgm:cxn modelId="{802E5CE0-08EE-4066-BECF-55A490E76FD8}" srcId="{89896D90-1437-47E6-8EAE-B278B6BC7232}" destId="{6682A866-8ECF-4DCF-BCA6-68CA8A2DC194}" srcOrd="2" destOrd="0" parTransId="{0F1E3AB8-2372-49ED-85B6-E98FC74D6710}" sibTransId="{71F8EE30-DD27-4226-A29F-E3C1844CA748}"/>
    <dgm:cxn modelId="{C6B5F406-6482-44A1-97CA-3994FA1E6A4E}" type="presOf" srcId="{DD0A9ABB-88F3-4922-9255-DAFE31BC9C5E}" destId="{0D5D0273-3709-40E6-A9E8-4BC1E204C886}" srcOrd="1" destOrd="0" presId="urn:microsoft.com/office/officeart/2005/8/layout/orgChart1"/>
    <dgm:cxn modelId="{B4B3D4D9-E43F-4275-9A09-8838160AB591}" type="presOf" srcId="{6682A866-8ECF-4DCF-BCA6-68CA8A2DC194}" destId="{7E36A194-B8B4-4336-9CF0-11622CB2BA1C}" srcOrd="0" destOrd="0" presId="urn:microsoft.com/office/officeart/2005/8/layout/orgChart1"/>
    <dgm:cxn modelId="{CD37F5DC-C88C-4F64-80A9-74AC940166D0}" type="presOf" srcId="{EB05A93A-F489-4BB2-A1BB-9FB9E0C93E70}" destId="{C8B3293C-FB19-4F2D-9247-287A9F5F84D7}" srcOrd="0" destOrd="0" presId="urn:microsoft.com/office/officeart/2005/8/layout/orgChart1"/>
    <dgm:cxn modelId="{ACA7633D-C8E7-48A1-9F3F-6A6F4E142B2E}" srcId="{77F1A077-9417-4586-9F2C-90793AB10FF4}" destId="{89896D90-1437-47E6-8EAE-B278B6BC7232}" srcOrd="0" destOrd="0" parTransId="{53B4972A-AE3F-4C4F-9BFD-4E40DDD2E055}" sibTransId="{0328F3C0-4421-4BBB-A2D7-159D37D85761}"/>
    <dgm:cxn modelId="{D725A9AF-F47D-4343-9E53-49E6DE6A084B}" srcId="{A0441571-12AD-4623-A69F-F217CC8E22C1}" destId="{863E5BBA-122E-4B4E-959A-11ECDBAB4798}" srcOrd="2" destOrd="0" parTransId="{EB05A93A-F489-4BB2-A1BB-9FB9E0C93E70}" sibTransId="{CBCD6EBF-F40F-4F75-B143-5E09611042BB}"/>
    <dgm:cxn modelId="{CB1EF00D-3CBD-4BF1-BEAE-A70428B62E39}" srcId="{89896D90-1437-47E6-8EAE-B278B6BC7232}" destId="{DD0A9ABB-88F3-4922-9255-DAFE31BC9C5E}" srcOrd="0" destOrd="0" parTransId="{7A51DEE5-5740-4F1D-9204-E728BB336097}" sibTransId="{5B491A49-3946-4974-876B-B0B3E5231B05}"/>
    <dgm:cxn modelId="{EF4AF146-300C-4491-85ED-C6CDCA199FFA}" type="presOf" srcId="{863E5BBA-122E-4B4E-959A-11ECDBAB4798}" destId="{9DA4A134-BE87-41CC-B16D-06231957FC01}" srcOrd="1" destOrd="0" presId="urn:microsoft.com/office/officeart/2005/8/layout/orgChart1"/>
    <dgm:cxn modelId="{AEFD405F-B0C7-4657-B6E0-3B5E9DB4C77B}" type="presOf" srcId="{BB916812-5E4F-493A-8EC8-C814AF04BED8}" destId="{035A691D-EB48-4E7C-B6EF-A00B4B09518F}" srcOrd="1" destOrd="0" presId="urn:microsoft.com/office/officeart/2005/8/layout/orgChart1"/>
    <dgm:cxn modelId="{0EB0FF7B-A841-43C1-BB16-071110E5B71F}" type="presOf" srcId="{6682A866-8ECF-4DCF-BCA6-68CA8A2DC194}" destId="{83C3C961-7A99-4F45-A769-4D08E608D080}" srcOrd="1" destOrd="0" presId="urn:microsoft.com/office/officeart/2005/8/layout/orgChart1"/>
    <dgm:cxn modelId="{BC961362-C98E-4F29-AD0E-47D2B2B686CE}" srcId="{A0441571-12AD-4623-A69F-F217CC8E22C1}" destId="{A803A207-0362-4E71-9E91-4D8423F55993}" srcOrd="1" destOrd="0" parTransId="{F123B8EF-6385-477E-AF10-5FF7C46E5037}" sibTransId="{9C6A88AF-7EC8-4521-841A-93B68AB0EC00}"/>
    <dgm:cxn modelId="{33C26EEA-2774-4D23-8EC9-AA641AD52C51}" type="presOf" srcId="{0A74C78C-B3FF-4696-853F-8B2B920A30E0}" destId="{6441C4CC-73BD-45FC-91CB-44E3695FD402}" srcOrd="0" destOrd="0" presId="urn:microsoft.com/office/officeart/2005/8/layout/orgChart1"/>
    <dgm:cxn modelId="{13B127A0-AFF9-462B-92EB-5AE32DA79667}" srcId="{A0441571-12AD-4623-A69F-F217CC8E22C1}" destId="{BB916812-5E4F-493A-8EC8-C814AF04BED8}" srcOrd="0" destOrd="0" parTransId="{0A74C78C-B3FF-4696-853F-8B2B920A30E0}" sibTransId="{B7A015F8-35AD-4E86-9782-714E988A6EDD}"/>
    <dgm:cxn modelId="{70F083A5-234F-406D-A779-1D96C36E759C}" type="presOf" srcId="{A803A207-0362-4E71-9E91-4D8423F55993}" destId="{69E4199B-1760-40EF-AE52-7F1A9EF6A4AB}" srcOrd="0" destOrd="0" presId="urn:microsoft.com/office/officeart/2005/8/layout/orgChart1"/>
    <dgm:cxn modelId="{CABE59FA-D3CA-4C85-8E6E-E4C6A80ECBE2}" type="presOf" srcId="{A803A207-0362-4E71-9E91-4D8423F55993}" destId="{1B9573DA-AF41-444E-8198-A828FFDE5034}" srcOrd="1" destOrd="0" presId="urn:microsoft.com/office/officeart/2005/8/layout/orgChart1"/>
    <dgm:cxn modelId="{9DC83436-241D-405A-9EBD-38330277269F}" type="presOf" srcId="{0F1E3AB8-2372-49ED-85B6-E98FC74D6710}" destId="{F1EBC51B-B7C6-4DBD-95AB-383EADF90D16}" srcOrd="0" destOrd="0" presId="urn:microsoft.com/office/officeart/2005/8/layout/orgChart1"/>
    <dgm:cxn modelId="{277B8762-68CF-47C6-AB5F-79E3B79EB293}" type="presOf" srcId="{F123B8EF-6385-477E-AF10-5FF7C46E5037}" destId="{37B50382-1771-46C6-8DE8-57F2F42DA38F}" srcOrd="0" destOrd="0" presId="urn:microsoft.com/office/officeart/2005/8/layout/orgChart1"/>
    <dgm:cxn modelId="{735BC066-F41D-441A-9088-94CAFAC698A2}" type="presOf" srcId="{89896D90-1437-47E6-8EAE-B278B6BC7232}" destId="{1D40F2DB-8532-463D-A611-1C4DD1CC3916}" srcOrd="0" destOrd="0" presId="urn:microsoft.com/office/officeart/2005/8/layout/orgChart1"/>
    <dgm:cxn modelId="{F185E65D-144D-4270-AB26-7589DC673188}" srcId="{89896D90-1437-47E6-8EAE-B278B6BC7232}" destId="{A0441571-12AD-4623-A69F-F217CC8E22C1}" srcOrd="1" destOrd="0" parTransId="{8F03B088-7189-40A9-85A5-71F253F4C5E9}" sibTransId="{F221A99A-B1AF-4E9F-A545-034E25AA7952}"/>
    <dgm:cxn modelId="{3FD01045-40C3-4AE6-B85C-6BABEB355CAB}" type="presOf" srcId="{8F03B088-7189-40A9-85A5-71F253F4C5E9}" destId="{EAEB6C3A-4918-40DF-BBD7-2370737CA2E6}" srcOrd="0" destOrd="0" presId="urn:microsoft.com/office/officeart/2005/8/layout/orgChart1"/>
    <dgm:cxn modelId="{E42CE70E-21A2-4D1A-B2FB-23BDD2E3EC32}" type="presOf" srcId="{DD0A9ABB-88F3-4922-9255-DAFE31BC9C5E}" destId="{B692C637-024A-47EA-947B-19CB1D56695F}" srcOrd="0" destOrd="0" presId="urn:microsoft.com/office/officeart/2005/8/layout/orgChart1"/>
    <dgm:cxn modelId="{1B48EBAF-962C-4F91-8156-D5CBF4D83FC8}" type="presOf" srcId="{BB916812-5E4F-493A-8EC8-C814AF04BED8}" destId="{9F283748-B158-4388-B407-9B472DA54C7A}" srcOrd="0" destOrd="0" presId="urn:microsoft.com/office/officeart/2005/8/layout/orgChart1"/>
    <dgm:cxn modelId="{2004CF43-8DD2-40D6-9DB8-12BADB68D675}" type="presOf" srcId="{A0441571-12AD-4623-A69F-F217CC8E22C1}" destId="{E6698F50-F376-49D7-9287-D0E7C5B438A5}" srcOrd="1" destOrd="0" presId="urn:microsoft.com/office/officeart/2005/8/layout/orgChart1"/>
    <dgm:cxn modelId="{AEB8BA48-4C35-4A48-B8B7-3A761635200B}" type="presParOf" srcId="{2FA40FC6-19C6-4ABA-873B-8617E3736F20}" destId="{6D06457B-D57D-45FA-9D6C-7AEF6C26752F}" srcOrd="0" destOrd="0" presId="urn:microsoft.com/office/officeart/2005/8/layout/orgChart1"/>
    <dgm:cxn modelId="{FF5E8E37-04D2-41AC-89F5-275D87A4BE15}" type="presParOf" srcId="{6D06457B-D57D-45FA-9D6C-7AEF6C26752F}" destId="{65B5B4C1-33E5-45E8-B91E-A06F366BC227}" srcOrd="0" destOrd="0" presId="urn:microsoft.com/office/officeart/2005/8/layout/orgChart1"/>
    <dgm:cxn modelId="{96C3BF0C-E4EB-42C5-9D17-B9A9C85761FB}" type="presParOf" srcId="{65B5B4C1-33E5-45E8-B91E-A06F366BC227}" destId="{1D40F2DB-8532-463D-A611-1C4DD1CC3916}" srcOrd="0" destOrd="0" presId="urn:microsoft.com/office/officeart/2005/8/layout/orgChart1"/>
    <dgm:cxn modelId="{587A07B4-17D9-44DB-8A9E-84F35630A0D6}" type="presParOf" srcId="{65B5B4C1-33E5-45E8-B91E-A06F366BC227}" destId="{98C4B480-75B0-477D-9C70-44AD4B50B027}" srcOrd="1" destOrd="0" presId="urn:microsoft.com/office/officeart/2005/8/layout/orgChart1"/>
    <dgm:cxn modelId="{6112E5AD-74E5-40A9-9E1D-DB64E7375A44}" type="presParOf" srcId="{6D06457B-D57D-45FA-9D6C-7AEF6C26752F}" destId="{F0A5470D-0B02-499F-80F2-FF2F2C04C97B}" srcOrd="1" destOrd="0" presId="urn:microsoft.com/office/officeart/2005/8/layout/orgChart1"/>
    <dgm:cxn modelId="{7EF81E3E-E0B0-4C27-A4B0-E799427143DD}" type="presParOf" srcId="{F0A5470D-0B02-499F-80F2-FF2F2C04C97B}" destId="{DCB2860C-575C-4A49-BDD2-446A3C6B45D0}" srcOrd="0" destOrd="0" presId="urn:microsoft.com/office/officeart/2005/8/layout/orgChart1"/>
    <dgm:cxn modelId="{F91C0FDC-4EC5-4EA7-A646-B70D0E2589B7}" type="presParOf" srcId="{F0A5470D-0B02-499F-80F2-FF2F2C04C97B}" destId="{4A0C9778-4C9B-4638-829D-25323A7DF01E}" srcOrd="1" destOrd="0" presId="urn:microsoft.com/office/officeart/2005/8/layout/orgChart1"/>
    <dgm:cxn modelId="{095C6220-568A-47D8-A32C-8A44774C2C2A}" type="presParOf" srcId="{4A0C9778-4C9B-4638-829D-25323A7DF01E}" destId="{25BDB902-735A-49AF-9478-43A5AFC185C1}" srcOrd="0" destOrd="0" presId="urn:microsoft.com/office/officeart/2005/8/layout/orgChart1"/>
    <dgm:cxn modelId="{7F5C087D-8276-4405-A622-8B25488E3AAB}" type="presParOf" srcId="{25BDB902-735A-49AF-9478-43A5AFC185C1}" destId="{B692C637-024A-47EA-947B-19CB1D56695F}" srcOrd="0" destOrd="0" presId="urn:microsoft.com/office/officeart/2005/8/layout/orgChart1"/>
    <dgm:cxn modelId="{AF615F0A-451C-44A4-8001-716A1DEB16AC}" type="presParOf" srcId="{25BDB902-735A-49AF-9478-43A5AFC185C1}" destId="{0D5D0273-3709-40E6-A9E8-4BC1E204C886}" srcOrd="1" destOrd="0" presId="urn:microsoft.com/office/officeart/2005/8/layout/orgChart1"/>
    <dgm:cxn modelId="{D04A8716-3708-4829-895C-55FB94DC9746}" type="presParOf" srcId="{4A0C9778-4C9B-4638-829D-25323A7DF01E}" destId="{047ACD14-E001-48D6-81D8-8D3BD2DD5D9A}" srcOrd="1" destOrd="0" presId="urn:microsoft.com/office/officeart/2005/8/layout/orgChart1"/>
    <dgm:cxn modelId="{631C4334-E33E-4C36-BC99-EB63E4E70836}" type="presParOf" srcId="{4A0C9778-4C9B-4638-829D-25323A7DF01E}" destId="{0DEE2ACF-0114-4B91-8B7C-B95CA18C2F71}" srcOrd="2" destOrd="0" presId="urn:microsoft.com/office/officeart/2005/8/layout/orgChart1"/>
    <dgm:cxn modelId="{95EE94FB-63D8-4942-8336-C7791D1A3E3A}" type="presParOf" srcId="{F0A5470D-0B02-499F-80F2-FF2F2C04C97B}" destId="{EAEB6C3A-4918-40DF-BBD7-2370737CA2E6}" srcOrd="2" destOrd="0" presId="urn:microsoft.com/office/officeart/2005/8/layout/orgChart1"/>
    <dgm:cxn modelId="{5A7FF4FE-E302-46BC-B932-07B653F4BAE8}" type="presParOf" srcId="{F0A5470D-0B02-499F-80F2-FF2F2C04C97B}" destId="{E6B923A0-F420-4D57-9471-ECF3E9CB8D40}" srcOrd="3" destOrd="0" presId="urn:microsoft.com/office/officeart/2005/8/layout/orgChart1"/>
    <dgm:cxn modelId="{D4AB9D2A-1B4D-4307-96C5-499D6355D99D}" type="presParOf" srcId="{E6B923A0-F420-4D57-9471-ECF3E9CB8D40}" destId="{A8A01EEE-E0A5-4717-9CA0-17302A5CA605}" srcOrd="0" destOrd="0" presId="urn:microsoft.com/office/officeart/2005/8/layout/orgChart1"/>
    <dgm:cxn modelId="{998356C1-0D9E-467D-8D3D-B98AE3948618}" type="presParOf" srcId="{A8A01EEE-E0A5-4717-9CA0-17302A5CA605}" destId="{5D3030A9-6400-4612-96FC-83A0D9859DDA}" srcOrd="0" destOrd="0" presId="urn:microsoft.com/office/officeart/2005/8/layout/orgChart1"/>
    <dgm:cxn modelId="{9AD04167-A8F8-464A-9197-388738AC6BC3}" type="presParOf" srcId="{A8A01EEE-E0A5-4717-9CA0-17302A5CA605}" destId="{E6698F50-F376-49D7-9287-D0E7C5B438A5}" srcOrd="1" destOrd="0" presId="urn:microsoft.com/office/officeart/2005/8/layout/orgChart1"/>
    <dgm:cxn modelId="{C2A06E87-FA0E-4F18-B260-BD13B3413D6D}" type="presParOf" srcId="{E6B923A0-F420-4D57-9471-ECF3E9CB8D40}" destId="{FE1F2B77-C2FA-4AA0-86D1-6894C06B76CD}" srcOrd="1" destOrd="0" presId="urn:microsoft.com/office/officeart/2005/8/layout/orgChart1"/>
    <dgm:cxn modelId="{2B4FB4F0-B78B-48D1-A54F-C24822496A25}" type="presParOf" srcId="{FE1F2B77-C2FA-4AA0-86D1-6894C06B76CD}" destId="{6441C4CC-73BD-45FC-91CB-44E3695FD402}" srcOrd="0" destOrd="0" presId="urn:microsoft.com/office/officeart/2005/8/layout/orgChart1"/>
    <dgm:cxn modelId="{E9593E60-F999-4A39-B941-BFDE29CE31ED}" type="presParOf" srcId="{FE1F2B77-C2FA-4AA0-86D1-6894C06B76CD}" destId="{F1C8D830-C41F-4CC6-8078-BBCC25C7B774}" srcOrd="1" destOrd="0" presId="urn:microsoft.com/office/officeart/2005/8/layout/orgChart1"/>
    <dgm:cxn modelId="{6D8A1FB2-5D0D-4B38-8AE4-4BC267F3A4C8}" type="presParOf" srcId="{F1C8D830-C41F-4CC6-8078-BBCC25C7B774}" destId="{98E212AC-E367-4FE5-B439-891064F07C5D}" srcOrd="0" destOrd="0" presId="urn:microsoft.com/office/officeart/2005/8/layout/orgChart1"/>
    <dgm:cxn modelId="{04D02946-9300-439F-9ADA-3806D95AF8CC}" type="presParOf" srcId="{98E212AC-E367-4FE5-B439-891064F07C5D}" destId="{9F283748-B158-4388-B407-9B472DA54C7A}" srcOrd="0" destOrd="0" presId="urn:microsoft.com/office/officeart/2005/8/layout/orgChart1"/>
    <dgm:cxn modelId="{6A5588BB-1693-41AC-AACB-8EF0BED24E75}" type="presParOf" srcId="{98E212AC-E367-4FE5-B439-891064F07C5D}" destId="{035A691D-EB48-4E7C-B6EF-A00B4B09518F}" srcOrd="1" destOrd="0" presId="urn:microsoft.com/office/officeart/2005/8/layout/orgChart1"/>
    <dgm:cxn modelId="{5FD68399-40C4-4C5E-8D1E-9042F1E65638}" type="presParOf" srcId="{F1C8D830-C41F-4CC6-8078-BBCC25C7B774}" destId="{4096BEB6-89BF-4A77-9DA2-34701BA0103B}" srcOrd="1" destOrd="0" presId="urn:microsoft.com/office/officeart/2005/8/layout/orgChart1"/>
    <dgm:cxn modelId="{BCD22FC6-51C4-47B3-8AEA-1455CF3E52C5}" type="presParOf" srcId="{F1C8D830-C41F-4CC6-8078-BBCC25C7B774}" destId="{0647946F-A3BB-4455-B844-7DBD0CC282C4}" srcOrd="2" destOrd="0" presId="urn:microsoft.com/office/officeart/2005/8/layout/orgChart1"/>
    <dgm:cxn modelId="{879D3474-4F9A-4552-8984-D76ECF0DE9C9}" type="presParOf" srcId="{FE1F2B77-C2FA-4AA0-86D1-6894C06B76CD}" destId="{37B50382-1771-46C6-8DE8-57F2F42DA38F}" srcOrd="2" destOrd="0" presId="urn:microsoft.com/office/officeart/2005/8/layout/orgChart1"/>
    <dgm:cxn modelId="{5071424D-2642-47D3-8C90-1576CC58C9EA}" type="presParOf" srcId="{FE1F2B77-C2FA-4AA0-86D1-6894C06B76CD}" destId="{740EE12C-CAF5-4E3E-A7F9-120E23A36E22}" srcOrd="3" destOrd="0" presId="urn:microsoft.com/office/officeart/2005/8/layout/orgChart1"/>
    <dgm:cxn modelId="{216C6F49-FD99-4088-9915-ECEDEC5A136D}" type="presParOf" srcId="{740EE12C-CAF5-4E3E-A7F9-120E23A36E22}" destId="{EC0510A7-29E1-467B-832D-125390207069}" srcOrd="0" destOrd="0" presId="urn:microsoft.com/office/officeart/2005/8/layout/orgChart1"/>
    <dgm:cxn modelId="{99D02003-0035-433A-980A-3DF0A8047335}" type="presParOf" srcId="{EC0510A7-29E1-467B-832D-125390207069}" destId="{69E4199B-1760-40EF-AE52-7F1A9EF6A4AB}" srcOrd="0" destOrd="0" presId="urn:microsoft.com/office/officeart/2005/8/layout/orgChart1"/>
    <dgm:cxn modelId="{9A2B45D7-91D4-497F-B54F-F71763173A55}" type="presParOf" srcId="{EC0510A7-29E1-467B-832D-125390207069}" destId="{1B9573DA-AF41-444E-8198-A828FFDE5034}" srcOrd="1" destOrd="0" presId="urn:microsoft.com/office/officeart/2005/8/layout/orgChart1"/>
    <dgm:cxn modelId="{171D35D0-88F5-4CF4-8335-1AE7A03C174B}" type="presParOf" srcId="{740EE12C-CAF5-4E3E-A7F9-120E23A36E22}" destId="{8006FAD7-48D0-4BB2-8DCE-DBD3F1C9E6FB}" srcOrd="1" destOrd="0" presId="urn:microsoft.com/office/officeart/2005/8/layout/orgChart1"/>
    <dgm:cxn modelId="{EF79CAF4-58A8-4E71-B180-D7576392D659}" type="presParOf" srcId="{740EE12C-CAF5-4E3E-A7F9-120E23A36E22}" destId="{C359868E-217B-425A-94C1-D4B0A8D7707C}" srcOrd="2" destOrd="0" presId="urn:microsoft.com/office/officeart/2005/8/layout/orgChart1"/>
    <dgm:cxn modelId="{8B1E2DE0-6339-432F-865E-A17B4BCB2AC5}" type="presParOf" srcId="{FE1F2B77-C2FA-4AA0-86D1-6894C06B76CD}" destId="{C8B3293C-FB19-4F2D-9247-287A9F5F84D7}" srcOrd="4" destOrd="0" presId="urn:microsoft.com/office/officeart/2005/8/layout/orgChart1"/>
    <dgm:cxn modelId="{D7B13979-236B-40EE-8189-84BB8D91CE6F}" type="presParOf" srcId="{FE1F2B77-C2FA-4AA0-86D1-6894C06B76CD}" destId="{056CF36A-2DCC-4BE1-9912-16E9F2737E50}" srcOrd="5" destOrd="0" presId="urn:microsoft.com/office/officeart/2005/8/layout/orgChart1"/>
    <dgm:cxn modelId="{ED98BDF2-7798-4CE5-B65B-2D6BB369F4F5}" type="presParOf" srcId="{056CF36A-2DCC-4BE1-9912-16E9F2737E50}" destId="{15014391-880F-422F-B27C-61A06603CDC6}" srcOrd="0" destOrd="0" presId="urn:microsoft.com/office/officeart/2005/8/layout/orgChart1"/>
    <dgm:cxn modelId="{4FE2DF27-3350-4F89-8451-1E4645299EA6}" type="presParOf" srcId="{15014391-880F-422F-B27C-61A06603CDC6}" destId="{11925282-55E1-4453-9EDE-66240CE3803D}" srcOrd="0" destOrd="0" presId="urn:microsoft.com/office/officeart/2005/8/layout/orgChart1"/>
    <dgm:cxn modelId="{6C23EE50-8601-4C67-A830-87F315447EA5}" type="presParOf" srcId="{15014391-880F-422F-B27C-61A06603CDC6}" destId="{9DA4A134-BE87-41CC-B16D-06231957FC01}" srcOrd="1" destOrd="0" presId="urn:microsoft.com/office/officeart/2005/8/layout/orgChart1"/>
    <dgm:cxn modelId="{8F5C75D4-6F73-4603-978B-32EDE38C5B4C}" type="presParOf" srcId="{056CF36A-2DCC-4BE1-9912-16E9F2737E50}" destId="{A82B5248-A89B-4920-ABA9-E532A7F35627}" srcOrd="1" destOrd="0" presId="urn:microsoft.com/office/officeart/2005/8/layout/orgChart1"/>
    <dgm:cxn modelId="{A213BF26-E5A5-401E-9ABE-707A8D6F8E54}" type="presParOf" srcId="{056CF36A-2DCC-4BE1-9912-16E9F2737E50}" destId="{A36F7C83-190A-4916-833D-238AA91BE391}" srcOrd="2" destOrd="0" presId="urn:microsoft.com/office/officeart/2005/8/layout/orgChart1"/>
    <dgm:cxn modelId="{7EB71237-1A51-4DDC-BB2E-F3AE827DE114}" type="presParOf" srcId="{E6B923A0-F420-4D57-9471-ECF3E9CB8D40}" destId="{563584E0-7824-4C0E-87EB-BAFAA50D185B}" srcOrd="2" destOrd="0" presId="urn:microsoft.com/office/officeart/2005/8/layout/orgChart1"/>
    <dgm:cxn modelId="{D239CCB0-8118-4D9F-A23B-4BEA359D2D78}" type="presParOf" srcId="{F0A5470D-0B02-499F-80F2-FF2F2C04C97B}" destId="{F1EBC51B-B7C6-4DBD-95AB-383EADF90D16}" srcOrd="4" destOrd="0" presId="urn:microsoft.com/office/officeart/2005/8/layout/orgChart1"/>
    <dgm:cxn modelId="{7C84738F-0451-4258-A734-7350B84715E2}" type="presParOf" srcId="{F0A5470D-0B02-499F-80F2-FF2F2C04C97B}" destId="{5B5B822A-3854-4D74-B919-AE6917C48C11}" srcOrd="5" destOrd="0" presId="urn:microsoft.com/office/officeart/2005/8/layout/orgChart1"/>
    <dgm:cxn modelId="{CA23D0BE-EEF8-421E-8AA0-3FAB8D266E2A}" type="presParOf" srcId="{5B5B822A-3854-4D74-B919-AE6917C48C11}" destId="{84E07754-CBCC-46A5-9633-927E57775B98}" srcOrd="0" destOrd="0" presId="urn:microsoft.com/office/officeart/2005/8/layout/orgChart1"/>
    <dgm:cxn modelId="{C0DF5B39-6D95-4701-9609-8F6ACC8848AD}" type="presParOf" srcId="{84E07754-CBCC-46A5-9633-927E57775B98}" destId="{7E36A194-B8B4-4336-9CF0-11622CB2BA1C}" srcOrd="0" destOrd="0" presId="urn:microsoft.com/office/officeart/2005/8/layout/orgChart1"/>
    <dgm:cxn modelId="{2F9918A4-6EFC-43F1-A7B7-4F53E77108B6}" type="presParOf" srcId="{84E07754-CBCC-46A5-9633-927E57775B98}" destId="{83C3C961-7A99-4F45-A769-4D08E608D080}" srcOrd="1" destOrd="0" presId="urn:microsoft.com/office/officeart/2005/8/layout/orgChart1"/>
    <dgm:cxn modelId="{CC8ABC5C-57DA-47E7-AF62-45D1A91E8E02}" type="presParOf" srcId="{5B5B822A-3854-4D74-B919-AE6917C48C11}" destId="{1C07FEE5-2AEE-4FCA-88F4-7D963324A10D}" srcOrd="1" destOrd="0" presId="urn:microsoft.com/office/officeart/2005/8/layout/orgChart1"/>
    <dgm:cxn modelId="{F84FD281-3D49-4822-B4EF-2A21CF9CEE91}" type="presParOf" srcId="{5B5B822A-3854-4D74-B919-AE6917C48C11}" destId="{49955CDD-44D8-47DA-9AD1-64FB0AF7A3EF}" srcOrd="2" destOrd="0" presId="urn:microsoft.com/office/officeart/2005/8/layout/orgChart1"/>
    <dgm:cxn modelId="{E02E9C77-10FA-4141-8B3D-79C430B0456E}" type="presParOf" srcId="{6D06457B-D57D-45FA-9D6C-7AEF6C26752F}" destId="{8B4C91F4-B6AC-46E2-9835-374EC0EA8F6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B1324E6-7EBF-4B10-9361-C54115933F1F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/>
      <dgm:spPr/>
    </dgm:pt>
    <dgm:pt modelId="{ECD842C6-4566-4D79-9972-EDEFB6B359E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Chapter2</a:t>
          </a:r>
        </a:p>
      </dgm:t>
    </dgm:pt>
    <dgm:pt modelId="{84638D4B-9523-45C0-997C-E1FA28CE71D7}" type="parTrans" cxnId="{9267C142-6693-474A-9A42-E7CDF361AA4B}">
      <dgm:prSet/>
      <dgm:spPr/>
      <dgm:t>
        <a:bodyPr/>
        <a:lstStyle/>
        <a:p>
          <a:endParaRPr lang="en-US"/>
        </a:p>
      </dgm:t>
    </dgm:pt>
    <dgm:pt modelId="{A4BB9581-FF30-4FD2-9938-B094A0065F35}" type="sibTrans" cxnId="{9267C142-6693-474A-9A42-E7CDF361AA4B}">
      <dgm:prSet/>
      <dgm:spPr/>
      <dgm:t>
        <a:bodyPr/>
        <a:lstStyle/>
        <a:p>
          <a:endParaRPr lang="en-US"/>
        </a:p>
      </dgm:t>
    </dgm:pt>
    <dgm:pt modelId="{157844EC-937A-4830-AE91-E012183529B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Identifiers</a:t>
          </a:r>
        </a:p>
      </dgm:t>
    </dgm:pt>
    <dgm:pt modelId="{8AA9886C-96FF-450D-942C-1F7D78751105}" type="parTrans" cxnId="{79EB0E4C-1BBB-43B4-B38A-553F7761E956}">
      <dgm:prSet/>
      <dgm:spPr/>
      <dgm:t>
        <a:bodyPr/>
        <a:lstStyle/>
        <a:p>
          <a:endParaRPr lang="en-US"/>
        </a:p>
      </dgm:t>
    </dgm:pt>
    <dgm:pt modelId="{12FE05CC-8EEA-4EE1-A4BD-2A475F0AAB24}" type="sibTrans" cxnId="{79EB0E4C-1BBB-43B4-B38A-553F7761E956}">
      <dgm:prSet/>
      <dgm:spPr/>
      <dgm:t>
        <a:bodyPr/>
        <a:lstStyle/>
        <a:p>
          <a:endParaRPr lang="en-US"/>
        </a:p>
      </dgm:t>
    </dgm:pt>
    <dgm:pt modelId="{5023F86B-A5CD-4956-BCFB-98B4D68263A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452961F5-81C5-4A9A-AC51-9382B2AD8598}" type="parTrans" cxnId="{846DAB53-589E-4FE8-A6AF-43C2137E3BA5}">
      <dgm:prSet/>
      <dgm:spPr/>
      <dgm:t>
        <a:bodyPr/>
        <a:lstStyle/>
        <a:p>
          <a:endParaRPr lang="en-US"/>
        </a:p>
      </dgm:t>
    </dgm:pt>
    <dgm:pt modelId="{DB52BFBD-0611-4B06-92EB-AC8AACAF45EB}" type="sibTrans" cxnId="{846DAB53-589E-4FE8-A6AF-43C2137E3BA5}">
      <dgm:prSet/>
      <dgm:spPr/>
      <dgm:t>
        <a:bodyPr/>
        <a:lstStyle/>
        <a:p>
          <a:endParaRPr lang="en-US"/>
        </a:p>
      </dgm:t>
    </dgm:pt>
    <dgm:pt modelId="{1806236C-DF23-41D1-857B-BEAB0E5E51C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7B4B589C-B2CC-476E-91BD-FCBB1527AFE7}" type="parTrans" cxnId="{73CDF16D-D0E1-45DA-89BA-9ADE28FC7707}">
      <dgm:prSet/>
      <dgm:spPr/>
      <dgm:t>
        <a:bodyPr/>
        <a:lstStyle/>
        <a:p>
          <a:endParaRPr lang="en-US"/>
        </a:p>
      </dgm:t>
    </dgm:pt>
    <dgm:pt modelId="{0842D1E1-AF72-4E63-B518-2AF603B7002D}" type="sibTrans" cxnId="{73CDF16D-D0E1-45DA-89BA-9ADE28FC7707}">
      <dgm:prSet/>
      <dgm:spPr/>
      <dgm:t>
        <a:bodyPr/>
        <a:lstStyle/>
        <a:p>
          <a:endParaRPr lang="en-US"/>
        </a:p>
      </dgm:t>
    </dgm:pt>
    <dgm:pt modelId="{04C46178-41DA-4768-9ED0-03DBA2A2D76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 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0DAF745F-75EE-4FEF-B3CE-9D115E2B8658}" type="parTrans" cxnId="{40DA7147-0676-4F5E-9688-223EEC87D686}">
      <dgm:prSet/>
      <dgm:spPr/>
      <dgm:t>
        <a:bodyPr/>
        <a:lstStyle/>
        <a:p>
          <a:endParaRPr lang="en-US"/>
        </a:p>
      </dgm:t>
    </dgm:pt>
    <dgm:pt modelId="{06AE7985-51E4-4B99-A5B0-F838AFA5FAC9}" type="sibTrans" cxnId="{40DA7147-0676-4F5E-9688-223EEC87D686}">
      <dgm:prSet/>
      <dgm:spPr/>
      <dgm:t>
        <a:bodyPr/>
        <a:lstStyle/>
        <a:p>
          <a:endParaRPr lang="en-US"/>
        </a:p>
      </dgm:t>
    </dgm:pt>
    <dgm:pt modelId="{921B97CC-E6F0-4E46-A568-188DEBE30A4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Variables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(Local)</a:t>
          </a:r>
        </a:p>
      </dgm:t>
    </dgm:pt>
    <dgm:pt modelId="{BB8A2304-8C27-47BC-9EDF-CB23BA43C253}" type="parTrans" cxnId="{EBBA40D7-8F22-4BB4-85F1-1B613E16FB2D}">
      <dgm:prSet/>
      <dgm:spPr/>
      <dgm:t>
        <a:bodyPr/>
        <a:lstStyle/>
        <a:p>
          <a:endParaRPr lang="en-US"/>
        </a:p>
      </dgm:t>
    </dgm:pt>
    <dgm:pt modelId="{A2CC9D3E-243A-45C5-9604-D557829464A2}" type="sibTrans" cxnId="{EBBA40D7-8F22-4BB4-85F1-1B613E16FB2D}">
      <dgm:prSet/>
      <dgm:spPr/>
      <dgm:t>
        <a:bodyPr/>
        <a:lstStyle/>
        <a:p>
          <a:endParaRPr lang="en-US"/>
        </a:p>
      </dgm:t>
    </dgm:pt>
    <dgm:pt modelId="{3038C771-4C4C-4DB6-9030-2F2C1EB238A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29BA1DB4-0AD8-4D1A-BC50-85CB455DE59C}" type="parTrans" cxnId="{49E5994B-23DD-49DA-B9F6-92075D947CDA}">
      <dgm:prSet/>
      <dgm:spPr/>
      <dgm:t>
        <a:bodyPr/>
        <a:lstStyle/>
        <a:p>
          <a:endParaRPr lang="en-US"/>
        </a:p>
      </dgm:t>
    </dgm:pt>
    <dgm:pt modelId="{A507F022-8D9F-48C9-8CF5-783723D1BC40}" type="sibTrans" cxnId="{49E5994B-23DD-49DA-B9F6-92075D947CDA}">
      <dgm:prSet/>
      <dgm:spPr/>
      <dgm:t>
        <a:bodyPr/>
        <a:lstStyle/>
        <a:p>
          <a:endParaRPr lang="en-US"/>
        </a:p>
      </dgm:t>
    </dgm:pt>
    <dgm:pt modelId="{B28B7764-8D9C-4D6D-9BFF-F67AE4EBC9ED}" type="pres">
      <dgm:prSet presAssocID="{7B1324E6-7EBF-4B10-9361-C54115933F1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E08D8BC-EFC8-4964-B1A4-2B039B450101}" type="pres">
      <dgm:prSet presAssocID="{ECD842C6-4566-4D79-9972-EDEFB6B359EA}" presName="hierRoot1" presStyleCnt="0">
        <dgm:presLayoutVars>
          <dgm:hierBranch/>
        </dgm:presLayoutVars>
      </dgm:prSet>
      <dgm:spPr/>
    </dgm:pt>
    <dgm:pt modelId="{F017F2F3-5FFB-4EEC-B52A-316A2E17A4B9}" type="pres">
      <dgm:prSet presAssocID="{ECD842C6-4566-4D79-9972-EDEFB6B359EA}" presName="rootComposite1" presStyleCnt="0"/>
      <dgm:spPr/>
    </dgm:pt>
    <dgm:pt modelId="{F048D3DE-03C7-4A29-9F11-DFD73DCB47B0}" type="pres">
      <dgm:prSet presAssocID="{ECD842C6-4566-4D79-9972-EDEFB6B359E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DD1715-CAD6-48A6-89DF-2A2CE36EF2AC}" type="pres">
      <dgm:prSet presAssocID="{ECD842C6-4566-4D79-9972-EDEFB6B359E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1EF6F1C-E551-4AF2-96F7-FDC2A4CC8ABB}" type="pres">
      <dgm:prSet presAssocID="{ECD842C6-4566-4D79-9972-EDEFB6B359EA}" presName="hierChild2" presStyleCnt="0"/>
      <dgm:spPr/>
    </dgm:pt>
    <dgm:pt modelId="{4F992C44-5677-461D-A024-3D63128BCB73}" type="pres">
      <dgm:prSet presAssocID="{8AA9886C-96FF-450D-942C-1F7D78751105}" presName="Name35" presStyleLbl="parChTrans1D2" presStyleIdx="0" presStyleCnt="3"/>
      <dgm:spPr/>
      <dgm:t>
        <a:bodyPr/>
        <a:lstStyle/>
        <a:p>
          <a:endParaRPr lang="en-US"/>
        </a:p>
      </dgm:t>
    </dgm:pt>
    <dgm:pt modelId="{AC197BBE-E865-4FEC-8163-008B5BA4E098}" type="pres">
      <dgm:prSet presAssocID="{157844EC-937A-4830-AE91-E012183529BA}" presName="hierRoot2" presStyleCnt="0">
        <dgm:presLayoutVars>
          <dgm:hierBranch/>
        </dgm:presLayoutVars>
      </dgm:prSet>
      <dgm:spPr/>
    </dgm:pt>
    <dgm:pt modelId="{97F2BE3D-E1EC-4559-9293-7F0874875A84}" type="pres">
      <dgm:prSet presAssocID="{157844EC-937A-4830-AE91-E012183529BA}" presName="rootComposite" presStyleCnt="0"/>
      <dgm:spPr/>
    </dgm:pt>
    <dgm:pt modelId="{C65C1CBF-5778-4DB3-84C6-D4798BAB58B7}" type="pres">
      <dgm:prSet presAssocID="{157844EC-937A-4830-AE91-E012183529B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4C360C-0303-4D90-A86C-B93B2FB247C7}" type="pres">
      <dgm:prSet presAssocID="{157844EC-937A-4830-AE91-E012183529BA}" presName="rootConnector" presStyleLbl="node2" presStyleIdx="0" presStyleCnt="3"/>
      <dgm:spPr/>
      <dgm:t>
        <a:bodyPr/>
        <a:lstStyle/>
        <a:p>
          <a:endParaRPr lang="en-US"/>
        </a:p>
      </dgm:t>
    </dgm:pt>
    <dgm:pt modelId="{EA33FBD7-09C1-4EFA-9929-020E009AAD12}" type="pres">
      <dgm:prSet presAssocID="{157844EC-937A-4830-AE91-E012183529BA}" presName="hierChild4" presStyleCnt="0"/>
      <dgm:spPr/>
    </dgm:pt>
    <dgm:pt modelId="{5BA88C6C-E07E-421B-A477-9DC066163262}" type="pres">
      <dgm:prSet presAssocID="{157844EC-937A-4830-AE91-E012183529BA}" presName="hierChild5" presStyleCnt="0"/>
      <dgm:spPr/>
    </dgm:pt>
    <dgm:pt modelId="{EE34B6A0-F21A-419D-BCCE-932E75388536}" type="pres">
      <dgm:prSet presAssocID="{452961F5-81C5-4A9A-AC51-9382B2AD8598}" presName="Name35" presStyleLbl="parChTrans1D2" presStyleIdx="1" presStyleCnt="3"/>
      <dgm:spPr/>
      <dgm:t>
        <a:bodyPr/>
        <a:lstStyle/>
        <a:p>
          <a:endParaRPr lang="en-US"/>
        </a:p>
      </dgm:t>
    </dgm:pt>
    <dgm:pt modelId="{2B6DF25A-21BF-4206-8765-0A3220954CB6}" type="pres">
      <dgm:prSet presAssocID="{5023F86B-A5CD-4956-BCFB-98B4D68263AC}" presName="hierRoot2" presStyleCnt="0">
        <dgm:presLayoutVars>
          <dgm:hierBranch/>
        </dgm:presLayoutVars>
      </dgm:prSet>
      <dgm:spPr/>
    </dgm:pt>
    <dgm:pt modelId="{48F15C46-F900-415A-82B1-D539E3FAC802}" type="pres">
      <dgm:prSet presAssocID="{5023F86B-A5CD-4956-BCFB-98B4D68263AC}" presName="rootComposite" presStyleCnt="0"/>
      <dgm:spPr/>
    </dgm:pt>
    <dgm:pt modelId="{FB53E48E-FE7F-4CC6-A23A-DB474752225C}" type="pres">
      <dgm:prSet presAssocID="{5023F86B-A5CD-4956-BCFB-98B4D68263A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D82F59-AEE6-4F95-B079-C016D50BE357}" type="pres">
      <dgm:prSet presAssocID="{5023F86B-A5CD-4956-BCFB-98B4D68263AC}" presName="rootConnector" presStyleLbl="node2" presStyleIdx="1" presStyleCnt="3"/>
      <dgm:spPr/>
      <dgm:t>
        <a:bodyPr/>
        <a:lstStyle/>
        <a:p>
          <a:endParaRPr lang="en-US"/>
        </a:p>
      </dgm:t>
    </dgm:pt>
    <dgm:pt modelId="{47250F8A-82A0-4FCD-9C76-C9A8F62770CD}" type="pres">
      <dgm:prSet presAssocID="{5023F86B-A5CD-4956-BCFB-98B4D68263AC}" presName="hierChild4" presStyleCnt="0"/>
      <dgm:spPr/>
    </dgm:pt>
    <dgm:pt modelId="{388D5D61-D426-40BD-A781-BC5A945764F1}" type="pres">
      <dgm:prSet presAssocID="{7B4B589C-B2CC-476E-91BD-FCBB1527AFE7}" presName="Name35" presStyleLbl="parChTrans1D3" presStyleIdx="0" presStyleCnt="3"/>
      <dgm:spPr/>
      <dgm:t>
        <a:bodyPr/>
        <a:lstStyle/>
        <a:p>
          <a:endParaRPr lang="en-US"/>
        </a:p>
      </dgm:t>
    </dgm:pt>
    <dgm:pt modelId="{7256B865-3848-4FAF-BAB4-7F8BDDBAB30D}" type="pres">
      <dgm:prSet presAssocID="{1806236C-DF23-41D1-857B-BEAB0E5E51CE}" presName="hierRoot2" presStyleCnt="0">
        <dgm:presLayoutVars>
          <dgm:hierBranch val="r"/>
        </dgm:presLayoutVars>
      </dgm:prSet>
      <dgm:spPr/>
    </dgm:pt>
    <dgm:pt modelId="{92D24A9D-F9C1-41B1-B634-C3BF3E947F1C}" type="pres">
      <dgm:prSet presAssocID="{1806236C-DF23-41D1-857B-BEAB0E5E51CE}" presName="rootComposite" presStyleCnt="0"/>
      <dgm:spPr/>
    </dgm:pt>
    <dgm:pt modelId="{D5425F43-D9D9-437F-98EB-D7B8968FFFE8}" type="pres">
      <dgm:prSet presAssocID="{1806236C-DF23-41D1-857B-BEAB0E5E51CE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544F34-F311-411B-8428-65401461868C}" type="pres">
      <dgm:prSet presAssocID="{1806236C-DF23-41D1-857B-BEAB0E5E51CE}" presName="rootConnector" presStyleLbl="node3" presStyleIdx="0" presStyleCnt="3"/>
      <dgm:spPr/>
      <dgm:t>
        <a:bodyPr/>
        <a:lstStyle/>
        <a:p>
          <a:endParaRPr lang="en-US"/>
        </a:p>
      </dgm:t>
    </dgm:pt>
    <dgm:pt modelId="{2FD91698-E538-4FA8-A0F7-9850FB5C894F}" type="pres">
      <dgm:prSet presAssocID="{1806236C-DF23-41D1-857B-BEAB0E5E51CE}" presName="hierChild4" presStyleCnt="0"/>
      <dgm:spPr/>
    </dgm:pt>
    <dgm:pt modelId="{46AF93F7-6407-41AE-8056-4E1FA933ADF8}" type="pres">
      <dgm:prSet presAssocID="{1806236C-DF23-41D1-857B-BEAB0E5E51CE}" presName="hierChild5" presStyleCnt="0"/>
      <dgm:spPr/>
    </dgm:pt>
    <dgm:pt modelId="{8E148E32-FBF1-495B-BA99-411B1B25ABB0}" type="pres">
      <dgm:prSet presAssocID="{0DAF745F-75EE-4FEF-B3CE-9D115E2B8658}" presName="Name35" presStyleLbl="parChTrans1D3" presStyleIdx="1" presStyleCnt="3"/>
      <dgm:spPr/>
      <dgm:t>
        <a:bodyPr/>
        <a:lstStyle/>
        <a:p>
          <a:endParaRPr lang="en-US"/>
        </a:p>
      </dgm:t>
    </dgm:pt>
    <dgm:pt modelId="{0BAE2218-FE4B-40F7-ACB7-C7873204D639}" type="pres">
      <dgm:prSet presAssocID="{04C46178-41DA-4768-9ED0-03DBA2A2D76D}" presName="hierRoot2" presStyleCnt="0">
        <dgm:presLayoutVars>
          <dgm:hierBranch val="r"/>
        </dgm:presLayoutVars>
      </dgm:prSet>
      <dgm:spPr/>
    </dgm:pt>
    <dgm:pt modelId="{08182CD2-577A-41B2-A2CC-5DE583F22427}" type="pres">
      <dgm:prSet presAssocID="{04C46178-41DA-4768-9ED0-03DBA2A2D76D}" presName="rootComposite" presStyleCnt="0"/>
      <dgm:spPr/>
    </dgm:pt>
    <dgm:pt modelId="{A7909E83-227B-4BB8-9078-7FD847CF748E}" type="pres">
      <dgm:prSet presAssocID="{04C46178-41DA-4768-9ED0-03DBA2A2D76D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0CF37D-B2E6-4A7A-9FFF-13FEA8911EDD}" type="pres">
      <dgm:prSet presAssocID="{04C46178-41DA-4768-9ED0-03DBA2A2D76D}" presName="rootConnector" presStyleLbl="node3" presStyleIdx="1" presStyleCnt="3"/>
      <dgm:spPr/>
      <dgm:t>
        <a:bodyPr/>
        <a:lstStyle/>
        <a:p>
          <a:endParaRPr lang="en-US"/>
        </a:p>
      </dgm:t>
    </dgm:pt>
    <dgm:pt modelId="{2CB30F6A-D330-4706-BF86-B6057876A5A5}" type="pres">
      <dgm:prSet presAssocID="{04C46178-41DA-4768-9ED0-03DBA2A2D76D}" presName="hierChild4" presStyleCnt="0"/>
      <dgm:spPr/>
    </dgm:pt>
    <dgm:pt modelId="{129DA53A-A871-4990-9ED8-147920FBFB71}" type="pres">
      <dgm:prSet presAssocID="{04C46178-41DA-4768-9ED0-03DBA2A2D76D}" presName="hierChild5" presStyleCnt="0"/>
      <dgm:spPr/>
    </dgm:pt>
    <dgm:pt modelId="{3D55393D-266D-470B-857B-026A64583F3F}" type="pres">
      <dgm:prSet presAssocID="{BB8A2304-8C27-47BC-9EDF-CB23BA43C253}" presName="Name35" presStyleLbl="parChTrans1D3" presStyleIdx="2" presStyleCnt="3"/>
      <dgm:spPr/>
      <dgm:t>
        <a:bodyPr/>
        <a:lstStyle/>
        <a:p>
          <a:endParaRPr lang="en-US"/>
        </a:p>
      </dgm:t>
    </dgm:pt>
    <dgm:pt modelId="{A51AA227-0DE8-43AC-933F-03B32E67CA39}" type="pres">
      <dgm:prSet presAssocID="{921B97CC-E6F0-4E46-A568-188DEBE30A45}" presName="hierRoot2" presStyleCnt="0">
        <dgm:presLayoutVars>
          <dgm:hierBranch val="r"/>
        </dgm:presLayoutVars>
      </dgm:prSet>
      <dgm:spPr/>
    </dgm:pt>
    <dgm:pt modelId="{3CD968C7-3124-4BD2-BE98-4B3E28215C9B}" type="pres">
      <dgm:prSet presAssocID="{921B97CC-E6F0-4E46-A568-188DEBE30A45}" presName="rootComposite" presStyleCnt="0"/>
      <dgm:spPr/>
    </dgm:pt>
    <dgm:pt modelId="{F9976FD9-83F8-4F1D-9ED0-69599D4CD6A3}" type="pres">
      <dgm:prSet presAssocID="{921B97CC-E6F0-4E46-A568-188DEBE30A45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45B3C0-FE84-47BD-80F2-49D07FC89183}" type="pres">
      <dgm:prSet presAssocID="{921B97CC-E6F0-4E46-A568-188DEBE30A45}" presName="rootConnector" presStyleLbl="node3" presStyleIdx="2" presStyleCnt="3"/>
      <dgm:spPr/>
      <dgm:t>
        <a:bodyPr/>
        <a:lstStyle/>
        <a:p>
          <a:endParaRPr lang="en-US"/>
        </a:p>
      </dgm:t>
    </dgm:pt>
    <dgm:pt modelId="{BAF92832-6708-4DF4-B860-B3E371323E88}" type="pres">
      <dgm:prSet presAssocID="{921B97CC-E6F0-4E46-A568-188DEBE30A45}" presName="hierChild4" presStyleCnt="0"/>
      <dgm:spPr/>
    </dgm:pt>
    <dgm:pt modelId="{BEBB8AE2-07F9-4A1A-8000-7FBBAC01C6FF}" type="pres">
      <dgm:prSet presAssocID="{921B97CC-E6F0-4E46-A568-188DEBE30A45}" presName="hierChild5" presStyleCnt="0"/>
      <dgm:spPr/>
    </dgm:pt>
    <dgm:pt modelId="{3FC6755E-D205-46DC-9B18-710D3DC52EF0}" type="pres">
      <dgm:prSet presAssocID="{5023F86B-A5CD-4956-BCFB-98B4D68263AC}" presName="hierChild5" presStyleCnt="0"/>
      <dgm:spPr/>
    </dgm:pt>
    <dgm:pt modelId="{94AF37D5-BEFD-44F2-BAE1-D7E7FD9E5D9C}" type="pres">
      <dgm:prSet presAssocID="{29BA1DB4-0AD8-4D1A-BC50-85CB455DE59C}" presName="Name35" presStyleLbl="parChTrans1D2" presStyleIdx="2" presStyleCnt="3"/>
      <dgm:spPr/>
      <dgm:t>
        <a:bodyPr/>
        <a:lstStyle/>
        <a:p>
          <a:endParaRPr lang="en-US"/>
        </a:p>
      </dgm:t>
    </dgm:pt>
    <dgm:pt modelId="{93B14FD4-081F-479D-B60B-03B23A1ECD73}" type="pres">
      <dgm:prSet presAssocID="{3038C771-4C4C-4DB6-9030-2F2C1EB238AA}" presName="hierRoot2" presStyleCnt="0">
        <dgm:presLayoutVars>
          <dgm:hierBranch/>
        </dgm:presLayoutVars>
      </dgm:prSet>
      <dgm:spPr/>
    </dgm:pt>
    <dgm:pt modelId="{B9EAE453-45A9-4910-9D62-34378DEB852E}" type="pres">
      <dgm:prSet presAssocID="{3038C771-4C4C-4DB6-9030-2F2C1EB238AA}" presName="rootComposite" presStyleCnt="0"/>
      <dgm:spPr/>
    </dgm:pt>
    <dgm:pt modelId="{D08A549B-18A0-4AC4-890F-F7D46ED35691}" type="pres">
      <dgm:prSet presAssocID="{3038C771-4C4C-4DB6-9030-2F2C1EB238AA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FA481B-985A-49D0-A7CC-08BB65297FD2}" type="pres">
      <dgm:prSet presAssocID="{3038C771-4C4C-4DB6-9030-2F2C1EB238AA}" presName="rootConnector" presStyleLbl="node2" presStyleIdx="2" presStyleCnt="3"/>
      <dgm:spPr/>
      <dgm:t>
        <a:bodyPr/>
        <a:lstStyle/>
        <a:p>
          <a:endParaRPr lang="en-US"/>
        </a:p>
      </dgm:t>
    </dgm:pt>
    <dgm:pt modelId="{60254183-A06A-4165-B7F6-69FFAAF7D976}" type="pres">
      <dgm:prSet presAssocID="{3038C771-4C4C-4DB6-9030-2F2C1EB238AA}" presName="hierChild4" presStyleCnt="0"/>
      <dgm:spPr/>
    </dgm:pt>
    <dgm:pt modelId="{893A9F0A-FF16-4A71-A126-9B77C9E69097}" type="pres">
      <dgm:prSet presAssocID="{3038C771-4C4C-4DB6-9030-2F2C1EB238AA}" presName="hierChild5" presStyleCnt="0"/>
      <dgm:spPr/>
    </dgm:pt>
    <dgm:pt modelId="{D827920A-08E0-4C3C-82CB-E57DC8EFE3A9}" type="pres">
      <dgm:prSet presAssocID="{ECD842C6-4566-4D79-9972-EDEFB6B359EA}" presName="hierChild3" presStyleCnt="0"/>
      <dgm:spPr/>
    </dgm:pt>
  </dgm:ptLst>
  <dgm:cxnLst>
    <dgm:cxn modelId="{84395AB9-C0D2-4EB8-837B-F2B12A7D0950}" type="presOf" srcId="{ECD842C6-4566-4D79-9972-EDEFB6B359EA}" destId="{F048D3DE-03C7-4A29-9F11-DFD73DCB47B0}" srcOrd="0" destOrd="0" presId="urn:microsoft.com/office/officeart/2005/8/layout/orgChart1"/>
    <dgm:cxn modelId="{49E5994B-23DD-49DA-B9F6-92075D947CDA}" srcId="{ECD842C6-4566-4D79-9972-EDEFB6B359EA}" destId="{3038C771-4C4C-4DB6-9030-2F2C1EB238AA}" srcOrd="2" destOrd="0" parTransId="{29BA1DB4-0AD8-4D1A-BC50-85CB455DE59C}" sibTransId="{A507F022-8D9F-48C9-8CF5-783723D1BC40}"/>
    <dgm:cxn modelId="{37CC7386-4A91-473B-A1A0-04B7842D6141}" type="presOf" srcId="{157844EC-937A-4830-AE91-E012183529BA}" destId="{E94C360C-0303-4D90-A86C-B93B2FB247C7}" srcOrd="1" destOrd="0" presId="urn:microsoft.com/office/officeart/2005/8/layout/orgChart1"/>
    <dgm:cxn modelId="{846DAB53-589E-4FE8-A6AF-43C2137E3BA5}" srcId="{ECD842C6-4566-4D79-9972-EDEFB6B359EA}" destId="{5023F86B-A5CD-4956-BCFB-98B4D68263AC}" srcOrd="1" destOrd="0" parTransId="{452961F5-81C5-4A9A-AC51-9382B2AD8598}" sibTransId="{DB52BFBD-0611-4B06-92EB-AC8AACAF45EB}"/>
    <dgm:cxn modelId="{EBBA40D7-8F22-4BB4-85F1-1B613E16FB2D}" srcId="{5023F86B-A5CD-4956-BCFB-98B4D68263AC}" destId="{921B97CC-E6F0-4E46-A568-188DEBE30A45}" srcOrd="2" destOrd="0" parTransId="{BB8A2304-8C27-47BC-9EDF-CB23BA43C253}" sibTransId="{A2CC9D3E-243A-45C5-9604-D557829464A2}"/>
    <dgm:cxn modelId="{79EB0E4C-1BBB-43B4-B38A-553F7761E956}" srcId="{ECD842C6-4566-4D79-9972-EDEFB6B359EA}" destId="{157844EC-937A-4830-AE91-E012183529BA}" srcOrd="0" destOrd="0" parTransId="{8AA9886C-96FF-450D-942C-1F7D78751105}" sibTransId="{12FE05CC-8EEA-4EE1-A4BD-2A475F0AAB24}"/>
    <dgm:cxn modelId="{E9C6E520-363F-4150-B360-8563FEC97B1F}" type="presOf" srcId="{04C46178-41DA-4768-9ED0-03DBA2A2D76D}" destId="{930CF37D-B2E6-4A7A-9FFF-13FEA8911EDD}" srcOrd="1" destOrd="0" presId="urn:microsoft.com/office/officeart/2005/8/layout/orgChart1"/>
    <dgm:cxn modelId="{40DA7147-0676-4F5E-9688-223EEC87D686}" srcId="{5023F86B-A5CD-4956-BCFB-98B4D68263AC}" destId="{04C46178-41DA-4768-9ED0-03DBA2A2D76D}" srcOrd="1" destOrd="0" parTransId="{0DAF745F-75EE-4FEF-B3CE-9D115E2B8658}" sibTransId="{06AE7985-51E4-4B99-A5B0-F838AFA5FAC9}"/>
    <dgm:cxn modelId="{3E1B2726-73E0-4306-A1F1-0714796FDAAD}" type="presOf" srcId="{5023F86B-A5CD-4956-BCFB-98B4D68263AC}" destId="{FB53E48E-FE7F-4CC6-A23A-DB474752225C}" srcOrd="0" destOrd="0" presId="urn:microsoft.com/office/officeart/2005/8/layout/orgChart1"/>
    <dgm:cxn modelId="{2FF675A5-4DF1-4B34-B875-EFCA30B33685}" type="presOf" srcId="{1806236C-DF23-41D1-857B-BEAB0E5E51CE}" destId="{D5425F43-D9D9-437F-98EB-D7B8968FFFE8}" srcOrd="0" destOrd="0" presId="urn:microsoft.com/office/officeart/2005/8/layout/orgChart1"/>
    <dgm:cxn modelId="{7AC26738-5C7C-4F21-9ACB-61FE76138FE8}" type="presOf" srcId="{3038C771-4C4C-4DB6-9030-2F2C1EB238AA}" destId="{A4FA481B-985A-49D0-A7CC-08BB65297FD2}" srcOrd="1" destOrd="0" presId="urn:microsoft.com/office/officeart/2005/8/layout/orgChart1"/>
    <dgm:cxn modelId="{45E56A7A-FA79-4555-8AF4-3A2F7A1E9F1B}" type="presOf" srcId="{29BA1DB4-0AD8-4D1A-BC50-85CB455DE59C}" destId="{94AF37D5-BEFD-44F2-BAE1-D7E7FD9E5D9C}" srcOrd="0" destOrd="0" presId="urn:microsoft.com/office/officeart/2005/8/layout/orgChart1"/>
    <dgm:cxn modelId="{ACBA199F-CD56-44AA-BD73-3198CB453DF7}" type="presOf" srcId="{452961F5-81C5-4A9A-AC51-9382B2AD8598}" destId="{EE34B6A0-F21A-419D-BCCE-932E75388536}" srcOrd="0" destOrd="0" presId="urn:microsoft.com/office/officeart/2005/8/layout/orgChart1"/>
    <dgm:cxn modelId="{8BCC2A48-7F83-4BE1-87D5-897089FBD4BE}" type="presOf" srcId="{921B97CC-E6F0-4E46-A568-188DEBE30A45}" destId="{BE45B3C0-FE84-47BD-80F2-49D07FC89183}" srcOrd="1" destOrd="0" presId="urn:microsoft.com/office/officeart/2005/8/layout/orgChart1"/>
    <dgm:cxn modelId="{9267C142-6693-474A-9A42-E7CDF361AA4B}" srcId="{7B1324E6-7EBF-4B10-9361-C54115933F1F}" destId="{ECD842C6-4566-4D79-9972-EDEFB6B359EA}" srcOrd="0" destOrd="0" parTransId="{84638D4B-9523-45C0-997C-E1FA28CE71D7}" sibTransId="{A4BB9581-FF30-4FD2-9938-B094A0065F35}"/>
    <dgm:cxn modelId="{86813777-3E03-4816-A7F1-816F666104E7}" type="presOf" srcId="{ECD842C6-4566-4D79-9972-EDEFB6B359EA}" destId="{E3DD1715-CAD6-48A6-89DF-2A2CE36EF2AC}" srcOrd="1" destOrd="0" presId="urn:microsoft.com/office/officeart/2005/8/layout/orgChart1"/>
    <dgm:cxn modelId="{116CC5B9-FC89-42F8-AF87-1FE6CD357E56}" type="presOf" srcId="{04C46178-41DA-4768-9ED0-03DBA2A2D76D}" destId="{A7909E83-227B-4BB8-9078-7FD847CF748E}" srcOrd="0" destOrd="0" presId="urn:microsoft.com/office/officeart/2005/8/layout/orgChart1"/>
    <dgm:cxn modelId="{73CDF16D-D0E1-45DA-89BA-9ADE28FC7707}" srcId="{5023F86B-A5CD-4956-BCFB-98B4D68263AC}" destId="{1806236C-DF23-41D1-857B-BEAB0E5E51CE}" srcOrd="0" destOrd="0" parTransId="{7B4B589C-B2CC-476E-91BD-FCBB1527AFE7}" sibTransId="{0842D1E1-AF72-4E63-B518-2AF603B7002D}"/>
    <dgm:cxn modelId="{2C6D999E-619A-4742-92A2-4201873F5EC4}" type="presOf" srcId="{8AA9886C-96FF-450D-942C-1F7D78751105}" destId="{4F992C44-5677-461D-A024-3D63128BCB73}" srcOrd="0" destOrd="0" presId="urn:microsoft.com/office/officeart/2005/8/layout/orgChart1"/>
    <dgm:cxn modelId="{FE92B1B9-B3D5-41B4-B6B0-F8A3D4113244}" type="presOf" srcId="{7B1324E6-7EBF-4B10-9361-C54115933F1F}" destId="{B28B7764-8D9C-4D6D-9BFF-F67AE4EBC9ED}" srcOrd="0" destOrd="0" presId="urn:microsoft.com/office/officeart/2005/8/layout/orgChart1"/>
    <dgm:cxn modelId="{9E84A76D-D543-4153-BC6A-EB70EB5B29AF}" type="presOf" srcId="{157844EC-937A-4830-AE91-E012183529BA}" destId="{C65C1CBF-5778-4DB3-84C6-D4798BAB58B7}" srcOrd="0" destOrd="0" presId="urn:microsoft.com/office/officeart/2005/8/layout/orgChart1"/>
    <dgm:cxn modelId="{F51F034D-1E60-41D2-816C-6BF11F6E8BF6}" type="presOf" srcId="{BB8A2304-8C27-47BC-9EDF-CB23BA43C253}" destId="{3D55393D-266D-470B-857B-026A64583F3F}" srcOrd="0" destOrd="0" presId="urn:microsoft.com/office/officeart/2005/8/layout/orgChart1"/>
    <dgm:cxn modelId="{91EC241C-38EC-4AF2-BEBA-C16C2631E053}" type="presOf" srcId="{5023F86B-A5CD-4956-BCFB-98B4D68263AC}" destId="{30D82F59-AEE6-4F95-B079-C016D50BE357}" srcOrd="1" destOrd="0" presId="urn:microsoft.com/office/officeart/2005/8/layout/orgChart1"/>
    <dgm:cxn modelId="{A64EECD4-88F4-4A12-9388-B8FABDEC21A5}" type="presOf" srcId="{921B97CC-E6F0-4E46-A568-188DEBE30A45}" destId="{F9976FD9-83F8-4F1D-9ED0-69599D4CD6A3}" srcOrd="0" destOrd="0" presId="urn:microsoft.com/office/officeart/2005/8/layout/orgChart1"/>
    <dgm:cxn modelId="{D65118DE-5118-47F1-824E-106542377DC4}" type="presOf" srcId="{1806236C-DF23-41D1-857B-BEAB0E5E51CE}" destId="{BC544F34-F311-411B-8428-65401461868C}" srcOrd="1" destOrd="0" presId="urn:microsoft.com/office/officeart/2005/8/layout/orgChart1"/>
    <dgm:cxn modelId="{A018767A-751E-4398-8A88-A26EB3114B49}" type="presOf" srcId="{0DAF745F-75EE-4FEF-B3CE-9D115E2B8658}" destId="{8E148E32-FBF1-495B-BA99-411B1B25ABB0}" srcOrd="0" destOrd="0" presId="urn:microsoft.com/office/officeart/2005/8/layout/orgChart1"/>
    <dgm:cxn modelId="{F47BF1EF-AFEC-47BF-9CC4-3EA43F769375}" type="presOf" srcId="{7B4B589C-B2CC-476E-91BD-FCBB1527AFE7}" destId="{388D5D61-D426-40BD-A781-BC5A945764F1}" srcOrd="0" destOrd="0" presId="urn:microsoft.com/office/officeart/2005/8/layout/orgChart1"/>
    <dgm:cxn modelId="{58B35FA1-42C6-456D-8BCA-C086E99A952E}" type="presOf" srcId="{3038C771-4C4C-4DB6-9030-2F2C1EB238AA}" destId="{D08A549B-18A0-4AC4-890F-F7D46ED35691}" srcOrd="0" destOrd="0" presId="urn:microsoft.com/office/officeart/2005/8/layout/orgChart1"/>
    <dgm:cxn modelId="{EFE15717-B61A-4BDD-AC7C-E132E6BB0658}" type="presParOf" srcId="{B28B7764-8D9C-4D6D-9BFF-F67AE4EBC9ED}" destId="{8E08D8BC-EFC8-4964-B1A4-2B039B450101}" srcOrd="0" destOrd="0" presId="urn:microsoft.com/office/officeart/2005/8/layout/orgChart1"/>
    <dgm:cxn modelId="{5FD27B55-6E3A-4FED-A246-1F93722EF7CB}" type="presParOf" srcId="{8E08D8BC-EFC8-4964-B1A4-2B039B450101}" destId="{F017F2F3-5FFB-4EEC-B52A-316A2E17A4B9}" srcOrd="0" destOrd="0" presId="urn:microsoft.com/office/officeart/2005/8/layout/orgChart1"/>
    <dgm:cxn modelId="{2E8F1895-9E0B-40C2-B62F-312FBBE233BC}" type="presParOf" srcId="{F017F2F3-5FFB-4EEC-B52A-316A2E17A4B9}" destId="{F048D3DE-03C7-4A29-9F11-DFD73DCB47B0}" srcOrd="0" destOrd="0" presId="urn:microsoft.com/office/officeart/2005/8/layout/orgChart1"/>
    <dgm:cxn modelId="{14712A40-1118-47CE-8193-018B194C7C90}" type="presParOf" srcId="{F017F2F3-5FFB-4EEC-B52A-316A2E17A4B9}" destId="{E3DD1715-CAD6-48A6-89DF-2A2CE36EF2AC}" srcOrd="1" destOrd="0" presId="urn:microsoft.com/office/officeart/2005/8/layout/orgChart1"/>
    <dgm:cxn modelId="{DC1B57BE-9256-4BF3-8D27-02F3959D8391}" type="presParOf" srcId="{8E08D8BC-EFC8-4964-B1A4-2B039B450101}" destId="{91EF6F1C-E551-4AF2-96F7-FDC2A4CC8ABB}" srcOrd="1" destOrd="0" presId="urn:microsoft.com/office/officeart/2005/8/layout/orgChart1"/>
    <dgm:cxn modelId="{5CFEBBD8-4C6E-438A-B5E4-18EDE84D6F4F}" type="presParOf" srcId="{91EF6F1C-E551-4AF2-96F7-FDC2A4CC8ABB}" destId="{4F992C44-5677-461D-A024-3D63128BCB73}" srcOrd="0" destOrd="0" presId="urn:microsoft.com/office/officeart/2005/8/layout/orgChart1"/>
    <dgm:cxn modelId="{6D2BDE04-01C0-4CFD-B3D8-A75F6FE7D97B}" type="presParOf" srcId="{91EF6F1C-E551-4AF2-96F7-FDC2A4CC8ABB}" destId="{AC197BBE-E865-4FEC-8163-008B5BA4E098}" srcOrd="1" destOrd="0" presId="urn:microsoft.com/office/officeart/2005/8/layout/orgChart1"/>
    <dgm:cxn modelId="{CDE84626-13C0-40A3-BD3D-96C839FFFD8F}" type="presParOf" srcId="{AC197BBE-E865-4FEC-8163-008B5BA4E098}" destId="{97F2BE3D-E1EC-4559-9293-7F0874875A84}" srcOrd="0" destOrd="0" presId="urn:microsoft.com/office/officeart/2005/8/layout/orgChart1"/>
    <dgm:cxn modelId="{C16A2EA4-2016-4623-876E-6FB89454F795}" type="presParOf" srcId="{97F2BE3D-E1EC-4559-9293-7F0874875A84}" destId="{C65C1CBF-5778-4DB3-84C6-D4798BAB58B7}" srcOrd="0" destOrd="0" presId="urn:microsoft.com/office/officeart/2005/8/layout/orgChart1"/>
    <dgm:cxn modelId="{2E36E381-0660-40CD-A48F-F12E1D988A3F}" type="presParOf" srcId="{97F2BE3D-E1EC-4559-9293-7F0874875A84}" destId="{E94C360C-0303-4D90-A86C-B93B2FB247C7}" srcOrd="1" destOrd="0" presId="urn:microsoft.com/office/officeart/2005/8/layout/orgChart1"/>
    <dgm:cxn modelId="{F753798A-5002-4A5B-9F14-40492E3EC857}" type="presParOf" srcId="{AC197BBE-E865-4FEC-8163-008B5BA4E098}" destId="{EA33FBD7-09C1-4EFA-9929-020E009AAD12}" srcOrd="1" destOrd="0" presId="urn:microsoft.com/office/officeart/2005/8/layout/orgChart1"/>
    <dgm:cxn modelId="{574C9180-B8D1-4D17-90A4-BC11EBF1E0F8}" type="presParOf" srcId="{AC197BBE-E865-4FEC-8163-008B5BA4E098}" destId="{5BA88C6C-E07E-421B-A477-9DC066163262}" srcOrd="2" destOrd="0" presId="urn:microsoft.com/office/officeart/2005/8/layout/orgChart1"/>
    <dgm:cxn modelId="{F8C1367B-ED20-468E-80E6-6B9F99E41054}" type="presParOf" srcId="{91EF6F1C-E551-4AF2-96F7-FDC2A4CC8ABB}" destId="{EE34B6A0-F21A-419D-BCCE-932E75388536}" srcOrd="2" destOrd="0" presId="urn:microsoft.com/office/officeart/2005/8/layout/orgChart1"/>
    <dgm:cxn modelId="{1F80DC02-73FB-45D8-9A97-CFCAF1FCE351}" type="presParOf" srcId="{91EF6F1C-E551-4AF2-96F7-FDC2A4CC8ABB}" destId="{2B6DF25A-21BF-4206-8765-0A3220954CB6}" srcOrd="3" destOrd="0" presId="urn:microsoft.com/office/officeart/2005/8/layout/orgChart1"/>
    <dgm:cxn modelId="{38A4083D-E610-4D57-B338-3B302CB068A7}" type="presParOf" srcId="{2B6DF25A-21BF-4206-8765-0A3220954CB6}" destId="{48F15C46-F900-415A-82B1-D539E3FAC802}" srcOrd="0" destOrd="0" presId="urn:microsoft.com/office/officeart/2005/8/layout/orgChart1"/>
    <dgm:cxn modelId="{89E5D094-D846-484A-8C97-7449121D191B}" type="presParOf" srcId="{48F15C46-F900-415A-82B1-D539E3FAC802}" destId="{FB53E48E-FE7F-4CC6-A23A-DB474752225C}" srcOrd="0" destOrd="0" presId="urn:microsoft.com/office/officeart/2005/8/layout/orgChart1"/>
    <dgm:cxn modelId="{560AF463-C2BD-4C23-AC94-0E1B451507FF}" type="presParOf" srcId="{48F15C46-F900-415A-82B1-D539E3FAC802}" destId="{30D82F59-AEE6-4F95-B079-C016D50BE357}" srcOrd="1" destOrd="0" presId="urn:microsoft.com/office/officeart/2005/8/layout/orgChart1"/>
    <dgm:cxn modelId="{D80FCE55-5979-4EFA-B085-F9B6A32A5220}" type="presParOf" srcId="{2B6DF25A-21BF-4206-8765-0A3220954CB6}" destId="{47250F8A-82A0-4FCD-9C76-C9A8F62770CD}" srcOrd="1" destOrd="0" presId="urn:microsoft.com/office/officeart/2005/8/layout/orgChart1"/>
    <dgm:cxn modelId="{B7C9DD3F-AC67-4F43-9B1F-0085FDCF80BA}" type="presParOf" srcId="{47250F8A-82A0-4FCD-9C76-C9A8F62770CD}" destId="{388D5D61-D426-40BD-A781-BC5A945764F1}" srcOrd="0" destOrd="0" presId="urn:microsoft.com/office/officeart/2005/8/layout/orgChart1"/>
    <dgm:cxn modelId="{80C357D9-AF4C-4B2A-A1CA-66F0708215BD}" type="presParOf" srcId="{47250F8A-82A0-4FCD-9C76-C9A8F62770CD}" destId="{7256B865-3848-4FAF-BAB4-7F8BDDBAB30D}" srcOrd="1" destOrd="0" presId="urn:microsoft.com/office/officeart/2005/8/layout/orgChart1"/>
    <dgm:cxn modelId="{775E231B-134D-4185-87AF-8EC565855821}" type="presParOf" srcId="{7256B865-3848-4FAF-BAB4-7F8BDDBAB30D}" destId="{92D24A9D-F9C1-41B1-B634-C3BF3E947F1C}" srcOrd="0" destOrd="0" presId="urn:microsoft.com/office/officeart/2005/8/layout/orgChart1"/>
    <dgm:cxn modelId="{BCA6AC4D-399A-4568-93DF-055A07B80774}" type="presParOf" srcId="{92D24A9D-F9C1-41B1-B634-C3BF3E947F1C}" destId="{D5425F43-D9D9-437F-98EB-D7B8968FFFE8}" srcOrd="0" destOrd="0" presId="urn:microsoft.com/office/officeart/2005/8/layout/orgChart1"/>
    <dgm:cxn modelId="{9CEC22A7-C7B6-4BC5-AFE7-1D9964C2E3C8}" type="presParOf" srcId="{92D24A9D-F9C1-41B1-B634-C3BF3E947F1C}" destId="{BC544F34-F311-411B-8428-65401461868C}" srcOrd="1" destOrd="0" presId="urn:microsoft.com/office/officeart/2005/8/layout/orgChart1"/>
    <dgm:cxn modelId="{B8D51394-CE6A-4513-9BCA-DA7A243B413F}" type="presParOf" srcId="{7256B865-3848-4FAF-BAB4-7F8BDDBAB30D}" destId="{2FD91698-E538-4FA8-A0F7-9850FB5C894F}" srcOrd="1" destOrd="0" presId="urn:microsoft.com/office/officeart/2005/8/layout/orgChart1"/>
    <dgm:cxn modelId="{645CE650-5F57-4C6D-9BA9-C2F3D2FC8B36}" type="presParOf" srcId="{7256B865-3848-4FAF-BAB4-7F8BDDBAB30D}" destId="{46AF93F7-6407-41AE-8056-4E1FA933ADF8}" srcOrd="2" destOrd="0" presId="urn:microsoft.com/office/officeart/2005/8/layout/orgChart1"/>
    <dgm:cxn modelId="{A819A7BB-4343-4BDB-BC60-11A86FDA5C6B}" type="presParOf" srcId="{47250F8A-82A0-4FCD-9C76-C9A8F62770CD}" destId="{8E148E32-FBF1-495B-BA99-411B1B25ABB0}" srcOrd="2" destOrd="0" presId="urn:microsoft.com/office/officeart/2005/8/layout/orgChart1"/>
    <dgm:cxn modelId="{7D2ACCB9-FB03-44EB-91B9-010106B4D59E}" type="presParOf" srcId="{47250F8A-82A0-4FCD-9C76-C9A8F62770CD}" destId="{0BAE2218-FE4B-40F7-ACB7-C7873204D639}" srcOrd="3" destOrd="0" presId="urn:microsoft.com/office/officeart/2005/8/layout/orgChart1"/>
    <dgm:cxn modelId="{179967A0-49C8-466B-8D31-8DE352757AB6}" type="presParOf" srcId="{0BAE2218-FE4B-40F7-ACB7-C7873204D639}" destId="{08182CD2-577A-41B2-A2CC-5DE583F22427}" srcOrd="0" destOrd="0" presId="urn:microsoft.com/office/officeart/2005/8/layout/orgChart1"/>
    <dgm:cxn modelId="{0CCEF8C2-E4B1-474A-BCAD-8F1027B6063A}" type="presParOf" srcId="{08182CD2-577A-41B2-A2CC-5DE583F22427}" destId="{A7909E83-227B-4BB8-9078-7FD847CF748E}" srcOrd="0" destOrd="0" presId="urn:microsoft.com/office/officeart/2005/8/layout/orgChart1"/>
    <dgm:cxn modelId="{182349B8-C869-4A5B-9DFA-6754AFF448A0}" type="presParOf" srcId="{08182CD2-577A-41B2-A2CC-5DE583F22427}" destId="{930CF37D-B2E6-4A7A-9FFF-13FEA8911EDD}" srcOrd="1" destOrd="0" presId="urn:microsoft.com/office/officeart/2005/8/layout/orgChart1"/>
    <dgm:cxn modelId="{BAA9BA6F-57AF-4FFB-AE65-DD18214D8253}" type="presParOf" srcId="{0BAE2218-FE4B-40F7-ACB7-C7873204D639}" destId="{2CB30F6A-D330-4706-BF86-B6057876A5A5}" srcOrd="1" destOrd="0" presId="urn:microsoft.com/office/officeart/2005/8/layout/orgChart1"/>
    <dgm:cxn modelId="{420E6DDF-7B7D-4920-B47D-A40B2B2EF3D9}" type="presParOf" srcId="{0BAE2218-FE4B-40F7-ACB7-C7873204D639}" destId="{129DA53A-A871-4990-9ED8-147920FBFB71}" srcOrd="2" destOrd="0" presId="urn:microsoft.com/office/officeart/2005/8/layout/orgChart1"/>
    <dgm:cxn modelId="{9773212F-2C2F-452D-AAFC-43811DE95282}" type="presParOf" srcId="{47250F8A-82A0-4FCD-9C76-C9A8F62770CD}" destId="{3D55393D-266D-470B-857B-026A64583F3F}" srcOrd="4" destOrd="0" presId="urn:microsoft.com/office/officeart/2005/8/layout/orgChart1"/>
    <dgm:cxn modelId="{20D5BD95-AE22-4B6E-AFCB-622AD0B13242}" type="presParOf" srcId="{47250F8A-82A0-4FCD-9C76-C9A8F62770CD}" destId="{A51AA227-0DE8-43AC-933F-03B32E67CA39}" srcOrd="5" destOrd="0" presId="urn:microsoft.com/office/officeart/2005/8/layout/orgChart1"/>
    <dgm:cxn modelId="{C51B312C-C4DF-478E-B6A1-0B4ABA2A52B8}" type="presParOf" srcId="{A51AA227-0DE8-43AC-933F-03B32E67CA39}" destId="{3CD968C7-3124-4BD2-BE98-4B3E28215C9B}" srcOrd="0" destOrd="0" presId="urn:microsoft.com/office/officeart/2005/8/layout/orgChart1"/>
    <dgm:cxn modelId="{CCB2E718-7C5D-4AE4-9B63-29C2AC691752}" type="presParOf" srcId="{3CD968C7-3124-4BD2-BE98-4B3E28215C9B}" destId="{F9976FD9-83F8-4F1D-9ED0-69599D4CD6A3}" srcOrd="0" destOrd="0" presId="urn:microsoft.com/office/officeart/2005/8/layout/orgChart1"/>
    <dgm:cxn modelId="{40B78214-F7C9-4B8C-9520-BC42910E42FA}" type="presParOf" srcId="{3CD968C7-3124-4BD2-BE98-4B3E28215C9B}" destId="{BE45B3C0-FE84-47BD-80F2-49D07FC89183}" srcOrd="1" destOrd="0" presId="urn:microsoft.com/office/officeart/2005/8/layout/orgChart1"/>
    <dgm:cxn modelId="{460B3F87-DF42-405A-B8FB-67BD27A864C9}" type="presParOf" srcId="{A51AA227-0DE8-43AC-933F-03B32E67CA39}" destId="{BAF92832-6708-4DF4-B860-B3E371323E88}" srcOrd="1" destOrd="0" presId="urn:microsoft.com/office/officeart/2005/8/layout/orgChart1"/>
    <dgm:cxn modelId="{D2E9ECC0-4253-48E6-BE18-35041022C068}" type="presParOf" srcId="{A51AA227-0DE8-43AC-933F-03B32E67CA39}" destId="{BEBB8AE2-07F9-4A1A-8000-7FBBAC01C6FF}" srcOrd="2" destOrd="0" presId="urn:microsoft.com/office/officeart/2005/8/layout/orgChart1"/>
    <dgm:cxn modelId="{7CA5EC30-F22E-437D-9C0C-881FDD97FE1B}" type="presParOf" srcId="{2B6DF25A-21BF-4206-8765-0A3220954CB6}" destId="{3FC6755E-D205-46DC-9B18-710D3DC52EF0}" srcOrd="2" destOrd="0" presId="urn:microsoft.com/office/officeart/2005/8/layout/orgChart1"/>
    <dgm:cxn modelId="{4C603F74-77EE-43D3-8540-B432E2C6C55C}" type="presParOf" srcId="{91EF6F1C-E551-4AF2-96F7-FDC2A4CC8ABB}" destId="{94AF37D5-BEFD-44F2-BAE1-D7E7FD9E5D9C}" srcOrd="4" destOrd="0" presId="urn:microsoft.com/office/officeart/2005/8/layout/orgChart1"/>
    <dgm:cxn modelId="{8410FF9B-95EF-4B46-8B10-65B8C4ED12B9}" type="presParOf" srcId="{91EF6F1C-E551-4AF2-96F7-FDC2A4CC8ABB}" destId="{93B14FD4-081F-479D-B60B-03B23A1ECD73}" srcOrd="5" destOrd="0" presId="urn:microsoft.com/office/officeart/2005/8/layout/orgChart1"/>
    <dgm:cxn modelId="{E9B2F156-2741-4FE5-A276-347E7135C33B}" type="presParOf" srcId="{93B14FD4-081F-479D-B60B-03B23A1ECD73}" destId="{B9EAE453-45A9-4910-9D62-34378DEB852E}" srcOrd="0" destOrd="0" presId="urn:microsoft.com/office/officeart/2005/8/layout/orgChart1"/>
    <dgm:cxn modelId="{4D470EB0-72A1-4EED-A8A5-0ED86E734EA8}" type="presParOf" srcId="{B9EAE453-45A9-4910-9D62-34378DEB852E}" destId="{D08A549B-18A0-4AC4-890F-F7D46ED35691}" srcOrd="0" destOrd="0" presId="urn:microsoft.com/office/officeart/2005/8/layout/orgChart1"/>
    <dgm:cxn modelId="{2076DD6D-44C7-47CB-B0F2-1FB2D41BCC8C}" type="presParOf" srcId="{B9EAE453-45A9-4910-9D62-34378DEB852E}" destId="{A4FA481B-985A-49D0-A7CC-08BB65297FD2}" srcOrd="1" destOrd="0" presId="urn:microsoft.com/office/officeart/2005/8/layout/orgChart1"/>
    <dgm:cxn modelId="{27796CB8-D5CE-4C12-B559-DB054202AA31}" type="presParOf" srcId="{93B14FD4-081F-479D-B60B-03B23A1ECD73}" destId="{60254183-A06A-4165-B7F6-69FFAAF7D976}" srcOrd="1" destOrd="0" presId="urn:microsoft.com/office/officeart/2005/8/layout/orgChart1"/>
    <dgm:cxn modelId="{BDE2AF52-8831-46FD-8099-E93E3EE304BF}" type="presParOf" srcId="{93B14FD4-081F-479D-B60B-03B23A1ECD73}" destId="{893A9F0A-FF16-4A71-A126-9B77C9E69097}" srcOrd="2" destOrd="0" presId="urn:microsoft.com/office/officeart/2005/8/layout/orgChart1"/>
    <dgm:cxn modelId="{05B2F7C5-443F-4D30-8AE4-741276D2142D}" type="presParOf" srcId="{8E08D8BC-EFC8-4964-B1A4-2B039B450101}" destId="{D827920A-08E0-4C3C-82CB-E57DC8EFE3A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8514B46-AC36-4799-96FC-3BAF09E40634}" type="doc">
      <dgm:prSet loTypeId="urn:microsoft.com/office/officeart/2005/8/layout/radial1" loCatId="relationship" qsTypeId="urn:microsoft.com/office/officeart/2005/8/quickstyle/simple3" qsCatId="simple" csTypeId="urn:microsoft.com/office/officeart/2005/8/colors/accent1_2" csCatId="accent1"/>
      <dgm:spPr/>
    </dgm:pt>
    <dgm:pt modelId="{2F3239DF-7FB1-4C6C-9CB1-EAEC60B2D42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Data types</a:t>
          </a:r>
        </a:p>
      </dgm:t>
    </dgm:pt>
    <dgm:pt modelId="{A179C47A-9A1E-4EBD-91A4-9CEE1FDB57E8}" type="parTrans" cxnId="{0C47F1B0-26CC-4E9E-B92E-FA571F3881C4}">
      <dgm:prSet/>
      <dgm:spPr/>
    </dgm:pt>
    <dgm:pt modelId="{E8A5D7A5-43C0-4F06-8CDF-CEA0B866309E}" type="sibTrans" cxnId="{0C47F1B0-26CC-4E9E-B92E-FA571F3881C4}">
      <dgm:prSet/>
      <dgm:spPr/>
    </dgm:pt>
    <dgm:pt modelId="{FA453625-7800-4670-A9BD-946D34184CE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Enumeration: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Red, blue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1A752E09-3CC1-42C8-9F81-7215E61E862D}" type="parTrans" cxnId="{3D1A9241-B21D-4491-8D4D-E238E8DCFEA8}">
      <dgm:prSet/>
      <dgm:spPr/>
      <dgm:t>
        <a:bodyPr/>
        <a:lstStyle/>
        <a:p>
          <a:endParaRPr lang="en-US"/>
        </a:p>
      </dgm:t>
    </dgm:pt>
    <dgm:pt modelId="{BD37E69B-DED2-4A13-8BF3-5308E380F273}" type="sibTrans" cxnId="{3D1A9241-B21D-4491-8D4D-E238E8DCFEA8}">
      <dgm:prSet/>
      <dgm:spPr/>
    </dgm:pt>
    <dgm:pt modelId="{4F1E7E54-F305-4A4E-BFDE-247F65C3526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Boolean: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“TRUE”,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”FALSE”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BC10A95B-BB54-4B8E-A9A4-C80A659E4E4A}" type="parTrans" cxnId="{DA135808-89A6-49D8-B67C-5FDAC728F7AB}">
      <dgm:prSet/>
      <dgm:spPr/>
      <dgm:t>
        <a:bodyPr/>
        <a:lstStyle/>
        <a:p>
          <a:endParaRPr lang="en-US"/>
        </a:p>
      </dgm:t>
    </dgm:pt>
    <dgm:pt modelId="{488CFE42-9B1C-4E2E-8077-A32666307D87}" type="sibTrans" cxnId="{DA135808-89A6-49D8-B67C-5FDAC728F7AB}">
      <dgm:prSet/>
      <dgm:spPr/>
    </dgm:pt>
    <dgm:pt modelId="{D101BD7E-9266-4256-81B4-C6BC3E93F89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Bit: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0,1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32142747-503F-4A8D-B856-54D8D505130C}" type="parTrans" cxnId="{2E427F52-D65A-43A5-A1FC-EBC367D1AC5B}">
      <dgm:prSet/>
      <dgm:spPr/>
      <dgm:t>
        <a:bodyPr/>
        <a:lstStyle/>
        <a:p>
          <a:endParaRPr lang="en-US"/>
        </a:p>
      </dgm:t>
    </dgm:pt>
    <dgm:pt modelId="{1A3ED318-F89A-49C0-8EC1-6E35F1567277}" type="sibTrans" cxnId="{2E427F52-D65A-43A5-A1FC-EBC367D1AC5B}">
      <dgm:prSet/>
      <dgm:spPr/>
    </dgm:pt>
    <dgm:pt modelId="{BE0FE2F6-F6A6-4645-8C7D-8795A3C56FB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Character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‘a’,’b’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66B8448E-366C-4E92-927E-426C6E25E7DC}" type="parTrans" cxnId="{731D2D04-5DFA-420D-9FA4-FCBC81DBD491}">
      <dgm:prSet/>
      <dgm:spPr/>
      <dgm:t>
        <a:bodyPr/>
        <a:lstStyle/>
        <a:p>
          <a:endParaRPr lang="en-US"/>
        </a:p>
      </dgm:t>
    </dgm:pt>
    <dgm:pt modelId="{1985E490-9EAC-45DC-8043-6C1EFA733A1D}" type="sibTrans" cxnId="{731D2D04-5DFA-420D-9FA4-FCBC81DBD491}">
      <dgm:prSet/>
      <dgm:spPr/>
    </dgm:pt>
    <dgm:pt modelId="{B9343A70-66BE-4681-8277-B899ADB7646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String: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“text”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45FDEEE4-28BE-4080-8847-4BCF106FA1D6}" type="parTrans" cxnId="{438031F3-B75D-4E16-A46D-8AFAF16DA842}">
      <dgm:prSet/>
      <dgm:spPr/>
      <dgm:t>
        <a:bodyPr/>
        <a:lstStyle/>
        <a:p>
          <a:endParaRPr lang="en-US"/>
        </a:p>
      </dgm:t>
    </dgm:pt>
    <dgm:pt modelId="{0873C1FC-F817-41D6-8D3A-87BD7F97E3D3}" type="sibTrans" cxnId="{438031F3-B75D-4E16-A46D-8AFAF16DA842}">
      <dgm:prSet/>
      <dgm:spPr/>
    </dgm:pt>
    <dgm:pt modelId="{A70179F1-8436-46F0-88B0-98D86202003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Integer: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13234,23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4F171AD9-F19C-4340-A873-13973D20E146}" type="parTrans" cxnId="{0E365EA2-6734-43DC-885F-537E09B39CA1}">
      <dgm:prSet/>
      <dgm:spPr/>
      <dgm:t>
        <a:bodyPr/>
        <a:lstStyle/>
        <a:p>
          <a:endParaRPr lang="en-US"/>
        </a:p>
      </dgm:t>
    </dgm:pt>
    <dgm:pt modelId="{62448F68-98B2-4FCE-981E-56D552A9CE26}" type="sibTrans" cxnId="{0E365EA2-6734-43DC-885F-537E09B39CA1}">
      <dgm:prSet/>
      <dgm:spPr/>
    </dgm:pt>
    <dgm:pt modelId="{5C1032CA-C0F1-4D8A-BF39-F00D456ECA3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Float: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</a:rPr>
            <a:t>0.124</a:t>
          </a:r>
        </a:p>
      </dgm:t>
    </dgm:pt>
    <dgm:pt modelId="{044DF8D9-6A00-4BE9-9C67-04832B4B80EF}" type="parTrans" cxnId="{2836BA0F-F2C5-4E69-8CC0-08624FFB2ABE}">
      <dgm:prSet/>
      <dgm:spPr/>
      <dgm:t>
        <a:bodyPr/>
        <a:lstStyle/>
        <a:p>
          <a:endParaRPr lang="en-US"/>
        </a:p>
      </dgm:t>
    </dgm:pt>
    <dgm:pt modelId="{4319833C-20FE-41C3-96DC-CEE463ABCA6C}" type="sibTrans" cxnId="{2836BA0F-F2C5-4E69-8CC0-08624FFB2ABE}">
      <dgm:prSet/>
      <dgm:spPr/>
    </dgm:pt>
    <dgm:pt modelId="{0E909796-B604-4882-BCE3-23277E15F7A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standard logic: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Resolved,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Unresolved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</a:endParaRPr>
        </a:p>
      </dgm:t>
    </dgm:pt>
    <dgm:pt modelId="{7E4E4CC2-EF20-4A2C-8017-577E5D002C2D}" type="parTrans" cxnId="{BC7C675D-1FB8-4104-91A8-96F5BE6FED75}">
      <dgm:prSet/>
      <dgm:spPr/>
      <dgm:t>
        <a:bodyPr/>
        <a:lstStyle/>
        <a:p>
          <a:endParaRPr lang="en-US"/>
        </a:p>
      </dgm:t>
    </dgm:pt>
    <dgm:pt modelId="{769C3709-09CF-42D4-A991-8507D2EB7D45}" type="sibTrans" cxnId="{BC7C675D-1FB8-4104-91A8-96F5BE6FED75}">
      <dgm:prSet/>
      <dgm:spPr/>
    </dgm:pt>
    <dgm:pt modelId="{B226DB14-8EDB-4ACA-AAEE-1518D138BC04}" type="pres">
      <dgm:prSet presAssocID="{D8514B46-AC36-4799-96FC-3BAF09E4063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58CF62D-F5CC-470E-BBEA-4120C770774A}" type="pres">
      <dgm:prSet presAssocID="{2F3239DF-7FB1-4C6C-9CB1-EAEC60B2D42A}" presName="centerShape" presStyleLbl="node0" presStyleIdx="0" presStyleCnt="1"/>
      <dgm:spPr/>
      <dgm:t>
        <a:bodyPr/>
        <a:lstStyle/>
        <a:p>
          <a:endParaRPr lang="en-US"/>
        </a:p>
      </dgm:t>
    </dgm:pt>
    <dgm:pt modelId="{968FD000-E87E-4921-8ECD-8178BD3132E2}" type="pres">
      <dgm:prSet presAssocID="{1A752E09-3CC1-42C8-9F81-7215E61E862D}" presName="Name9" presStyleLbl="parChTrans1D2" presStyleIdx="0" presStyleCnt="8"/>
      <dgm:spPr/>
      <dgm:t>
        <a:bodyPr/>
        <a:lstStyle/>
        <a:p>
          <a:endParaRPr lang="en-US"/>
        </a:p>
      </dgm:t>
    </dgm:pt>
    <dgm:pt modelId="{7B6A24C4-AB2A-4A55-BBA3-141B2F711F54}" type="pres">
      <dgm:prSet presAssocID="{1A752E09-3CC1-42C8-9F81-7215E61E862D}" presName="connTx" presStyleLbl="parChTrans1D2" presStyleIdx="0" presStyleCnt="8"/>
      <dgm:spPr/>
      <dgm:t>
        <a:bodyPr/>
        <a:lstStyle/>
        <a:p>
          <a:endParaRPr lang="en-US"/>
        </a:p>
      </dgm:t>
    </dgm:pt>
    <dgm:pt modelId="{92C5E446-80EE-4202-AEA2-DE328EB80C25}" type="pres">
      <dgm:prSet presAssocID="{FA453625-7800-4670-A9BD-946D34184CE9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8BAB7F-CB25-44E0-9054-5AFF0F71B663}" type="pres">
      <dgm:prSet presAssocID="{BC10A95B-BB54-4B8E-A9A4-C80A659E4E4A}" presName="Name9" presStyleLbl="parChTrans1D2" presStyleIdx="1" presStyleCnt="8"/>
      <dgm:spPr/>
      <dgm:t>
        <a:bodyPr/>
        <a:lstStyle/>
        <a:p>
          <a:endParaRPr lang="en-US"/>
        </a:p>
      </dgm:t>
    </dgm:pt>
    <dgm:pt modelId="{9FD902AA-1346-4AE7-9543-E16D8A43917E}" type="pres">
      <dgm:prSet presAssocID="{BC10A95B-BB54-4B8E-A9A4-C80A659E4E4A}" presName="connTx" presStyleLbl="parChTrans1D2" presStyleIdx="1" presStyleCnt="8"/>
      <dgm:spPr/>
      <dgm:t>
        <a:bodyPr/>
        <a:lstStyle/>
        <a:p>
          <a:endParaRPr lang="en-US"/>
        </a:p>
      </dgm:t>
    </dgm:pt>
    <dgm:pt modelId="{68255B56-795F-47DB-A778-9A9D98D3BC01}" type="pres">
      <dgm:prSet presAssocID="{4F1E7E54-F305-4A4E-BFDE-247F65C35264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25A99-CEB8-476E-9AB7-6236DE4C2400}" type="pres">
      <dgm:prSet presAssocID="{32142747-503F-4A8D-B856-54D8D505130C}" presName="Name9" presStyleLbl="parChTrans1D2" presStyleIdx="2" presStyleCnt="8"/>
      <dgm:spPr/>
      <dgm:t>
        <a:bodyPr/>
        <a:lstStyle/>
        <a:p>
          <a:endParaRPr lang="en-US"/>
        </a:p>
      </dgm:t>
    </dgm:pt>
    <dgm:pt modelId="{BE5D95A4-EBCA-45D8-AC9A-7FD9D62800EC}" type="pres">
      <dgm:prSet presAssocID="{32142747-503F-4A8D-B856-54D8D505130C}" presName="connTx" presStyleLbl="parChTrans1D2" presStyleIdx="2" presStyleCnt="8"/>
      <dgm:spPr/>
      <dgm:t>
        <a:bodyPr/>
        <a:lstStyle/>
        <a:p>
          <a:endParaRPr lang="en-US"/>
        </a:p>
      </dgm:t>
    </dgm:pt>
    <dgm:pt modelId="{999972B4-523B-4A3B-BC33-9CF8250C0783}" type="pres">
      <dgm:prSet presAssocID="{D101BD7E-9266-4256-81B4-C6BC3E93F891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38ED5D-5927-4DBB-B423-5DD5220A36EE}" type="pres">
      <dgm:prSet presAssocID="{66B8448E-366C-4E92-927E-426C6E25E7DC}" presName="Name9" presStyleLbl="parChTrans1D2" presStyleIdx="3" presStyleCnt="8"/>
      <dgm:spPr/>
      <dgm:t>
        <a:bodyPr/>
        <a:lstStyle/>
        <a:p>
          <a:endParaRPr lang="en-US"/>
        </a:p>
      </dgm:t>
    </dgm:pt>
    <dgm:pt modelId="{93983036-CBBC-46D5-9A57-6BFE266784B3}" type="pres">
      <dgm:prSet presAssocID="{66B8448E-366C-4E92-927E-426C6E25E7DC}" presName="connTx" presStyleLbl="parChTrans1D2" presStyleIdx="3" presStyleCnt="8"/>
      <dgm:spPr/>
      <dgm:t>
        <a:bodyPr/>
        <a:lstStyle/>
        <a:p>
          <a:endParaRPr lang="en-US"/>
        </a:p>
      </dgm:t>
    </dgm:pt>
    <dgm:pt modelId="{DF175AB3-D0D1-473E-BC1C-DED2AD9C600F}" type="pres">
      <dgm:prSet presAssocID="{BE0FE2F6-F6A6-4645-8C7D-8795A3C56FB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633C16-2C59-4168-A47F-B6111AF69B4E}" type="pres">
      <dgm:prSet presAssocID="{45FDEEE4-28BE-4080-8847-4BCF106FA1D6}" presName="Name9" presStyleLbl="parChTrans1D2" presStyleIdx="4" presStyleCnt="8"/>
      <dgm:spPr/>
      <dgm:t>
        <a:bodyPr/>
        <a:lstStyle/>
        <a:p>
          <a:endParaRPr lang="en-US"/>
        </a:p>
      </dgm:t>
    </dgm:pt>
    <dgm:pt modelId="{2C10CC66-92F9-4F35-8B07-FBBC0358B722}" type="pres">
      <dgm:prSet presAssocID="{45FDEEE4-28BE-4080-8847-4BCF106FA1D6}" presName="connTx" presStyleLbl="parChTrans1D2" presStyleIdx="4" presStyleCnt="8"/>
      <dgm:spPr/>
      <dgm:t>
        <a:bodyPr/>
        <a:lstStyle/>
        <a:p>
          <a:endParaRPr lang="en-US"/>
        </a:p>
      </dgm:t>
    </dgm:pt>
    <dgm:pt modelId="{EF43E7E2-2650-4016-A03A-A1A088960233}" type="pres">
      <dgm:prSet presAssocID="{B9343A70-66BE-4681-8277-B899ADB7646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0400ED-3A19-4439-9667-2F0152E6937E}" type="pres">
      <dgm:prSet presAssocID="{4F171AD9-F19C-4340-A873-13973D20E146}" presName="Name9" presStyleLbl="parChTrans1D2" presStyleIdx="5" presStyleCnt="8"/>
      <dgm:spPr/>
      <dgm:t>
        <a:bodyPr/>
        <a:lstStyle/>
        <a:p>
          <a:endParaRPr lang="en-US"/>
        </a:p>
      </dgm:t>
    </dgm:pt>
    <dgm:pt modelId="{59B2CC25-7907-4EEA-A83F-613AB9C672C4}" type="pres">
      <dgm:prSet presAssocID="{4F171AD9-F19C-4340-A873-13973D20E146}" presName="connTx" presStyleLbl="parChTrans1D2" presStyleIdx="5" presStyleCnt="8"/>
      <dgm:spPr/>
      <dgm:t>
        <a:bodyPr/>
        <a:lstStyle/>
        <a:p>
          <a:endParaRPr lang="en-US"/>
        </a:p>
      </dgm:t>
    </dgm:pt>
    <dgm:pt modelId="{BC6853CD-8070-46CD-9475-3D1ADAB19E21}" type="pres">
      <dgm:prSet presAssocID="{A70179F1-8436-46F0-88B0-98D86202003C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B8D7E8-EEE3-46EE-9BC2-B7014A23151B}" type="pres">
      <dgm:prSet presAssocID="{044DF8D9-6A00-4BE9-9C67-04832B4B80EF}" presName="Name9" presStyleLbl="parChTrans1D2" presStyleIdx="6" presStyleCnt="8"/>
      <dgm:spPr/>
      <dgm:t>
        <a:bodyPr/>
        <a:lstStyle/>
        <a:p>
          <a:endParaRPr lang="en-US"/>
        </a:p>
      </dgm:t>
    </dgm:pt>
    <dgm:pt modelId="{AC451C13-335F-4A8B-B889-718176740DD6}" type="pres">
      <dgm:prSet presAssocID="{044DF8D9-6A00-4BE9-9C67-04832B4B80EF}" presName="connTx" presStyleLbl="parChTrans1D2" presStyleIdx="6" presStyleCnt="8"/>
      <dgm:spPr/>
      <dgm:t>
        <a:bodyPr/>
        <a:lstStyle/>
        <a:p>
          <a:endParaRPr lang="en-US"/>
        </a:p>
      </dgm:t>
    </dgm:pt>
    <dgm:pt modelId="{E4B7676B-9350-4E85-ADB0-1B02A36F9738}" type="pres">
      <dgm:prSet presAssocID="{5C1032CA-C0F1-4D8A-BF39-F00D456ECA3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F300F-94B3-4FA7-850C-F012AC2549F1}" type="pres">
      <dgm:prSet presAssocID="{7E4E4CC2-EF20-4A2C-8017-577E5D002C2D}" presName="Name9" presStyleLbl="parChTrans1D2" presStyleIdx="7" presStyleCnt="8"/>
      <dgm:spPr/>
      <dgm:t>
        <a:bodyPr/>
        <a:lstStyle/>
        <a:p>
          <a:endParaRPr lang="en-US"/>
        </a:p>
      </dgm:t>
    </dgm:pt>
    <dgm:pt modelId="{BE20BDBF-C602-43D3-9363-F362AAEEFC92}" type="pres">
      <dgm:prSet presAssocID="{7E4E4CC2-EF20-4A2C-8017-577E5D002C2D}" presName="connTx" presStyleLbl="parChTrans1D2" presStyleIdx="7" presStyleCnt="8"/>
      <dgm:spPr/>
      <dgm:t>
        <a:bodyPr/>
        <a:lstStyle/>
        <a:p>
          <a:endParaRPr lang="en-US"/>
        </a:p>
      </dgm:t>
    </dgm:pt>
    <dgm:pt modelId="{CA37D4E3-AEB1-4BA9-8202-54403E15FABD}" type="pres">
      <dgm:prSet presAssocID="{0E909796-B604-4882-BCE3-23277E15F7A4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11CD54-8A52-47A4-8466-C65F20E60D85}" type="presOf" srcId="{66B8448E-366C-4E92-927E-426C6E25E7DC}" destId="{8F38ED5D-5927-4DBB-B423-5DD5220A36EE}" srcOrd="0" destOrd="0" presId="urn:microsoft.com/office/officeart/2005/8/layout/radial1"/>
    <dgm:cxn modelId="{342E6CE7-CF46-41D0-A5AD-350181BE54BD}" type="presOf" srcId="{BE0FE2F6-F6A6-4645-8C7D-8795A3C56FB2}" destId="{DF175AB3-D0D1-473E-BC1C-DED2AD9C600F}" srcOrd="0" destOrd="0" presId="urn:microsoft.com/office/officeart/2005/8/layout/radial1"/>
    <dgm:cxn modelId="{E232F8E7-52D9-4DD9-A70E-8A3038A2CB66}" type="presOf" srcId="{BC10A95B-BB54-4B8E-A9A4-C80A659E4E4A}" destId="{958BAB7F-CB25-44E0-9054-5AFF0F71B663}" srcOrd="0" destOrd="0" presId="urn:microsoft.com/office/officeart/2005/8/layout/radial1"/>
    <dgm:cxn modelId="{F84113A6-B0E9-48DE-ADB6-B58692B11632}" type="presOf" srcId="{A70179F1-8436-46F0-88B0-98D86202003C}" destId="{BC6853CD-8070-46CD-9475-3D1ADAB19E21}" srcOrd="0" destOrd="0" presId="urn:microsoft.com/office/officeart/2005/8/layout/radial1"/>
    <dgm:cxn modelId="{60518772-04F9-416B-BDBE-F1B50EBEE3D7}" type="presOf" srcId="{66B8448E-366C-4E92-927E-426C6E25E7DC}" destId="{93983036-CBBC-46D5-9A57-6BFE266784B3}" srcOrd="1" destOrd="0" presId="urn:microsoft.com/office/officeart/2005/8/layout/radial1"/>
    <dgm:cxn modelId="{1F09629A-1A91-4C72-BA3E-4BF661FF1438}" type="presOf" srcId="{FA453625-7800-4670-A9BD-946D34184CE9}" destId="{92C5E446-80EE-4202-AEA2-DE328EB80C25}" srcOrd="0" destOrd="0" presId="urn:microsoft.com/office/officeart/2005/8/layout/radial1"/>
    <dgm:cxn modelId="{AA2F7E05-0F48-4E14-85BD-FC78213B254B}" type="presOf" srcId="{D101BD7E-9266-4256-81B4-C6BC3E93F891}" destId="{999972B4-523B-4A3B-BC33-9CF8250C0783}" srcOrd="0" destOrd="0" presId="urn:microsoft.com/office/officeart/2005/8/layout/radial1"/>
    <dgm:cxn modelId="{438031F3-B75D-4E16-A46D-8AFAF16DA842}" srcId="{2F3239DF-7FB1-4C6C-9CB1-EAEC60B2D42A}" destId="{B9343A70-66BE-4681-8277-B899ADB76469}" srcOrd="4" destOrd="0" parTransId="{45FDEEE4-28BE-4080-8847-4BCF106FA1D6}" sibTransId="{0873C1FC-F817-41D6-8D3A-87BD7F97E3D3}"/>
    <dgm:cxn modelId="{0C47F1B0-26CC-4E9E-B92E-FA571F3881C4}" srcId="{D8514B46-AC36-4799-96FC-3BAF09E40634}" destId="{2F3239DF-7FB1-4C6C-9CB1-EAEC60B2D42A}" srcOrd="0" destOrd="0" parTransId="{A179C47A-9A1E-4EBD-91A4-9CEE1FDB57E8}" sibTransId="{E8A5D7A5-43C0-4F06-8CDF-CEA0B866309E}"/>
    <dgm:cxn modelId="{73FC6F65-62FC-4DFF-8E62-68333ED328C2}" type="presOf" srcId="{1A752E09-3CC1-42C8-9F81-7215E61E862D}" destId="{968FD000-E87E-4921-8ECD-8178BD3132E2}" srcOrd="0" destOrd="0" presId="urn:microsoft.com/office/officeart/2005/8/layout/radial1"/>
    <dgm:cxn modelId="{3D1A9241-B21D-4491-8D4D-E238E8DCFEA8}" srcId="{2F3239DF-7FB1-4C6C-9CB1-EAEC60B2D42A}" destId="{FA453625-7800-4670-A9BD-946D34184CE9}" srcOrd="0" destOrd="0" parTransId="{1A752E09-3CC1-42C8-9F81-7215E61E862D}" sibTransId="{BD37E69B-DED2-4A13-8BF3-5308E380F273}"/>
    <dgm:cxn modelId="{DA135808-89A6-49D8-B67C-5FDAC728F7AB}" srcId="{2F3239DF-7FB1-4C6C-9CB1-EAEC60B2D42A}" destId="{4F1E7E54-F305-4A4E-BFDE-247F65C35264}" srcOrd="1" destOrd="0" parTransId="{BC10A95B-BB54-4B8E-A9A4-C80A659E4E4A}" sibTransId="{488CFE42-9B1C-4E2E-8077-A32666307D87}"/>
    <dgm:cxn modelId="{6817C1B2-7926-4365-902C-250465CBBB15}" type="presOf" srcId="{7E4E4CC2-EF20-4A2C-8017-577E5D002C2D}" destId="{F27F300F-94B3-4FA7-850C-F012AC2549F1}" srcOrd="0" destOrd="0" presId="urn:microsoft.com/office/officeart/2005/8/layout/radial1"/>
    <dgm:cxn modelId="{91C3B668-8567-4AF1-A3D4-852CB9B27F36}" type="presOf" srcId="{45FDEEE4-28BE-4080-8847-4BCF106FA1D6}" destId="{2C10CC66-92F9-4F35-8B07-FBBC0358B722}" srcOrd="1" destOrd="0" presId="urn:microsoft.com/office/officeart/2005/8/layout/radial1"/>
    <dgm:cxn modelId="{57378DB8-3856-4614-AC68-F2F898BB3DD1}" type="presOf" srcId="{5C1032CA-C0F1-4D8A-BF39-F00D456ECA32}" destId="{E4B7676B-9350-4E85-ADB0-1B02A36F9738}" srcOrd="0" destOrd="0" presId="urn:microsoft.com/office/officeart/2005/8/layout/radial1"/>
    <dgm:cxn modelId="{2E427F52-D65A-43A5-A1FC-EBC367D1AC5B}" srcId="{2F3239DF-7FB1-4C6C-9CB1-EAEC60B2D42A}" destId="{D101BD7E-9266-4256-81B4-C6BC3E93F891}" srcOrd="2" destOrd="0" parTransId="{32142747-503F-4A8D-B856-54D8D505130C}" sibTransId="{1A3ED318-F89A-49C0-8EC1-6E35F1567277}"/>
    <dgm:cxn modelId="{731D2D04-5DFA-420D-9FA4-FCBC81DBD491}" srcId="{2F3239DF-7FB1-4C6C-9CB1-EAEC60B2D42A}" destId="{BE0FE2F6-F6A6-4645-8C7D-8795A3C56FB2}" srcOrd="3" destOrd="0" parTransId="{66B8448E-366C-4E92-927E-426C6E25E7DC}" sibTransId="{1985E490-9EAC-45DC-8043-6C1EFA733A1D}"/>
    <dgm:cxn modelId="{1ED74288-A867-466F-A0EB-F0828B426F24}" type="presOf" srcId="{2F3239DF-7FB1-4C6C-9CB1-EAEC60B2D42A}" destId="{B58CF62D-F5CC-470E-BBEA-4120C770774A}" srcOrd="0" destOrd="0" presId="urn:microsoft.com/office/officeart/2005/8/layout/radial1"/>
    <dgm:cxn modelId="{BC7C675D-1FB8-4104-91A8-96F5BE6FED75}" srcId="{2F3239DF-7FB1-4C6C-9CB1-EAEC60B2D42A}" destId="{0E909796-B604-4882-BCE3-23277E15F7A4}" srcOrd="7" destOrd="0" parTransId="{7E4E4CC2-EF20-4A2C-8017-577E5D002C2D}" sibTransId="{769C3709-09CF-42D4-A991-8507D2EB7D45}"/>
    <dgm:cxn modelId="{FB01BEF0-125B-48AF-8DE7-697A33918ACE}" type="presOf" srcId="{32142747-503F-4A8D-B856-54D8D505130C}" destId="{BE5D95A4-EBCA-45D8-AC9A-7FD9D62800EC}" srcOrd="1" destOrd="0" presId="urn:microsoft.com/office/officeart/2005/8/layout/radial1"/>
    <dgm:cxn modelId="{58E608DE-858C-4917-8BB4-E0433ECD4C08}" type="presOf" srcId="{D8514B46-AC36-4799-96FC-3BAF09E40634}" destId="{B226DB14-8EDB-4ACA-AAEE-1518D138BC04}" srcOrd="0" destOrd="0" presId="urn:microsoft.com/office/officeart/2005/8/layout/radial1"/>
    <dgm:cxn modelId="{BCFEF396-92AE-4061-A29A-21F098AC8592}" type="presOf" srcId="{0E909796-B604-4882-BCE3-23277E15F7A4}" destId="{CA37D4E3-AEB1-4BA9-8202-54403E15FABD}" srcOrd="0" destOrd="0" presId="urn:microsoft.com/office/officeart/2005/8/layout/radial1"/>
    <dgm:cxn modelId="{6218002C-26F7-42A8-A8B7-25D3F9F1EAEF}" type="presOf" srcId="{4F1E7E54-F305-4A4E-BFDE-247F65C35264}" destId="{68255B56-795F-47DB-A778-9A9D98D3BC01}" srcOrd="0" destOrd="0" presId="urn:microsoft.com/office/officeart/2005/8/layout/radial1"/>
    <dgm:cxn modelId="{6B005D00-EE13-4665-A3D9-61FEBAF7C3A9}" type="presOf" srcId="{45FDEEE4-28BE-4080-8847-4BCF106FA1D6}" destId="{A1633C16-2C59-4168-A47F-B6111AF69B4E}" srcOrd="0" destOrd="0" presId="urn:microsoft.com/office/officeart/2005/8/layout/radial1"/>
    <dgm:cxn modelId="{CA37768A-D503-4EDA-B890-0B4EE0025A85}" type="presOf" srcId="{7E4E4CC2-EF20-4A2C-8017-577E5D002C2D}" destId="{BE20BDBF-C602-43D3-9363-F362AAEEFC92}" srcOrd="1" destOrd="0" presId="urn:microsoft.com/office/officeart/2005/8/layout/radial1"/>
    <dgm:cxn modelId="{A8D7A879-3919-4A29-BCFC-1D6A76B4DB7A}" type="presOf" srcId="{32142747-503F-4A8D-B856-54D8D505130C}" destId="{31125A99-CEB8-476E-9AB7-6236DE4C2400}" srcOrd="0" destOrd="0" presId="urn:microsoft.com/office/officeart/2005/8/layout/radial1"/>
    <dgm:cxn modelId="{0F259698-D3E3-4795-9A69-6E7C9264199C}" type="presOf" srcId="{1A752E09-3CC1-42C8-9F81-7215E61E862D}" destId="{7B6A24C4-AB2A-4A55-BBA3-141B2F711F54}" srcOrd="1" destOrd="0" presId="urn:microsoft.com/office/officeart/2005/8/layout/radial1"/>
    <dgm:cxn modelId="{2836BA0F-F2C5-4E69-8CC0-08624FFB2ABE}" srcId="{2F3239DF-7FB1-4C6C-9CB1-EAEC60B2D42A}" destId="{5C1032CA-C0F1-4D8A-BF39-F00D456ECA32}" srcOrd="6" destOrd="0" parTransId="{044DF8D9-6A00-4BE9-9C67-04832B4B80EF}" sibTransId="{4319833C-20FE-41C3-96DC-CEE463ABCA6C}"/>
    <dgm:cxn modelId="{5F91696A-3BAC-48D6-BFFC-77D084A47EAF}" type="presOf" srcId="{BC10A95B-BB54-4B8E-A9A4-C80A659E4E4A}" destId="{9FD902AA-1346-4AE7-9543-E16D8A43917E}" srcOrd="1" destOrd="0" presId="urn:microsoft.com/office/officeart/2005/8/layout/radial1"/>
    <dgm:cxn modelId="{A4705CF3-E756-4F45-A94E-F31F13E8B1BB}" type="presOf" srcId="{044DF8D9-6A00-4BE9-9C67-04832B4B80EF}" destId="{9EB8D7E8-EEE3-46EE-9BC2-B7014A23151B}" srcOrd="0" destOrd="0" presId="urn:microsoft.com/office/officeart/2005/8/layout/radial1"/>
    <dgm:cxn modelId="{40D7C439-7ACA-4A8C-92A0-A5B57CD6E134}" type="presOf" srcId="{044DF8D9-6A00-4BE9-9C67-04832B4B80EF}" destId="{AC451C13-335F-4A8B-B889-718176740DD6}" srcOrd="1" destOrd="0" presId="urn:microsoft.com/office/officeart/2005/8/layout/radial1"/>
    <dgm:cxn modelId="{623916DF-4255-4A58-B437-45AC310C1EE4}" type="presOf" srcId="{B9343A70-66BE-4681-8277-B899ADB76469}" destId="{EF43E7E2-2650-4016-A03A-A1A088960233}" srcOrd="0" destOrd="0" presId="urn:microsoft.com/office/officeart/2005/8/layout/radial1"/>
    <dgm:cxn modelId="{0E365EA2-6734-43DC-885F-537E09B39CA1}" srcId="{2F3239DF-7FB1-4C6C-9CB1-EAEC60B2D42A}" destId="{A70179F1-8436-46F0-88B0-98D86202003C}" srcOrd="5" destOrd="0" parTransId="{4F171AD9-F19C-4340-A873-13973D20E146}" sibTransId="{62448F68-98B2-4FCE-981E-56D552A9CE26}"/>
    <dgm:cxn modelId="{95C01680-50EF-42A2-B54F-5FC80E5B525D}" type="presOf" srcId="{4F171AD9-F19C-4340-A873-13973D20E146}" destId="{59B2CC25-7907-4EEA-A83F-613AB9C672C4}" srcOrd="1" destOrd="0" presId="urn:microsoft.com/office/officeart/2005/8/layout/radial1"/>
    <dgm:cxn modelId="{6E956268-BFAB-457E-91C5-AAB0F6DCAC7F}" type="presOf" srcId="{4F171AD9-F19C-4340-A873-13973D20E146}" destId="{DD0400ED-3A19-4439-9667-2F0152E6937E}" srcOrd="0" destOrd="0" presId="urn:microsoft.com/office/officeart/2005/8/layout/radial1"/>
    <dgm:cxn modelId="{6E352E81-5DCE-43B4-BFB1-FF890CCCFDB8}" type="presParOf" srcId="{B226DB14-8EDB-4ACA-AAEE-1518D138BC04}" destId="{B58CF62D-F5CC-470E-BBEA-4120C770774A}" srcOrd="0" destOrd="0" presId="urn:microsoft.com/office/officeart/2005/8/layout/radial1"/>
    <dgm:cxn modelId="{8BADC948-45DF-43BE-9EC0-99B008733881}" type="presParOf" srcId="{B226DB14-8EDB-4ACA-AAEE-1518D138BC04}" destId="{968FD000-E87E-4921-8ECD-8178BD3132E2}" srcOrd="1" destOrd="0" presId="urn:microsoft.com/office/officeart/2005/8/layout/radial1"/>
    <dgm:cxn modelId="{F1AC6BDD-C0D3-4AAB-AD4A-E2459FBE0BEB}" type="presParOf" srcId="{968FD000-E87E-4921-8ECD-8178BD3132E2}" destId="{7B6A24C4-AB2A-4A55-BBA3-141B2F711F54}" srcOrd="0" destOrd="0" presId="urn:microsoft.com/office/officeart/2005/8/layout/radial1"/>
    <dgm:cxn modelId="{362140CE-7E36-4D83-A6B0-33EFA938380D}" type="presParOf" srcId="{B226DB14-8EDB-4ACA-AAEE-1518D138BC04}" destId="{92C5E446-80EE-4202-AEA2-DE328EB80C25}" srcOrd="2" destOrd="0" presId="urn:microsoft.com/office/officeart/2005/8/layout/radial1"/>
    <dgm:cxn modelId="{7F328CAA-927F-41B9-8F5F-DEFA6258DE6D}" type="presParOf" srcId="{B226DB14-8EDB-4ACA-AAEE-1518D138BC04}" destId="{958BAB7F-CB25-44E0-9054-5AFF0F71B663}" srcOrd="3" destOrd="0" presId="urn:microsoft.com/office/officeart/2005/8/layout/radial1"/>
    <dgm:cxn modelId="{CAAB6782-1CCF-4507-B569-181D8B90BC23}" type="presParOf" srcId="{958BAB7F-CB25-44E0-9054-5AFF0F71B663}" destId="{9FD902AA-1346-4AE7-9543-E16D8A43917E}" srcOrd="0" destOrd="0" presId="urn:microsoft.com/office/officeart/2005/8/layout/radial1"/>
    <dgm:cxn modelId="{867A2E1D-F2C4-464A-ACE3-526BE2665630}" type="presParOf" srcId="{B226DB14-8EDB-4ACA-AAEE-1518D138BC04}" destId="{68255B56-795F-47DB-A778-9A9D98D3BC01}" srcOrd="4" destOrd="0" presId="urn:microsoft.com/office/officeart/2005/8/layout/radial1"/>
    <dgm:cxn modelId="{0B089C42-3703-469E-8F20-D499F317D694}" type="presParOf" srcId="{B226DB14-8EDB-4ACA-AAEE-1518D138BC04}" destId="{31125A99-CEB8-476E-9AB7-6236DE4C2400}" srcOrd="5" destOrd="0" presId="urn:microsoft.com/office/officeart/2005/8/layout/radial1"/>
    <dgm:cxn modelId="{5D16E950-CA17-4D7F-A8DA-DDE219A5B124}" type="presParOf" srcId="{31125A99-CEB8-476E-9AB7-6236DE4C2400}" destId="{BE5D95A4-EBCA-45D8-AC9A-7FD9D62800EC}" srcOrd="0" destOrd="0" presId="urn:microsoft.com/office/officeart/2005/8/layout/radial1"/>
    <dgm:cxn modelId="{B9AE0D1A-7B1B-418F-AEAD-305E578A7AB7}" type="presParOf" srcId="{B226DB14-8EDB-4ACA-AAEE-1518D138BC04}" destId="{999972B4-523B-4A3B-BC33-9CF8250C0783}" srcOrd="6" destOrd="0" presId="urn:microsoft.com/office/officeart/2005/8/layout/radial1"/>
    <dgm:cxn modelId="{1B4696B4-CF4F-47D5-8AF1-754185466BF9}" type="presParOf" srcId="{B226DB14-8EDB-4ACA-AAEE-1518D138BC04}" destId="{8F38ED5D-5927-4DBB-B423-5DD5220A36EE}" srcOrd="7" destOrd="0" presId="urn:microsoft.com/office/officeart/2005/8/layout/radial1"/>
    <dgm:cxn modelId="{E6EA7021-C465-4433-923C-CBFE53709690}" type="presParOf" srcId="{8F38ED5D-5927-4DBB-B423-5DD5220A36EE}" destId="{93983036-CBBC-46D5-9A57-6BFE266784B3}" srcOrd="0" destOrd="0" presId="urn:microsoft.com/office/officeart/2005/8/layout/radial1"/>
    <dgm:cxn modelId="{66517A0D-B8DA-4878-8E0B-8898EC3D9CE6}" type="presParOf" srcId="{B226DB14-8EDB-4ACA-AAEE-1518D138BC04}" destId="{DF175AB3-D0D1-473E-BC1C-DED2AD9C600F}" srcOrd="8" destOrd="0" presId="urn:microsoft.com/office/officeart/2005/8/layout/radial1"/>
    <dgm:cxn modelId="{0CEE6DD2-B34C-4892-8172-A6537FC5A330}" type="presParOf" srcId="{B226DB14-8EDB-4ACA-AAEE-1518D138BC04}" destId="{A1633C16-2C59-4168-A47F-B6111AF69B4E}" srcOrd="9" destOrd="0" presId="urn:microsoft.com/office/officeart/2005/8/layout/radial1"/>
    <dgm:cxn modelId="{BC8C0288-4F0E-4166-83A9-497ED047B300}" type="presParOf" srcId="{A1633C16-2C59-4168-A47F-B6111AF69B4E}" destId="{2C10CC66-92F9-4F35-8B07-FBBC0358B722}" srcOrd="0" destOrd="0" presId="urn:microsoft.com/office/officeart/2005/8/layout/radial1"/>
    <dgm:cxn modelId="{C90346EF-298A-47F6-AFD2-120B4FD37543}" type="presParOf" srcId="{B226DB14-8EDB-4ACA-AAEE-1518D138BC04}" destId="{EF43E7E2-2650-4016-A03A-A1A088960233}" srcOrd="10" destOrd="0" presId="urn:microsoft.com/office/officeart/2005/8/layout/radial1"/>
    <dgm:cxn modelId="{25DA02AC-A413-42EC-A230-B410D35FDA38}" type="presParOf" srcId="{B226DB14-8EDB-4ACA-AAEE-1518D138BC04}" destId="{DD0400ED-3A19-4439-9667-2F0152E6937E}" srcOrd="11" destOrd="0" presId="urn:microsoft.com/office/officeart/2005/8/layout/radial1"/>
    <dgm:cxn modelId="{96BF20D1-217A-4C2A-9A75-272FABA80C4E}" type="presParOf" srcId="{DD0400ED-3A19-4439-9667-2F0152E6937E}" destId="{59B2CC25-7907-4EEA-A83F-613AB9C672C4}" srcOrd="0" destOrd="0" presId="urn:microsoft.com/office/officeart/2005/8/layout/radial1"/>
    <dgm:cxn modelId="{D5FF2458-05D2-494D-9019-542E7F54862D}" type="presParOf" srcId="{B226DB14-8EDB-4ACA-AAEE-1518D138BC04}" destId="{BC6853CD-8070-46CD-9475-3D1ADAB19E21}" srcOrd="12" destOrd="0" presId="urn:microsoft.com/office/officeart/2005/8/layout/radial1"/>
    <dgm:cxn modelId="{47D82477-6C72-4786-A335-05F1FC32E6EF}" type="presParOf" srcId="{B226DB14-8EDB-4ACA-AAEE-1518D138BC04}" destId="{9EB8D7E8-EEE3-46EE-9BC2-B7014A23151B}" srcOrd="13" destOrd="0" presId="urn:microsoft.com/office/officeart/2005/8/layout/radial1"/>
    <dgm:cxn modelId="{808F1B00-926E-41A7-B65C-3814F25F5E80}" type="presParOf" srcId="{9EB8D7E8-EEE3-46EE-9BC2-B7014A23151B}" destId="{AC451C13-335F-4A8B-B889-718176740DD6}" srcOrd="0" destOrd="0" presId="urn:microsoft.com/office/officeart/2005/8/layout/radial1"/>
    <dgm:cxn modelId="{18E49E1D-994C-4D37-9045-333850B1F95E}" type="presParOf" srcId="{B226DB14-8EDB-4ACA-AAEE-1518D138BC04}" destId="{E4B7676B-9350-4E85-ADB0-1B02A36F9738}" srcOrd="14" destOrd="0" presId="urn:microsoft.com/office/officeart/2005/8/layout/radial1"/>
    <dgm:cxn modelId="{C840AD08-988E-4F7C-9780-809D1628732D}" type="presParOf" srcId="{B226DB14-8EDB-4ACA-AAEE-1518D138BC04}" destId="{F27F300F-94B3-4FA7-850C-F012AC2549F1}" srcOrd="15" destOrd="0" presId="urn:microsoft.com/office/officeart/2005/8/layout/radial1"/>
    <dgm:cxn modelId="{B03CEDE2-A93B-4DEA-A6EE-40D6414504A2}" type="presParOf" srcId="{F27F300F-94B3-4FA7-850C-F012AC2549F1}" destId="{BE20BDBF-C602-43D3-9363-F362AAEEFC92}" srcOrd="0" destOrd="0" presId="urn:microsoft.com/office/officeart/2005/8/layout/radial1"/>
    <dgm:cxn modelId="{F9F4D899-AC4E-4ED7-8027-348E4544FA57}" type="presParOf" srcId="{B226DB14-8EDB-4ACA-AAEE-1518D138BC04}" destId="{CA37D4E3-AEB1-4BA9-8202-54403E15FABD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D23CCE-D4F5-47BC-B3AB-0E4600654D6B}">
      <dsp:nvSpPr>
        <dsp:cNvPr id="0" name=""/>
        <dsp:cNvSpPr/>
      </dsp:nvSpPr>
      <dsp:spPr>
        <a:xfrm>
          <a:off x="3314699" y="1584946"/>
          <a:ext cx="2345174" cy="407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506"/>
              </a:lnTo>
              <a:lnTo>
                <a:pt x="2345174" y="203506"/>
              </a:lnTo>
              <a:lnTo>
                <a:pt x="2345174" y="407013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E245D3-53D8-4E95-A035-8E3AA4D8F5A5}">
      <dsp:nvSpPr>
        <dsp:cNvPr id="0" name=""/>
        <dsp:cNvSpPr/>
      </dsp:nvSpPr>
      <dsp:spPr>
        <a:xfrm>
          <a:off x="3314700" y="2961040"/>
          <a:ext cx="2345174" cy="407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506"/>
              </a:lnTo>
              <a:lnTo>
                <a:pt x="2345174" y="203506"/>
              </a:lnTo>
              <a:lnTo>
                <a:pt x="2345174" y="407013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1A7592-000D-4A36-98E8-FC0D9F1EF333}">
      <dsp:nvSpPr>
        <dsp:cNvPr id="0" name=""/>
        <dsp:cNvSpPr/>
      </dsp:nvSpPr>
      <dsp:spPr>
        <a:xfrm>
          <a:off x="3268980" y="2961040"/>
          <a:ext cx="91440" cy="4070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7013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98B00C-971E-4E2C-B31C-9C4139E9FE96}">
      <dsp:nvSpPr>
        <dsp:cNvPr id="0" name=""/>
        <dsp:cNvSpPr/>
      </dsp:nvSpPr>
      <dsp:spPr>
        <a:xfrm>
          <a:off x="969525" y="2961040"/>
          <a:ext cx="2345174" cy="407013"/>
        </a:xfrm>
        <a:custGeom>
          <a:avLst/>
          <a:gdLst/>
          <a:ahLst/>
          <a:cxnLst/>
          <a:rect l="0" t="0" r="0" b="0"/>
          <a:pathLst>
            <a:path>
              <a:moveTo>
                <a:pt x="2345174" y="0"/>
              </a:moveTo>
              <a:lnTo>
                <a:pt x="2345174" y="203506"/>
              </a:lnTo>
              <a:lnTo>
                <a:pt x="0" y="203506"/>
              </a:lnTo>
              <a:lnTo>
                <a:pt x="0" y="407013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FF943E-F3C4-4984-8747-F65FFD7F8634}">
      <dsp:nvSpPr>
        <dsp:cNvPr id="0" name=""/>
        <dsp:cNvSpPr/>
      </dsp:nvSpPr>
      <dsp:spPr>
        <a:xfrm>
          <a:off x="3268979" y="1584946"/>
          <a:ext cx="91440" cy="4070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7013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1F04C5-0423-47BD-B211-CE43CB4088EB}">
      <dsp:nvSpPr>
        <dsp:cNvPr id="0" name=""/>
        <dsp:cNvSpPr/>
      </dsp:nvSpPr>
      <dsp:spPr>
        <a:xfrm>
          <a:off x="969525" y="1584946"/>
          <a:ext cx="2345174" cy="407013"/>
        </a:xfrm>
        <a:custGeom>
          <a:avLst/>
          <a:gdLst/>
          <a:ahLst/>
          <a:cxnLst/>
          <a:rect l="0" t="0" r="0" b="0"/>
          <a:pathLst>
            <a:path>
              <a:moveTo>
                <a:pt x="2345174" y="0"/>
              </a:moveTo>
              <a:lnTo>
                <a:pt x="2345174" y="203506"/>
              </a:lnTo>
              <a:lnTo>
                <a:pt x="0" y="203506"/>
              </a:lnTo>
              <a:lnTo>
                <a:pt x="0" y="407013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B1F942-DA4F-4672-8B18-FFF85CDC2A56}">
      <dsp:nvSpPr>
        <dsp:cNvPr id="0" name=""/>
        <dsp:cNvSpPr/>
      </dsp:nvSpPr>
      <dsp:spPr>
        <a:xfrm>
          <a:off x="2345619" y="615865"/>
          <a:ext cx="1938160" cy="9690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smtClean="0">
              <a:ln/>
              <a:effectLst/>
              <a:latin typeface="Arial" pitchFamily="34" charset="0"/>
            </a:rPr>
            <a:t>Chapter2</a:t>
          </a:r>
        </a:p>
      </dsp:txBody>
      <dsp:txXfrm>
        <a:off x="2345619" y="615865"/>
        <a:ext cx="1938160" cy="969080"/>
      </dsp:txXfrm>
    </dsp:sp>
    <dsp:sp modelId="{4BDDE9E1-189F-4AA4-B1B7-973747A63CC9}">
      <dsp:nvSpPr>
        <dsp:cNvPr id="0" name=""/>
        <dsp:cNvSpPr/>
      </dsp:nvSpPr>
      <dsp:spPr>
        <a:xfrm>
          <a:off x="445" y="1991959"/>
          <a:ext cx="1938160" cy="9690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smtClean="0">
              <a:ln/>
              <a:effectLst/>
              <a:latin typeface="Arial" pitchFamily="34" charset="0"/>
            </a:rPr>
            <a:t>Identifiers</a:t>
          </a:r>
        </a:p>
      </dsp:txBody>
      <dsp:txXfrm>
        <a:off x="445" y="1991959"/>
        <a:ext cx="1938160" cy="969080"/>
      </dsp:txXfrm>
    </dsp:sp>
    <dsp:sp modelId="{42895492-D508-44FF-BCF4-70D0EA9A2EA8}">
      <dsp:nvSpPr>
        <dsp:cNvPr id="0" name=""/>
        <dsp:cNvSpPr/>
      </dsp:nvSpPr>
      <dsp:spPr>
        <a:xfrm>
          <a:off x="2345619" y="1991959"/>
          <a:ext cx="1938160" cy="9690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21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21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1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2345619" y="1991959"/>
        <a:ext cx="1938160" cy="969080"/>
      </dsp:txXfrm>
    </dsp:sp>
    <dsp:sp modelId="{F686DB8D-3F3D-4460-BCE2-CF3A85A0E719}">
      <dsp:nvSpPr>
        <dsp:cNvPr id="0" name=""/>
        <dsp:cNvSpPr/>
      </dsp:nvSpPr>
      <dsp:spPr>
        <a:xfrm>
          <a:off x="445" y="3368053"/>
          <a:ext cx="1938160" cy="9690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21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  <a:endParaRPr kumimoji="0" lang="en-US" sz="21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445" y="3368053"/>
        <a:ext cx="1938160" cy="969080"/>
      </dsp:txXfrm>
    </dsp:sp>
    <dsp:sp modelId="{AA50A3D4-2B44-4F02-B2B3-ABF1075BDF54}">
      <dsp:nvSpPr>
        <dsp:cNvPr id="0" name=""/>
        <dsp:cNvSpPr/>
      </dsp:nvSpPr>
      <dsp:spPr>
        <a:xfrm>
          <a:off x="2345619" y="3368053"/>
          <a:ext cx="1938160" cy="9690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21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 </a:t>
          </a:r>
          <a:endParaRPr kumimoji="0" lang="en-US" sz="21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2345619" y="3368053"/>
        <a:ext cx="1938160" cy="969080"/>
      </dsp:txXfrm>
    </dsp:sp>
    <dsp:sp modelId="{207563BD-18CD-457A-B819-33F00F95E7D3}">
      <dsp:nvSpPr>
        <dsp:cNvPr id="0" name=""/>
        <dsp:cNvSpPr/>
      </dsp:nvSpPr>
      <dsp:spPr>
        <a:xfrm>
          <a:off x="4690794" y="3368053"/>
          <a:ext cx="1938160" cy="9690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smtClean="0">
              <a:ln/>
              <a:effectLst/>
              <a:latin typeface="Arial" pitchFamily="34" charset="0"/>
            </a:rPr>
            <a:t>Variables</a:t>
          </a:r>
        </a:p>
      </dsp:txBody>
      <dsp:txXfrm>
        <a:off x="4690794" y="3368053"/>
        <a:ext cx="1938160" cy="969080"/>
      </dsp:txXfrm>
    </dsp:sp>
    <dsp:sp modelId="{12000F60-978D-4EA6-BD38-2E9566EFFA2C}">
      <dsp:nvSpPr>
        <dsp:cNvPr id="0" name=""/>
        <dsp:cNvSpPr/>
      </dsp:nvSpPr>
      <dsp:spPr>
        <a:xfrm>
          <a:off x="4690794" y="1991959"/>
          <a:ext cx="1938160" cy="9690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21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sz="2100" b="0" i="0" u="none" strike="noStrike" kern="1200" cap="none" normalizeH="0" baseline="0" dirty="0" smtClean="0">
            <a:ln/>
            <a:effectLst/>
            <a:latin typeface="Arial" pitchFamily="34" charset="0"/>
          </a:endParaRPr>
        </a:p>
      </dsp:txBody>
      <dsp:txXfrm>
        <a:off x="4690794" y="1991959"/>
        <a:ext cx="1938160" cy="969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70BAFF-B628-41F1-92E0-B497D0893F62}">
      <dsp:nvSpPr>
        <dsp:cNvPr id="0" name=""/>
        <dsp:cNvSpPr/>
      </dsp:nvSpPr>
      <dsp:spPr>
        <a:xfrm>
          <a:off x="2438399" y="1820643"/>
          <a:ext cx="1725185" cy="299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706"/>
              </a:lnTo>
              <a:lnTo>
                <a:pt x="1725185" y="149706"/>
              </a:lnTo>
              <a:lnTo>
                <a:pt x="1725185" y="299412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0D1A92-717E-4806-8C1F-B0DD5BDE56EC}">
      <dsp:nvSpPr>
        <dsp:cNvPr id="0" name=""/>
        <dsp:cNvSpPr/>
      </dsp:nvSpPr>
      <dsp:spPr>
        <a:xfrm>
          <a:off x="2438400" y="2832942"/>
          <a:ext cx="1725185" cy="299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706"/>
              </a:lnTo>
              <a:lnTo>
                <a:pt x="1725185" y="149706"/>
              </a:lnTo>
              <a:lnTo>
                <a:pt x="1725185" y="299412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D7573B-F997-468A-BE34-DDF01A24420C}">
      <dsp:nvSpPr>
        <dsp:cNvPr id="0" name=""/>
        <dsp:cNvSpPr/>
      </dsp:nvSpPr>
      <dsp:spPr>
        <a:xfrm>
          <a:off x="2392680" y="2832942"/>
          <a:ext cx="91440" cy="2994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9412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6A9EA1-5D83-42E3-BD87-0E88115FD841}">
      <dsp:nvSpPr>
        <dsp:cNvPr id="0" name=""/>
        <dsp:cNvSpPr/>
      </dsp:nvSpPr>
      <dsp:spPr>
        <a:xfrm>
          <a:off x="713214" y="2832942"/>
          <a:ext cx="1725185" cy="299412"/>
        </a:xfrm>
        <a:custGeom>
          <a:avLst/>
          <a:gdLst/>
          <a:ahLst/>
          <a:cxnLst/>
          <a:rect l="0" t="0" r="0" b="0"/>
          <a:pathLst>
            <a:path>
              <a:moveTo>
                <a:pt x="1725185" y="0"/>
              </a:moveTo>
              <a:lnTo>
                <a:pt x="1725185" y="149706"/>
              </a:lnTo>
              <a:lnTo>
                <a:pt x="0" y="149706"/>
              </a:lnTo>
              <a:lnTo>
                <a:pt x="0" y="299412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CFDA80-F822-43D6-8D45-AC2D7F0FAD25}">
      <dsp:nvSpPr>
        <dsp:cNvPr id="0" name=""/>
        <dsp:cNvSpPr/>
      </dsp:nvSpPr>
      <dsp:spPr>
        <a:xfrm>
          <a:off x="2392679" y="1820643"/>
          <a:ext cx="91440" cy="2994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9412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62D46-E951-4935-A910-7EB611831DE7}">
      <dsp:nvSpPr>
        <dsp:cNvPr id="0" name=""/>
        <dsp:cNvSpPr/>
      </dsp:nvSpPr>
      <dsp:spPr>
        <a:xfrm>
          <a:off x="713214" y="1820643"/>
          <a:ext cx="1725185" cy="299412"/>
        </a:xfrm>
        <a:custGeom>
          <a:avLst/>
          <a:gdLst/>
          <a:ahLst/>
          <a:cxnLst/>
          <a:rect l="0" t="0" r="0" b="0"/>
          <a:pathLst>
            <a:path>
              <a:moveTo>
                <a:pt x="1725185" y="0"/>
              </a:moveTo>
              <a:lnTo>
                <a:pt x="1725185" y="149706"/>
              </a:lnTo>
              <a:lnTo>
                <a:pt x="0" y="149706"/>
              </a:lnTo>
              <a:lnTo>
                <a:pt x="0" y="299412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CDF49D-1B35-4BB0-A38C-8425793219BD}">
      <dsp:nvSpPr>
        <dsp:cNvPr id="0" name=""/>
        <dsp:cNvSpPr/>
      </dsp:nvSpPr>
      <dsp:spPr>
        <a:xfrm>
          <a:off x="1725513" y="1107757"/>
          <a:ext cx="1425773" cy="7128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500" b="0" i="0" u="none" strike="noStrike" kern="1200" cap="none" normalizeH="0" baseline="0" dirty="0" smtClean="0">
              <a:ln/>
              <a:effectLst/>
              <a:latin typeface="Arial" pitchFamily="34" charset="0"/>
            </a:rPr>
            <a:t>Chapter2</a:t>
          </a:r>
        </a:p>
      </dsp:txBody>
      <dsp:txXfrm>
        <a:off x="1725513" y="1107757"/>
        <a:ext cx="1425773" cy="712886"/>
      </dsp:txXfrm>
    </dsp:sp>
    <dsp:sp modelId="{514B1B4A-B4DA-49ED-91C9-AC5F14695A4C}">
      <dsp:nvSpPr>
        <dsp:cNvPr id="0" name=""/>
        <dsp:cNvSpPr/>
      </dsp:nvSpPr>
      <dsp:spPr>
        <a:xfrm>
          <a:off x="327" y="2120056"/>
          <a:ext cx="1425773" cy="7128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500" b="0" i="0" u="none" strike="noStrike" kern="1200" cap="none" normalizeH="0" baseline="0" dirty="0" smtClean="0">
              <a:ln/>
              <a:effectLst/>
              <a:latin typeface="Arial" pitchFamily="34" charset="0"/>
            </a:rPr>
            <a:t>Identifiers</a:t>
          </a:r>
        </a:p>
      </dsp:txBody>
      <dsp:txXfrm>
        <a:off x="327" y="2120056"/>
        <a:ext cx="1425773" cy="712886"/>
      </dsp:txXfrm>
    </dsp:sp>
    <dsp:sp modelId="{D96D5B6E-EABE-404F-A0E3-8AEA9A69F7F8}">
      <dsp:nvSpPr>
        <dsp:cNvPr id="0" name=""/>
        <dsp:cNvSpPr/>
      </dsp:nvSpPr>
      <dsp:spPr>
        <a:xfrm>
          <a:off x="1725513" y="2120056"/>
          <a:ext cx="1425773" cy="7128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5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1725513" y="2120056"/>
        <a:ext cx="1425773" cy="712886"/>
      </dsp:txXfrm>
    </dsp:sp>
    <dsp:sp modelId="{9DB92AC5-8F7E-4D85-AC0B-2BB4897F8BDD}">
      <dsp:nvSpPr>
        <dsp:cNvPr id="0" name=""/>
        <dsp:cNvSpPr/>
      </dsp:nvSpPr>
      <dsp:spPr>
        <a:xfrm>
          <a:off x="327" y="3132355"/>
          <a:ext cx="1425773" cy="7128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  <a:endParaRPr kumimoji="0" lang="en-US" sz="15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327" y="3132355"/>
        <a:ext cx="1425773" cy="712886"/>
      </dsp:txXfrm>
    </dsp:sp>
    <dsp:sp modelId="{F24EEDED-5700-43FB-B150-AA3C72273566}">
      <dsp:nvSpPr>
        <dsp:cNvPr id="0" name=""/>
        <dsp:cNvSpPr/>
      </dsp:nvSpPr>
      <dsp:spPr>
        <a:xfrm>
          <a:off x="1725513" y="3132355"/>
          <a:ext cx="1425773" cy="7128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 </a:t>
          </a:r>
          <a:endParaRPr kumimoji="0" lang="en-US" sz="15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1725513" y="3132355"/>
        <a:ext cx="1425773" cy="712886"/>
      </dsp:txXfrm>
    </dsp:sp>
    <dsp:sp modelId="{D7301200-EEC9-4885-BB6B-81EFCBD8952B}">
      <dsp:nvSpPr>
        <dsp:cNvPr id="0" name=""/>
        <dsp:cNvSpPr/>
      </dsp:nvSpPr>
      <dsp:spPr>
        <a:xfrm>
          <a:off x="3450699" y="3132355"/>
          <a:ext cx="1425773" cy="7128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500" b="0" i="0" u="none" strike="noStrike" kern="1200" cap="none" normalizeH="0" baseline="0" smtClean="0">
              <a:ln/>
              <a:effectLst/>
              <a:latin typeface="Arial" pitchFamily="34" charset="0"/>
            </a:rPr>
            <a:t>Variables</a:t>
          </a:r>
        </a:p>
      </dsp:txBody>
      <dsp:txXfrm>
        <a:off x="3450699" y="3132355"/>
        <a:ext cx="1425773" cy="712886"/>
      </dsp:txXfrm>
    </dsp:sp>
    <dsp:sp modelId="{DBF31546-8864-40B0-BA23-32FD4BA68C4B}">
      <dsp:nvSpPr>
        <dsp:cNvPr id="0" name=""/>
        <dsp:cNvSpPr/>
      </dsp:nvSpPr>
      <dsp:spPr>
        <a:xfrm>
          <a:off x="3450699" y="2120056"/>
          <a:ext cx="1425773" cy="7128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sz="15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3450699" y="2120056"/>
        <a:ext cx="1425773" cy="7128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378E7-D6AC-4B4F-A330-25EE88BB1FB2}">
      <dsp:nvSpPr>
        <dsp:cNvPr id="0" name=""/>
        <dsp:cNvSpPr/>
      </dsp:nvSpPr>
      <dsp:spPr>
        <a:xfrm>
          <a:off x="2362199" y="1764939"/>
          <a:ext cx="1671273" cy="290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027"/>
              </a:lnTo>
              <a:lnTo>
                <a:pt x="1671273" y="145027"/>
              </a:lnTo>
              <a:lnTo>
                <a:pt x="1671273" y="29005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E3EFE0-D727-4107-ABC7-192128E8BB38}">
      <dsp:nvSpPr>
        <dsp:cNvPr id="0" name=""/>
        <dsp:cNvSpPr/>
      </dsp:nvSpPr>
      <dsp:spPr>
        <a:xfrm>
          <a:off x="2362199" y="2745604"/>
          <a:ext cx="1671273" cy="290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027"/>
              </a:lnTo>
              <a:lnTo>
                <a:pt x="1671273" y="145027"/>
              </a:lnTo>
              <a:lnTo>
                <a:pt x="1671273" y="290055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07D4D-DA6D-45DE-89EC-A08655BCF0BF}">
      <dsp:nvSpPr>
        <dsp:cNvPr id="0" name=""/>
        <dsp:cNvSpPr/>
      </dsp:nvSpPr>
      <dsp:spPr>
        <a:xfrm>
          <a:off x="2316479" y="2745604"/>
          <a:ext cx="91440" cy="2900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0055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40A7F-11A8-461C-B53B-183E0C6E5FC0}">
      <dsp:nvSpPr>
        <dsp:cNvPr id="0" name=""/>
        <dsp:cNvSpPr/>
      </dsp:nvSpPr>
      <dsp:spPr>
        <a:xfrm>
          <a:off x="690926" y="2745604"/>
          <a:ext cx="1671273" cy="290055"/>
        </a:xfrm>
        <a:custGeom>
          <a:avLst/>
          <a:gdLst/>
          <a:ahLst/>
          <a:cxnLst/>
          <a:rect l="0" t="0" r="0" b="0"/>
          <a:pathLst>
            <a:path>
              <a:moveTo>
                <a:pt x="1671273" y="0"/>
              </a:moveTo>
              <a:lnTo>
                <a:pt x="1671273" y="145027"/>
              </a:lnTo>
              <a:lnTo>
                <a:pt x="0" y="145027"/>
              </a:lnTo>
              <a:lnTo>
                <a:pt x="0" y="290055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4AE87-8DC4-4F0B-8D7D-F785D3272797}">
      <dsp:nvSpPr>
        <dsp:cNvPr id="0" name=""/>
        <dsp:cNvSpPr/>
      </dsp:nvSpPr>
      <dsp:spPr>
        <a:xfrm>
          <a:off x="2316479" y="1764939"/>
          <a:ext cx="91440" cy="2900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005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5B0ED1-BD65-4D8E-8B5E-87C2DBF433B9}">
      <dsp:nvSpPr>
        <dsp:cNvPr id="0" name=""/>
        <dsp:cNvSpPr/>
      </dsp:nvSpPr>
      <dsp:spPr>
        <a:xfrm>
          <a:off x="690926" y="1764939"/>
          <a:ext cx="1671273" cy="290055"/>
        </a:xfrm>
        <a:custGeom>
          <a:avLst/>
          <a:gdLst/>
          <a:ahLst/>
          <a:cxnLst/>
          <a:rect l="0" t="0" r="0" b="0"/>
          <a:pathLst>
            <a:path>
              <a:moveTo>
                <a:pt x="1671273" y="0"/>
              </a:moveTo>
              <a:lnTo>
                <a:pt x="1671273" y="145027"/>
              </a:lnTo>
              <a:lnTo>
                <a:pt x="0" y="145027"/>
              </a:lnTo>
              <a:lnTo>
                <a:pt x="0" y="29005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064CCB-39DE-479F-AA9B-F3ACA7BFFC17}">
      <dsp:nvSpPr>
        <dsp:cNvPr id="0" name=""/>
        <dsp:cNvSpPr/>
      </dsp:nvSpPr>
      <dsp:spPr>
        <a:xfrm>
          <a:off x="1671590" y="1074330"/>
          <a:ext cx="1381218" cy="6906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500" b="0" i="0" u="none" strike="noStrike" kern="1200" cap="none" normalizeH="0" baseline="0" smtClean="0">
              <a:ln/>
              <a:effectLst/>
              <a:latin typeface="Arial" pitchFamily="34" charset="0"/>
            </a:rPr>
            <a:t>Chapter2</a:t>
          </a:r>
        </a:p>
      </dsp:txBody>
      <dsp:txXfrm>
        <a:off x="1671590" y="1074330"/>
        <a:ext cx="1381218" cy="690609"/>
      </dsp:txXfrm>
    </dsp:sp>
    <dsp:sp modelId="{BB224FDE-8E25-424C-A25D-C99C9B2046F5}">
      <dsp:nvSpPr>
        <dsp:cNvPr id="0" name=""/>
        <dsp:cNvSpPr/>
      </dsp:nvSpPr>
      <dsp:spPr>
        <a:xfrm>
          <a:off x="317" y="2054995"/>
          <a:ext cx="1381218" cy="6906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500" b="0" i="0" u="none" strike="noStrike" kern="1200" cap="none" normalizeH="0" baseline="0" smtClean="0">
              <a:ln/>
              <a:effectLst/>
              <a:latin typeface="Arial" pitchFamily="34" charset="0"/>
            </a:rPr>
            <a:t>Identifiers</a:t>
          </a:r>
        </a:p>
      </dsp:txBody>
      <dsp:txXfrm>
        <a:off x="317" y="2054995"/>
        <a:ext cx="1381218" cy="690609"/>
      </dsp:txXfrm>
    </dsp:sp>
    <dsp:sp modelId="{297F74F9-F4E5-4D6F-A3E8-6B301141D5D2}">
      <dsp:nvSpPr>
        <dsp:cNvPr id="0" name=""/>
        <dsp:cNvSpPr/>
      </dsp:nvSpPr>
      <dsp:spPr>
        <a:xfrm>
          <a:off x="1671590" y="2054995"/>
          <a:ext cx="1381218" cy="6906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5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1671590" y="2054995"/>
        <a:ext cx="1381218" cy="690609"/>
      </dsp:txXfrm>
    </dsp:sp>
    <dsp:sp modelId="{71C26E1B-E49D-486C-BA48-136B32F1717C}">
      <dsp:nvSpPr>
        <dsp:cNvPr id="0" name=""/>
        <dsp:cNvSpPr/>
      </dsp:nvSpPr>
      <dsp:spPr>
        <a:xfrm>
          <a:off x="317" y="3035660"/>
          <a:ext cx="1381218" cy="6906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</a:t>
          </a:r>
          <a:endParaRPr kumimoji="0" lang="en-US" sz="15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317" y="3035660"/>
        <a:ext cx="1381218" cy="690609"/>
      </dsp:txXfrm>
    </dsp:sp>
    <dsp:sp modelId="{A47BD3B6-8E96-427F-9CD0-E49BB9F89171}">
      <dsp:nvSpPr>
        <dsp:cNvPr id="0" name=""/>
        <dsp:cNvSpPr/>
      </dsp:nvSpPr>
      <dsp:spPr>
        <a:xfrm>
          <a:off x="1671590" y="3035660"/>
          <a:ext cx="1381218" cy="6906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 </a:t>
          </a:r>
          <a:endParaRPr kumimoji="0" lang="en-US" sz="15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1671590" y="3035660"/>
        <a:ext cx="1381218" cy="690609"/>
      </dsp:txXfrm>
    </dsp:sp>
    <dsp:sp modelId="{C68697AF-63A4-44D5-96E8-4F7C4EC9EE90}">
      <dsp:nvSpPr>
        <dsp:cNvPr id="0" name=""/>
        <dsp:cNvSpPr/>
      </dsp:nvSpPr>
      <dsp:spPr>
        <a:xfrm>
          <a:off x="3342864" y="3035660"/>
          <a:ext cx="1381218" cy="6906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500" b="0" i="0" u="none" strike="noStrike" kern="1200" cap="none" normalizeH="0" baseline="0" smtClean="0">
              <a:ln/>
              <a:effectLst/>
              <a:latin typeface="Arial" pitchFamily="34" charset="0"/>
            </a:rPr>
            <a:t>Variables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500" b="0" i="0" u="none" strike="noStrike" kern="1200" cap="none" normalizeH="0" baseline="0" smtClean="0">
              <a:ln/>
              <a:effectLst/>
              <a:latin typeface="Arial" pitchFamily="34" charset="0"/>
            </a:rPr>
            <a:t>(Local)</a:t>
          </a:r>
        </a:p>
      </dsp:txBody>
      <dsp:txXfrm>
        <a:off x="3342864" y="3035660"/>
        <a:ext cx="1381218" cy="690609"/>
      </dsp:txXfrm>
    </dsp:sp>
    <dsp:sp modelId="{5CF5F25D-3B83-4DD0-B370-0198BD1D0529}">
      <dsp:nvSpPr>
        <dsp:cNvPr id="0" name=""/>
        <dsp:cNvSpPr/>
      </dsp:nvSpPr>
      <dsp:spPr>
        <a:xfrm>
          <a:off x="3342864" y="2054995"/>
          <a:ext cx="1381218" cy="6906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sz="15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3342864" y="2054995"/>
        <a:ext cx="1381218" cy="6906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18B734-BE27-4532-BC59-91AED568EB0D}">
      <dsp:nvSpPr>
        <dsp:cNvPr id="0" name=""/>
        <dsp:cNvSpPr/>
      </dsp:nvSpPr>
      <dsp:spPr>
        <a:xfrm>
          <a:off x="3046412" y="1919368"/>
          <a:ext cx="2385969" cy="276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031"/>
              </a:lnTo>
              <a:lnTo>
                <a:pt x="2385969" y="138031"/>
              </a:lnTo>
              <a:lnTo>
                <a:pt x="2385969" y="276062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C9CFD3-6128-49EC-B035-5C9A5A83B30E}">
      <dsp:nvSpPr>
        <dsp:cNvPr id="0" name=""/>
        <dsp:cNvSpPr/>
      </dsp:nvSpPr>
      <dsp:spPr>
        <a:xfrm>
          <a:off x="3046412" y="1919368"/>
          <a:ext cx="795323" cy="276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031"/>
              </a:lnTo>
              <a:lnTo>
                <a:pt x="795323" y="138031"/>
              </a:lnTo>
              <a:lnTo>
                <a:pt x="795323" y="276062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DC06DE-8EE0-4E10-BE39-34BC5933709E}">
      <dsp:nvSpPr>
        <dsp:cNvPr id="0" name=""/>
        <dsp:cNvSpPr/>
      </dsp:nvSpPr>
      <dsp:spPr>
        <a:xfrm>
          <a:off x="2251089" y="1919368"/>
          <a:ext cx="795323" cy="276062"/>
        </a:xfrm>
        <a:custGeom>
          <a:avLst/>
          <a:gdLst/>
          <a:ahLst/>
          <a:cxnLst/>
          <a:rect l="0" t="0" r="0" b="0"/>
          <a:pathLst>
            <a:path>
              <a:moveTo>
                <a:pt x="795323" y="0"/>
              </a:moveTo>
              <a:lnTo>
                <a:pt x="795323" y="138031"/>
              </a:lnTo>
              <a:lnTo>
                <a:pt x="0" y="138031"/>
              </a:lnTo>
              <a:lnTo>
                <a:pt x="0" y="276062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F4AC6-E4F5-4472-A866-06588C2D6D69}">
      <dsp:nvSpPr>
        <dsp:cNvPr id="0" name=""/>
        <dsp:cNvSpPr/>
      </dsp:nvSpPr>
      <dsp:spPr>
        <a:xfrm>
          <a:off x="660443" y="1919368"/>
          <a:ext cx="2385969" cy="276062"/>
        </a:xfrm>
        <a:custGeom>
          <a:avLst/>
          <a:gdLst/>
          <a:ahLst/>
          <a:cxnLst/>
          <a:rect l="0" t="0" r="0" b="0"/>
          <a:pathLst>
            <a:path>
              <a:moveTo>
                <a:pt x="2385969" y="0"/>
              </a:moveTo>
              <a:lnTo>
                <a:pt x="2385969" y="138031"/>
              </a:lnTo>
              <a:lnTo>
                <a:pt x="0" y="138031"/>
              </a:lnTo>
              <a:lnTo>
                <a:pt x="0" y="276062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3776B-1216-416C-BB2C-38107274E17A}">
      <dsp:nvSpPr>
        <dsp:cNvPr id="0" name=""/>
        <dsp:cNvSpPr/>
      </dsp:nvSpPr>
      <dsp:spPr>
        <a:xfrm>
          <a:off x="2389120" y="1262076"/>
          <a:ext cx="1314583" cy="6572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Modes in port</a:t>
          </a:r>
          <a:endParaRPr kumimoji="0" lang="en-US" sz="2000" b="0" i="0" u="none" strike="noStrike" kern="1200" cap="none" normalizeH="0" baseline="0" smtClean="0">
            <a:ln/>
            <a:effectLst/>
            <a:latin typeface="Verdana" pitchFamily="34" charset="0"/>
          </a:endParaRPr>
        </a:p>
      </dsp:txBody>
      <dsp:txXfrm>
        <a:off x="2389120" y="1262076"/>
        <a:ext cx="1314583" cy="657291"/>
      </dsp:txXfrm>
    </dsp:sp>
    <dsp:sp modelId="{C667F79A-C6AC-4AE1-B92B-56BD9FAADC3F}">
      <dsp:nvSpPr>
        <dsp:cNvPr id="0" name=""/>
        <dsp:cNvSpPr/>
      </dsp:nvSpPr>
      <dsp:spPr>
        <a:xfrm>
          <a:off x="3151" y="2195431"/>
          <a:ext cx="1314583" cy="6572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dirty="0" smtClean="0">
              <a:ln/>
              <a:effectLst/>
              <a:latin typeface="Verdana" pitchFamily="34" charset="0"/>
            </a:rPr>
            <a:t>in</a:t>
          </a:r>
        </a:p>
      </dsp:txBody>
      <dsp:txXfrm>
        <a:off x="3151" y="2195431"/>
        <a:ext cx="1314583" cy="657291"/>
      </dsp:txXfrm>
    </dsp:sp>
    <dsp:sp modelId="{D6322265-A75D-44CC-BF0D-2CDFE6F1E372}">
      <dsp:nvSpPr>
        <dsp:cNvPr id="0" name=""/>
        <dsp:cNvSpPr/>
      </dsp:nvSpPr>
      <dsp:spPr>
        <a:xfrm>
          <a:off x="1593797" y="2195431"/>
          <a:ext cx="1314583" cy="6572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out</a:t>
          </a:r>
          <a:endParaRPr kumimoji="0" lang="en-US" sz="2000" b="0" i="0" u="none" strike="noStrike" kern="1200" cap="none" normalizeH="0" baseline="0" dirty="0" smtClean="0">
            <a:ln/>
            <a:effectLst/>
            <a:latin typeface="Verdana" pitchFamily="34" charset="0"/>
          </a:endParaRPr>
        </a:p>
      </dsp:txBody>
      <dsp:txXfrm>
        <a:off x="1593797" y="2195431"/>
        <a:ext cx="1314583" cy="657291"/>
      </dsp:txXfrm>
    </dsp:sp>
    <dsp:sp modelId="{EBD012C1-A71C-429D-90B8-C330D46B4358}">
      <dsp:nvSpPr>
        <dsp:cNvPr id="0" name=""/>
        <dsp:cNvSpPr/>
      </dsp:nvSpPr>
      <dsp:spPr>
        <a:xfrm>
          <a:off x="3184443" y="2195431"/>
          <a:ext cx="1314583" cy="6572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inout</a:t>
          </a:r>
          <a:endParaRPr kumimoji="0" lang="en-US" sz="2000" b="0" i="0" u="none" strike="noStrike" kern="1200" cap="none" normalizeH="0" baseline="0" smtClean="0">
            <a:ln/>
            <a:effectLst/>
            <a:latin typeface="Verdana" pitchFamily="34" charset="0"/>
          </a:endParaRPr>
        </a:p>
      </dsp:txBody>
      <dsp:txXfrm>
        <a:off x="3184443" y="2195431"/>
        <a:ext cx="1314583" cy="657291"/>
      </dsp:txXfrm>
    </dsp:sp>
    <dsp:sp modelId="{D36238E9-FB33-4F5B-B2D8-4E575BF4F926}">
      <dsp:nvSpPr>
        <dsp:cNvPr id="0" name=""/>
        <dsp:cNvSpPr/>
      </dsp:nvSpPr>
      <dsp:spPr>
        <a:xfrm>
          <a:off x="4775089" y="2195431"/>
          <a:ext cx="1314583" cy="6572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/>
              <a:effectLst/>
              <a:latin typeface="Tahoma" pitchFamily="34" charset="0"/>
              <a:ea typeface="新細明體" pitchFamily="18" charset="-120"/>
            </a:rPr>
            <a:t>buffer</a:t>
          </a:r>
          <a:endParaRPr kumimoji="0" lang="en-US" sz="2000" b="0" i="0" u="none" strike="noStrike" kern="1200" cap="none" normalizeH="0" baseline="0" smtClean="0">
            <a:ln/>
            <a:effectLst/>
            <a:latin typeface="Verdana" pitchFamily="34" charset="0"/>
          </a:endParaRPr>
        </a:p>
      </dsp:txBody>
      <dsp:txXfrm>
        <a:off x="4775089" y="2195431"/>
        <a:ext cx="1314583" cy="6572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754F83-2B80-4FF8-90DE-A4E13B4B4D88}">
      <dsp:nvSpPr>
        <dsp:cNvPr id="0" name=""/>
        <dsp:cNvSpPr/>
      </dsp:nvSpPr>
      <dsp:spPr>
        <a:xfrm>
          <a:off x="3047999" y="1732880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32"/>
              </a:lnTo>
              <a:lnTo>
                <a:pt x="2156482" y="187132"/>
              </a:lnTo>
              <a:lnTo>
                <a:pt x="2156482" y="37426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E5DF8E-3BFF-42EC-86E4-8E091114643E}">
      <dsp:nvSpPr>
        <dsp:cNvPr id="0" name=""/>
        <dsp:cNvSpPr/>
      </dsp:nvSpPr>
      <dsp:spPr>
        <a:xfrm>
          <a:off x="3047999" y="2998254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32"/>
              </a:lnTo>
              <a:lnTo>
                <a:pt x="2156482" y="187132"/>
              </a:lnTo>
              <a:lnTo>
                <a:pt x="2156482" y="374265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8A264D-146F-4B0B-A12B-C12408A77AF7}">
      <dsp:nvSpPr>
        <dsp:cNvPr id="0" name=""/>
        <dsp:cNvSpPr/>
      </dsp:nvSpPr>
      <dsp:spPr>
        <a:xfrm>
          <a:off x="3002279" y="2998254"/>
          <a:ext cx="91440" cy="3742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4265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6105A8-0814-4E5F-B93C-961E4D02AD37}">
      <dsp:nvSpPr>
        <dsp:cNvPr id="0" name=""/>
        <dsp:cNvSpPr/>
      </dsp:nvSpPr>
      <dsp:spPr>
        <a:xfrm>
          <a:off x="891517" y="2998254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2156482" y="0"/>
              </a:moveTo>
              <a:lnTo>
                <a:pt x="2156482" y="187132"/>
              </a:lnTo>
              <a:lnTo>
                <a:pt x="0" y="187132"/>
              </a:lnTo>
              <a:lnTo>
                <a:pt x="0" y="374265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215BF0-CF97-498D-9523-E82DED51AF2F}">
      <dsp:nvSpPr>
        <dsp:cNvPr id="0" name=""/>
        <dsp:cNvSpPr/>
      </dsp:nvSpPr>
      <dsp:spPr>
        <a:xfrm>
          <a:off x="3002279" y="1732880"/>
          <a:ext cx="91440" cy="3742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426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37BE6-F938-44C4-A570-8FF199B66279}">
      <dsp:nvSpPr>
        <dsp:cNvPr id="0" name=""/>
        <dsp:cNvSpPr/>
      </dsp:nvSpPr>
      <dsp:spPr>
        <a:xfrm>
          <a:off x="891517" y="1732880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2156482" y="0"/>
              </a:moveTo>
              <a:lnTo>
                <a:pt x="2156482" y="187132"/>
              </a:lnTo>
              <a:lnTo>
                <a:pt x="0" y="187132"/>
              </a:lnTo>
              <a:lnTo>
                <a:pt x="0" y="37426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D4743-EA5B-4C2C-9B1D-F2E43D8524FA}">
      <dsp:nvSpPr>
        <dsp:cNvPr id="0" name=""/>
        <dsp:cNvSpPr/>
      </dsp:nvSpPr>
      <dsp:spPr>
        <a:xfrm>
          <a:off x="2156891" y="841771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/>
              <a:effectLst/>
              <a:latin typeface="Arial" pitchFamily="34" charset="0"/>
            </a:rPr>
            <a:t>Chapter2</a:t>
          </a:r>
        </a:p>
      </dsp:txBody>
      <dsp:txXfrm>
        <a:off x="2156891" y="841771"/>
        <a:ext cx="1782216" cy="891108"/>
      </dsp:txXfrm>
    </dsp:sp>
    <dsp:sp modelId="{45DA947A-F1D4-4DF5-A59C-CB6DF6A13F7B}">
      <dsp:nvSpPr>
        <dsp:cNvPr id="0" name=""/>
        <dsp:cNvSpPr/>
      </dsp:nvSpPr>
      <dsp:spPr>
        <a:xfrm>
          <a:off x="409" y="2107145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/>
              <a:effectLst/>
              <a:latin typeface="Arial" pitchFamily="34" charset="0"/>
            </a:rPr>
            <a:t>Identifiers</a:t>
          </a:r>
        </a:p>
      </dsp:txBody>
      <dsp:txXfrm>
        <a:off x="409" y="2107145"/>
        <a:ext cx="1782216" cy="891108"/>
      </dsp:txXfrm>
    </dsp:sp>
    <dsp:sp modelId="{96C159AD-38FE-4549-9197-44106E2F904B}">
      <dsp:nvSpPr>
        <dsp:cNvPr id="0" name=""/>
        <dsp:cNvSpPr/>
      </dsp:nvSpPr>
      <dsp:spPr>
        <a:xfrm>
          <a:off x="2156891" y="2107145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2156891" y="2107145"/>
        <a:ext cx="1782216" cy="891108"/>
      </dsp:txXfrm>
    </dsp:sp>
    <dsp:sp modelId="{CF32029A-3CB0-4DA2-8CF6-4B7DF0EB927C}">
      <dsp:nvSpPr>
        <dsp:cNvPr id="0" name=""/>
        <dsp:cNvSpPr/>
      </dsp:nvSpPr>
      <dsp:spPr>
        <a:xfrm>
          <a:off x="409" y="3372519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</a:t>
          </a:r>
          <a:endParaRPr kumimoji="0" lang="en-US" sz="19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409" y="3372519"/>
        <a:ext cx="1782216" cy="891108"/>
      </dsp:txXfrm>
    </dsp:sp>
    <dsp:sp modelId="{F9296B05-DF90-4744-806E-5163BE8D0D97}">
      <dsp:nvSpPr>
        <dsp:cNvPr id="0" name=""/>
        <dsp:cNvSpPr/>
      </dsp:nvSpPr>
      <dsp:spPr>
        <a:xfrm>
          <a:off x="2156891" y="3372519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 </a:t>
          </a:r>
          <a:endParaRPr kumimoji="0" lang="en-US" sz="19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2156891" y="3372519"/>
        <a:ext cx="1782216" cy="891108"/>
      </dsp:txXfrm>
    </dsp:sp>
    <dsp:sp modelId="{4D7DC569-0480-461B-B382-20BD139898C7}">
      <dsp:nvSpPr>
        <dsp:cNvPr id="0" name=""/>
        <dsp:cNvSpPr/>
      </dsp:nvSpPr>
      <dsp:spPr>
        <a:xfrm>
          <a:off x="4313373" y="3372519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/>
              <a:effectLst/>
              <a:latin typeface="Arial" pitchFamily="34" charset="0"/>
            </a:rPr>
            <a:t>Variables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/>
              <a:effectLst/>
              <a:latin typeface="Arial" pitchFamily="34" charset="0"/>
            </a:rPr>
            <a:t>(Local)</a:t>
          </a:r>
        </a:p>
      </dsp:txBody>
      <dsp:txXfrm>
        <a:off x="4313373" y="3372519"/>
        <a:ext cx="1782216" cy="891108"/>
      </dsp:txXfrm>
    </dsp:sp>
    <dsp:sp modelId="{D6611CCB-4491-4A16-BFA7-6174CEA0E047}">
      <dsp:nvSpPr>
        <dsp:cNvPr id="0" name=""/>
        <dsp:cNvSpPr/>
      </dsp:nvSpPr>
      <dsp:spPr>
        <a:xfrm>
          <a:off x="4313373" y="2107145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sz="19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4313373" y="2107145"/>
        <a:ext cx="1782216" cy="8911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EBC51B-B7C6-4DBD-95AB-383EADF90D16}">
      <dsp:nvSpPr>
        <dsp:cNvPr id="0" name=""/>
        <dsp:cNvSpPr/>
      </dsp:nvSpPr>
      <dsp:spPr>
        <a:xfrm>
          <a:off x="2552700" y="1866100"/>
          <a:ext cx="1806053" cy="313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723"/>
              </a:lnTo>
              <a:lnTo>
                <a:pt x="1806053" y="156723"/>
              </a:lnTo>
              <a:lnTo>
                <a:pt x="1806053" y="313447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B3293C-FB19-4F2D-9247-287A9F5F84D7}">
      <dsp:nvSpPr>
        <dsp:cNvPr id="0" name=""/>
        <dsp:cNvSpPr/>
      </dsp:nvSpPr>
      <dsp:spPr>
        <a:xfrm>
          <a:off x="2552699" y="2925851"/>
          <a:ext cx="1806053" cy="313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723"/>
              </a:lnTo>
              <a:lnTo>
                <a:pt x="1806053" y="156723"/>
              </a:lnTo>
              <a:lnTo>
                <a:pt x="1806053" y="313447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B50382-1771-46C6-8DE8-57F2F42DA38F}">
      <dsp:nvSpPr>
        <dsp:cNvPr id="0" name=""/>
        <dsp:cNvSpPr/>
      </dsp:nvSpPr>
      <dsp:spPr>
        <a:xfrm>
          <a:off x="2506979" y="2925851"/>
          <a:ext cx="91440" cy="3200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283"/>
              </a:lnTo>
              <a:lnTo>
                <a:pt x="56496" y="163283"/>
              </a:lnTo>
              <a:lnTo>
                <a:pt x="56496" y="320007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41C4CC-73BD-45FC-91CB-44E3695FD402}">
      <dsp:nvSpPr>
        <dsp:cNvPr id="0" name=""/>
        <dsp:cNvSpPr/>
      </dsp:nvSpPr>
      <dsp:spPr>
        <a:xfrm>
          <a:off x="746646" y="2925851"/>
          <a:ext cx="1806053" cy="313447"/>
        </a:xfrm>
        <a:custGeom>
          <a:avLst/>
          <a:gdLst/>
          <a:ahLst/>
          <a:cxnLst/>
          <a:rect l="0" t="0" r="0" b="0"/>
          <a:pathLst>
            <a:path>
              <a:moveTo>
                <a:pt x="1806053" y="0"/>
              </a:moveTo>
              <a:lnTo>
                <a:pt x="1806053" y="156723"/>
              </a:lnTo>
              <a:lnTo>
                <a:pt x="0" y="156723"/>
              </a:lnTo>
              <a:lnTo>
                <a:pt x="0" y="313447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B6C3A-4918-40DF-BBD7-2370737CA2E6}">
      <dsp:nvSpPr>
        <dsp:cNvPr id="0" name=""/>
        <dsp:cNvSpPr/>
      </dsp:nvSpPr>
      <dsp:spPr>
        <a:xfrm>
          <a:off x="2506979" y="1866100"/>
          <a:ext cx="91440" cy="3134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447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2860C-575C-4A49-BDD2-446A3C6B45D0}">
      <dsp:nvSpPr>
        <dsp:cNvPr id="0" name=""/>
        <dsp:cNvSpPr/>
      </dsp:nvSpPr>
      <dsp:spPr>
        <a:xfrm>
          <a:off x="746646" y="1866100"/>
          <a:ext cx="1806053" cy="313447"/>
        </a:xfrm>
        <a:custGeom>
          <a:avLst/>
          <a:gdLst/>
          <a:ahLst/>
          <a:cxnLst/>
          <a:rect l="0" t="0" r="0" b="0"/>
          <a:pathLst>
            <a:path>
              <a:moveTo>
                <a:pt x="1806053" y="0"/>
              </a:moveTo>
              <a:lnTo>
                <a:pt x="1806053" y="156723"/>
              </a:lnTo>
              <a:lnTo>
                <a:pt x="0" y="156723"/>
              </a:lnTo>
              <a:lnTo>
                <a:pt x="0" y="313447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0F2DB-8532-463D-A611-1C4DD1CC3916}">
      <dsp:nvSpPr>
        <dsp:cNvPr id="0" name=""/>
        <dsp:cNvSpPr/>
      </dsp:nvSpPr>
      <dsp:spPr>
        <a:xfrm>
          <a:off x="1806396" y="1119797"/>
          <a:ext cx="1492606" cy="746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0" i="0" u="none" strike="noStrike" kern="1200" cap="none" normalizeH="0" baseline="0" smtClean="0">
              <a:ln/>
              <a:effectLst/>
              <a:latin typeface="Arial" pitchFamily="34" charset="0"/>
            </a:rPr>
            <a:t>Chapter2</a:t>
          </a:r>
        </a:p>
      </dsp:txBody>
      <dsp:txXfrm>
        <a:off x="1806396" y="1119797"/>
        <a:ext cx="1492606" cy="746303"/>
      </dsp:txXfrm>
    </dsp:sp>
    <dsp:sp modelId="{B692C637-024A-47EA-947B-19CB1D56695F}">
      <dsp:nvSpPr>
        <dsp:cNvPr id="0" name=""/>
        <dsp:cNvSpPr/>
      </dsp:nvSpPr>
      <dsp:spPr>
        <a:xfrm>
          <a:off x="342" y="2179548"/>
          <a:ext cx="1492606" cy="746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0" i="0" u="none" strike="noStrike" kern="1200" cap="none" normalizeH="0" baseline="0" smtClean="0">
              <a:ln/>
              <a:effectLst/>
              <a:latin typeface="Arial" pitchFamily="34" charset="0"/>
            </a:rPr>
            <a:t>Identifiers</a:t>
          </a:r>
        </a:p>
      </dsp:txBody>
      <dsp:txXfrm>
        <a:off x="342" y="2179548"/>
        <a:ext cx="1492606" cy="746303"/>
      </dsp:txXfrm>
    </dsp:sp>
    <dsp:sp modelId="{5D3030A9-6400-4612-96FC-83A0D9859DDA}">
      <dsp:nvSpPr>
        <dsp:cNvPr id="0" name=""/>
        <dsp:cNvSpPr/>
      </dsp:nvSpPr>
      <dsp:spPr>
        <a:xfrm>
          <a:off x="1806396" y="2179548"/>
          <a:ext cx="1492606" cy="746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6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6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600" b="0" i="0" u="none" strike="noStrike" kern="1200" cap="none" normalizeH="0" baseline="0" dirty="0" smtClean="0">
            <a:ln/>
            <a:effectLst/>
            <a:latin typeface="Arial" pitchFamily="34" charset="0"/>
          </a:endParaRPr>
        </a:p>
      </dsp:txBody>
      <dsp:txXfrm>
        <a:off x="1806396" y="2179548"/>
        <a:ext cx="1492606" cy="746303"/>
      </dsp:txXfrm>
    </dsp:sp>
    <dsp:sp modelId="{9F283748-B158-4388-B407-9B472DA54C7A}">
      <dsp:nvSpPr>
        <dsp:cNvPr id="0" name=""/>
        <dsp:cNvSpPr/>
      </dsp:nvSpPr>
      <dsp:spPr>
        <a:xfrm>
          <a:off x="342" y="3239299"/>
          <a:ext cx="1492606" cy="746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6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6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</a:t>
          </a:r>
          <a:endParaRPr kumimoji="0" lang="en-US" sz="16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342" y="3239299"/>
        <a:ext cx="1492606" cy="746303"/>
      </dsp:txXfrm>
    </dsp:sp>
    <dsp:sp modelId="{69E4199B-1760-40EF-AE52-7F1A9EF6A4AB}">
      <dsp:nvSpPr>
        <dsp:cNvPr id="0" name=""/>
        <dsp:cNvSpPr/>
      </dsp:nvSpPr>
      <dsp:spPr>
        <a:xfrm>
          <a:off x="1817173" y="3245859"/>
          <a:ext cx="1492606" cy="746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6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6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 </a:t>
          </a:r>
          <a:endParaRPr kumimoji="0" lang="en-US" sz="16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1817173" y="3245859"/>
        <a:ext cx="1492606" cy="746303"/>
      </dsp:txXfrm>
    </dsp:sp>
    <dsp:sp modelId="{11925282-55E1-4453-9EDE-66240CE3803D}">
      <dsp:nvSpPr>
        <dsp:cNvPr id="0" name=""/>
        <dsp:cNvSpPr/>
      </dsp:nvSpPr>
      <dsp:spPr>
        <a:xfrm>
          <a:off x="3612450" y="3239299"/>
          <a:ext cx="1492606" cy="746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0" i="0" u="none" strike="noStrike" kern="1200" cap="none" normalizeH="0" baseline="0" smtClean="0">
              <a:ln/>
              <a:effectLst/>
              <a:latin typeface="Arial" pitchFamily="34" charset="0"/>
            </a:rPr>
            <a:t>Variables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0" i="0" u="none" strike="noStrike" kern="1200" cap="none" normalizeH="0" baseline="0" smtClean="0">
              <a:ln/>
              <a:effectLst/>
              <a:latin typeface="Arial" pitchFamily="34" charset="0"/>
            </a:rPr>
            <a:t>(Local)</a:t>
          </a:r>
        </a:p>
      </dsp:txBody>
      <dsp:txXfrm>
        <a:off x="3612450" y="3239299"/>
        <a:ext cx="1492606" cy="746303"/>
      </dsp:txXfrm>
    </dsp:sp>
    <dsp:sp modelId="{7E36A194-B8B4-4336-9CF0-11622CB2BA1C}">
      <dsp:nvSpPr>
        <dsp:cNvPr id="0" name=""/>
        <dsp:cNvSpPr/>
      </dsp:nvSpPr>
      <dsp:spPr>
        <a:xfrm>
          <a:off x="3612450" y="2179548"/>
          <a:ext cx="1492606" cy="746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6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sz="16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3612450" y="2179548"/>
        <a:ext cx="1492606" cy="7463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F37D5-BEFD-44F2-BAE1-D7E7FD9E5D9C}">
      <dsp:nvSpPr>
        <dsp:cNvPr id="0" name=""/>
        <dsp:cNvSpPr/>
      </dsp:nvSpPr>
      <dsp:spPr>
        <a:xfrm>
          <a:off x="1638300" y="1330202"/>
          <a:ext cx="1159109" cy="2011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583"/>
              </a:lnTo>
              <a:lnTo>
                <a:pt x="1159109" y="100583"/>
              </a:lnTo>
              <a:lnTo>
                <a:pt x="1159109" y="201167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55393D-266D-470B-857B-026A64583F3F}">
      <dsp:nvSpPr>
        <dsp:cNvPr id="0" name=""/>
        <dsp:cNvSpPr/>
      </dsp:nvSpPr>
      <dsp:spPr>
        <a:xfrm>
          <a:off x="1638299" y="2010341"/>
          <a:ext cx="1159109" cy="2011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583"/>
              </a:lnTo>
              <a:lnTo>
                <a:pt x="1159109" y="100583"/>
              </a:lnTo>
              <a:lnTo>
                <a:pt x="1159109" y="201167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148E32-FBF1-495B-BA99-411B1B25ABB0}">
      <dsp:nvSpPr>
        <dsp:cNvPr id="0" name=""/>
        <dsp:cNvSpPr/>
      </dsp:nvSpPr>
      <dsp:spPr>
        <a:xfrm>
          <a:off x="1592579" y="2010341"/>
          <a:ext cx="91440" cy="2011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1167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8D5D61-D426-40BD-A781-BC5A945764F1}">
      <dsp:nvSpPr>
        <dsp:cNvPr id="0" name=""/>
        <dsp:cNvSpPr/>
      </dsp:nvSpPr>
      <dsp:spPr>
        <a:xfrm>
          <a:off x="479190" y="2010341"/>
          <a:ext cx="1159109" cy="201167"/>
        </a:xfrm>
        <a:custGeom>
          <a:avLst/>
          <a:gdLst/>
          <a:ahLst/>
          <a:cxnLst/>
          <a:rect l="0" t="0" r="0" b="0"/>
          <a:pathLst>
            <a:path>
              <a:moveTo>
                <a:pt x="1159109" y="0"/>
              </a:moveTo>
              <a:lnTo>
                <a:pt x="1159109" y="100583"/>
              </a:lnTo>
              <a:lnTo>
                <a:pt x="0" y="100583"/>
              </a:lnTo>
              <a:lnTo>
                <a:pt x="0" y="201167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4B6A0-F21A-419D-BCCE-932E75388536}">
      <dsp:nvSpPr>
        <dsp:cNvPr id="0" name=""/>
        <dsp:cNvSpPr/>
      </dsp:nvSpPr>
      <dsp:spPr>
        <a:xfrm>
          <a:off x="1592579" y="1330202"/>
          <a:ext cx="91440" cy="2011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1167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992C44-5677-461D-A024-3D63128BCB73}">
      <dsp:nvSpPr>
        <dsp:cNvPr id="0" name=""/>
        <dsp:cNvSpPr/>
      </dsp:nvSpPr>
      <dsp:spPr>
        <a:xfrm>
          <a:off x="479190" y="1330202"/>
          <a:ext cx="1159109" cy="201167"/>
        </a:xfrm>
        <a:custGeom>
          <a:avLst/>
          <a:gdLst/>
          <a:ahLst/>
          <a:cxnLst/>
          <a:rect l="0" t="0" r="0" b="0"/>
          <a:pathLst>
            <a:path>
              <a:moveTo>
                <a:pt x="1159109" y="0"/>
              </a:moveTo>
              <a:lnTo>
                <a:pt x="1159109" y="100583"/>
              </a:lnTo>
              <a:lnTo>
                <a:pt x="0" y="100583"/>
              </a:lnTo>
              <a:lnTo>
                <a:pt x="0" y="201167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48D3DE-03C7-4A29-9F11-DFD73DCB47B0}">
      <dsp:nvSpPr>
        <dsp:cNvPr id="0" name=""/>
        <dsp:cNvSpPr/>
      </dsp:nvSpPr>
      <dsp:spPr>
        <a:xfrm>
          <a:off x="1159329" y="851232"/>
          <a:ext cx="957941" cy="4789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000" b="0" i="0" u="none" strike="noStrike" kern="1200" cap="none" normalizeH="0" baseline="0" smtClean="0">
              <a:ln/>
              <a:effectLst/>
              <a:latin typeface="Arial" pitchFamily="34" charset="0"/>
            </a:rPr>
            <a:t>Chapter2</a:t>
          </a:r>
        </a:p>
      </dsp:txBody>
      <dsp:txXfrm>
        <a:off x="1159329" y="851232"/>
        <a:ext cx="957941" cy="478970"/>
      </dsp:txXfrm>
    </dsp:sp>
    <dsp:sp modelId="{C65C1CBF-5778-4DB3-84C6-D4798BAB58B7}">
      <dsp:nvSpPr>
        <dsp:cNvPr id="0" name=""/>
        <dsp:cNvSpPr/>
      </dsp:nvSpPr>
      <dsp:spPr>
        <a:xfrm>
          <a:off x="219" y="1531370"/>
          <a:ext cx="957941" cy="4789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000" b="0" i="0" u="none" strike="noStrike" kern="1200" cap="none" normalizeH="0" baseline="0" smtClean="0">
              <a:ln/>
              <a:effectLst/>
              <a:latin typeface="Arial" pitchFamily="34" charset="0"/>
            </a:rPr>
            <a:t>Identifiers</a:t>
          </a:r>
        </a:p>
      </dsp:txBody>
      <dsp:txXfrm>
        <a:off x="219" y="1531370"/>
        <a:ext cx="957941" cy="478970"/>
      </dsp:txXfrm>
    </dsp:sp>
    <dsp:sp modelId="{FB53E48E-FE7F-4CC6-A23A-DB474752225C}">
      <dsp:nvSpPr>
        <dsp:cNvPr id="0" name=""/>
        <dsp:cNvSpPr/>
      </dsp:nvSpPr>
      <dsp:spPr>
        <a:xfrm>
          <a:off x="1159329" y="1531370"/>
          <a:ext cx="957941" cy="4789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objects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0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1159329" y="1531370"/>
        <a:ext cx="957941" cy="478970"/>
      </dsp:txXfrm>
    </dsp:sp>
    <dsp:sp modelId="{D5425F43-D9D9-437F-98EB-D7B8968FFFE8}">
      <dsp:nvSpPr>
        <dsp:cNvPr id="0" name=""/>
        <dsp:cNvSpPr/>
      </dsp:nvSpPr>
      <dsp:spPr>
        <a:xfrm>
          <a:off x="219" y="2211509"/>
          <a:ext cx="957941" cy="4789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Constants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</a:t>
          </a:r>
          <a:endParaRPr kumimoji="0" lang="en-US" sz="10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219" y="2211509"/>
        <a:ext cx="957941" cy="478970"/>
      </dsp:txXfrm>
    </dsp:sp>
    <dsp:sp modelId="{A7909E83-227B-4BB8-9078-7FD847CF748E}">
      <dsp:nvSpPr>
        <dsp:cNvPr id="0" name=""/>
        <dsp:cNvSpPr/>
      </dsp:nvSpPr>
      <dsp:spPr>
        <a:xfrm>
          <a:off x="1159329" y="2211509"/>
          <a:ext cx="957941" cy="4789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Signals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(Global) </a:t>
          </a:r>
          <a:endParaRPr kumimoji="0" lang="en-US" sz="10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1159329" y="2211509"/>
        <a:ext cx="957941" cy="478970"/>
      </dsp:txXfrm>
    </dsp:sp>
    <dsp:sp modelId="{F9976FD9-83F8-4F1D-9ED0-69599D4CD6A3}">
      <dsp:nvSpPr>
        <dsp:cNvPr id="0" name=""/>
        <dsp:cNvSpPr/>
      </dsp:nvSpPr>
      <dsp:spPr>
        <a:xfrm>
          <a:off x="2318438" y="2211509"/>
          <a:ext cx="957941" cy="4789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000" b="0" i="0" u="none" strike="noStrike" kern="1200" cap="none" normalizeH="0" baseline="0" smtClean="0">
              <a:ln/>
              <a:effectLst/>
              <a:latin typeface="Arial" pitchFamily="34" charset="0"/>
            </a:rPr>
            <a:t>Variables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000" b="0" i="0" u="none" strike="noStrike" kern="1200" cap="none" normalizeH="0" baseline="0" smtClean="0">
              <a:ln/>
              <a:effectLst/>
              <a:latin typeface="Arial" pitchFamily="34" charset="0"/>
            </a:rPr>
            <a:t>(Local)</a:t>
          </a:r>
        </a:p>
      </dsp:txBody>
      <dsp:txXfrm>
        <a:off x="2318438" y="2211509"/>
        <a:ext cx="957941" cy="478970"/>
      </dsp:txXfrm>
    </dsp:sp>
    <dsp:sp modelId="{D08A549B-18A0-4AC4-890F-F7D46ED35691}">
      <dsp:nvSpPr>
        <dsp:cNvPr id="0" name=""/>
        <dsp:cNvSpPr/>
      </dsp:nvSpPr>
      <dsp:spPr>
        <a:xfrm>
          <a:off x="2318438" y="1531370"/>
          <a:ext cx="957941" cy="4789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Data types</a:t>
          </a:r>
          <a:endParaRPr kumimoji="0" lang="en-US" sz="10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2318438" y="1531370"/>
        <a:ext cx="957941" cy="47897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8CF62D-F5CC-470E-BBEA-4120C770774A}">
      <dsp:nvSpPr>
        <dsp:cNvPr id="0" name=""/>
        <dsp:cNvSpPr/>
      </dsp:nvSpPr>
      <dsp:spPr>
        <a:xfrm>
          <a:off x="2154711" y="2491261"/>
          <a:ext cx="1265876" cy="12658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800" b="0" i="0" u="none" strike="noStrike" kern="1200" cap="none" normalizeH="0" baseline="0" smtClean="0">
              <a:ln/>
              <a:effectLst/>
              <a:latin typeface="Arial" pitchFamily="34" charset="0"/>
            </a:rPr>
            <a:t>Data types</a:t>
          </a:r>
        </a:p>
      </dsp:txBody>
      <dsp:txXfrm>
        <a:off x="2340094" y="2676644"/>
        <a:ext cx="895110" cy="895110"/>
      </dsp:txXfrm>
    </dsp:sp>
    <dsp:sp modelId="{968FD000-E87E-4921-8ECD-8178BD3132E2}">
      <dsp:nvSpPr>
        <dsp:cNvPr id="0" name=""/>
        <dsp:cNvSpPr/>
      </dsp:nvSpPr>
      <dsp:spPr>
        <a:xfrm rot="16200000">
          <a:off x="2344951" y="2028128"/>
          <a:ext cx="885397" cy="40869"/>
        </a:xfrm>
        <a:custGeom>
          <a:avLst/>
          <a:gdLst/>
          <a:ahLst/>
          <a:cxnLst/>
          <a:rect l="0" t="0" r="0" b="0"/>
          <a:pathLst>
            <a:path>
              <a:moveTo>
                <a:pt x="0" y="20434"/>
              </a:moveTo>
              <a:lnTo>
                <a:pt x="885397" y="2043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65515" y="2026428"/>
        <a:ext cx="44269" cy="44269"/>
      </dsp:txXfrm>
    </dsp:sp>
    <dsp:sp modelId="{92C5E446-80EE-4202-AEA2-DE328EB80C25}">
      <dsp:nvSpPr>
        <dsp:cNvPr id="0" name=""/>
        <dsp:cNvSpPr/>
      </dsp:nvSpPr>
      <dsp:spPr>
        <a:xfrm>
          <a:off x="2154711" y="339988"/>
          <a:ext cx="1265876" cy="12658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Enumeration: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Red, blue</a:t>
          </a:r>
          <a:endParaRPr kumimoji="0" lang="en-US" sz="12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2340094" y="525371"/>
        <a:ext cx="895110" cy="895110"/>
      </dsp:txXfrm>
    </dsp:sp>
    <dsp:sp modelId="{958BAB7F-CB25-44E0-9054-5AFF0F71B663}">
      <dsp:nvSpPr>
        <dsp:cNvPr id="0" name=""/>
        <dsp:cNvSpPr/>
      </dsp:nvSpPr>
      <dsp:spPr>
        <a:xfrm rot="18900000">
          <a:off x="3105541" y="2343175"/>
          <a:ext cx="885397" cy="40869"/>
        </a:xfrm>
        <a:custGeom>
          <a:avLst/>
          <a:gdLst/>
          <a:ahLst/>
          <a:cxnLst/>
          <a:rect l="0" t="0" r="0" b="0"/>
          <a:pathLst>
            <a:path>
              <a:moveTo>
                <a:pt x="0" y="20434"/>
              </a:moveTo>
              <a:lnTo>
                <a:pt x="885397" y="2043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526105" y="2341475"/>
        <a:ext cx="44269" cy="44269"/>
      </dsp:txXfrm>
    </dsp:sp>
    <dsp:sp modelId="{68255B56-795F-47DB-A778-9A9D98D3BC01}">
      <dsp:nvSpPr>
        <dsp:cNvPr id="0" name=""/>
        <dsp:cNvSpPr/>
      </dsp:nvSpPr>
      <dsp:spPr>
        <a:xfrm>
          <a:off x="3675891" y="970081"/>
          <a:ext cx="1265876" cy="12658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Boolean: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“TRUE”,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”FALSE”</a:t>
          </a:r>
          <a:endParaRPr kumimoji="0" lang="en-US" sz="12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3861274" y="1155464"/>
        <a:ext cx="895110" cy="895110"/>
      </dsp:txXfrm>
    </dsp:sp>
    <dsp:sp modelId="{31125A99-CEB8-476E-9AB7-6236DE4C2400}">
      <dsp:nvSpPr>
        <dsp:cNvPr id="0" name=""/>
        <dsp:cNvSpPr/>
      </dsp:nvSpPr>
      <dsp:spPr>
        <a:xfrm>
          <a:off x="3420588" y="3103765"/>
          <a:ext cx="885397" cy="40869"/>
        </a:xfrm>
        <a:custGeom>
          <a:avLst/>
          <a:gdLst/>
          <a:ahLst/>
          <a:cxnLst/>
          <a:rect l="0" t="0" r="0" b="0"/>
          <a:pathLst>
            <a:path>
              <a:moveTo>
                <a:pt x="0" y="20434"/>
              </a:moveTo>
              <a:lnTo>
                <a:pt x="885397" y="2043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41151" y="3102065"/>
        <a:ext cx="44269" cy="44269"/>
      </dsp:txXfrm>
    </dsp:sp>
    <dsp:sp modelId="{999972B4-523B-4A3B-BC33-9CF8250C0783}">
      <dsp:nvSpPr>
        <dsp:cNvPr id="0" name=""/>
        <dsp:cNvSpPr/>
      </dsp:nvSpPr>
      <dsp:spPr>
        <a:xfrm>
          <a:off x="4305985" y="2491261"/>
          <a:ext cx="1265876" cy="12658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Bit: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0,1</a:t>
          </a:r>
          <a:endParaRPr kumimoji="0" lang="en-US" sz="12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4491368" y="2676644"/>
        <a:ext cx="895110" cy="895110"/>
      </dsp:txXfrm>
    </dsp:sp>
    <dsp:sp modelId="{8F38ED5D-5927-4DBB-B423-5DD5220A36EE}">
      <dsp:nvSpPr>
        <dsp:cNvPr id="0" name=""/>
        <dsp:cNvSpPr/>
      </dsp:nvSpPr>
      <dsp:spPr>
        <a:xfrm rot="2700000">
          <a:off x="3105541" y="3864355"/>
          <a:ext cx="885397" cy="40869"/>
        </a:xfrm>
        <a:custGeom>
          <a:avLst/>
          <a:gdLst/>
          <a:ahLst/>
          <a:cxnLst/>
          <a:rect l="0" t="0" r="0" b="0"/>
          <a:pathLst>
            <a:path>
              <a:moveTo>
                <a:pt x="0" y="20434"/>
              </a:moveTo>
              <a:lnTo>
                <a:pt x="885397" y="2043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526105" y="3862655"/>
        <a:ext cx="44269" cy="44269"/>
      </dsp:txXfrm>
    </dsp:sp>
    <dsp:sp modelId="{DF175AB3-D0D1-473E-BC1C-DED2AD9C600F}">
      <dsp:nvSpPr>
        <dsp:cNvPr id="0" name=""/>
        <dsp:cNvSpPr/>
      </dsp:nvSpPr>
      <dsp:spPr>
        <a:xfrm>
          <a:off x="3675891" y="4012441"/>
          <a:ext cx="1265876" cy="12658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Character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‘a’,’b’</a:t>
          </a:r>
          <a:endParaRPr kumimoji="0" lang="en-US" sz="12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3861274" y="4197824"/>
        <a:ext cx="895110" cy="895110"/>
      </dsp:txXfrm>
    </dsp:sp>
    <dsp:sp modelId="{A1633C16-2C59-4168-A47F-B6111AF69B4E}">
      <dsp:nvSpPr>
        <dsp:cNvPr id="0" name=""/>
        <dsp:cNvSpPr/>
      </dsp:nvSpPr>
      <dsp:spPr>
        <a:xfrm rot="5400000">
          <a:off x="2344951" y="4179402"/>
          <a:ext cx="885397" cy="40869"/>
        </a:xfrm>
        <a:custGeom>
          <a:avLst/>
          <a:gdLst/>
          <a:ahLst/>
          <a:cxnLst/>
          <a:rect l="0" t="0" r="0" b="0"/>
          <a:pathLst>
            <a:path>
              <a:moveTo>
                <a:pt x="0" y="20434"/>
              </a:moveTo>
              <a:lnTo>
                <a:pt x="885397" y="2043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65515" y="4177701"/>
        <a:ext cx="44269" cy="44269"/>
      </dsp:txXfrm>
    </dsp:sp>
    <dsp:sp modelId="{EF43E7E2-2650-4016-A03A-A1A088960233}">
      <dsp:nvSpPr>
        <dsp:cNvPr id="0" name=""/>
        <dsp:cNvSpPr/>
      </dsp:nvSpPr>
      <dsp:spPr>
        <a:xfrm>
          <a:off x="2154711" y="4642535"/>
          <a:ext cx="1265876" cy="12658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String: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“text”</a:t>
          </a:r>
          <a:endParaRPr kumimoji="0" lang="en-US" sz="12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2340094" y="4827918"/>
        <a:ext cx="895110" cy="895110"/>
      </dsp:txXfrm>
    </dsp:sp>
    <dsp:sp modelId="{DD0400ED-3A19-4439-9667-2F0152E6937E}">
      <dsp:nvSpPr>
        <dsp:cNvPr id="0" name=""/>
        <dsp:cNvSpPr/>
      </dsp:nvSpPr>
      <dsp:spPr>
        <a:xfrm rot="8100000">
          <a:off x="1584361" y="3864355"/>
          <a:ext cx="885397" cy="40869"/>
        </a:xfrm>
        <a:custGeom>
          <a:avLst/>
          <a:gdLst/>
          <a:ahLst/>
          <a:cxnLst/>
          <a:rect l="0" t="0" r="0" b="0"/>
          <a:pathLst>
            <a:path>
              <a:moveTo>
                <a:pt x="0" y="20434"/>
              </a:moveTo>
              <a:lnTo>
                <a:pt x="885397" y="2043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004925" y="3862655"/>
        <a:ext cx="44269" cy="44269"/>
      </dsp:txXfrm>
    </dsp:sp>
    <dsp:sp modelId="{BC6853CD-8070-46CD-9475-3D1ADAB19E21}">
      <dsp:nvSpPr>
        <dsp:cNvPr id="0" name=""/>
        <dsp:cNvSpPr/>
      </dsp:nvSpPr>
      <dsp:spPr>
        <a:xfrm>
          <a:off x="633531" y="4012441"/>
          <a:ext cx="1265876" cy="12658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Integer: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13234,23</a:t>
          </a:r>
          <a:endParaRPr kumimoji="0" lang="en-US" sz="12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818914" y="4197824"/>
        <a:ext cx="895110" cy="895110"/>
      </dsp:txXfrm>
    </dsp:sp>
    <dsp:sp modelId="{9EB8D7E8-EEE3-46EE-9BC2-B7014A23151B}">
      <dsp:nvSpPr>
        <dsp:cNvPr id="0" name=""/>
        <dsp:cNvSpPr/>
      </dsp:nvSpPr>
      <dsp:spPr>
        <a:xfrm rot="10800000">
          <a:off x="1269314" y="3103765"/>
          <a:ext cx="885397" cy="40869"/>
        </a:xfrm>
        <a:custGeom>
          <a:avLst/>
          <a:gdLst/>
          <a:ahLst/>
          <a:cxnLst/>
          <a:rect l="0" t="0" r="0" b="0"/>
          <a:pathLst>
            <a:path>
              <a:moveTo>
                <a:pt x="0" y="20434"/>
              </a:moveTo>
              <a:lnTo>
                <a:pt x="885397" y="2043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689878" y="3102065"/>
        <a:ext cx="44269" cy="44269"/>
      </dsp:txXfrm>
    </dsp:sp>
    <dsp:sp modelId="{E4B7676B-9350-4E85-ADB0-1B02A36F9738}">
      <dsp:nvSpPr>
        <dsp:cNvPr id="0" name=""/>
        <dsp:cNvSpPr/>
      </dsp:nvSpPr>
      <dsp:spPr>
        <a:xfrm>
          <a:off x="3438" y="2491261"/>
          <a:ext cx="1265876" cy="12658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/>
              <a:effectLst/>
              <a:latin typeface="Arial" pitchFamily="34" charset="0"/>
            </a:rPr>
            <a:t>Float: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/>
              <a:effectLst/>
              <a:latin typeface="Arial" pitchFamily="34" charset="0"/>
            </a:rPr>
            <a:t>0.124</a:t>
          </a:r>
        </a:p>
      </dsp:txBody>
      <dsp:txXfrm>
        <a:off x="188821" y="2676644"/>
        <a:ext cx="895110" cy="895110"/>
      </dsp:txXfrm>
    </dsp:sp>
    <dsp:sp modelId="{F27F300F-94B3-4FA7-850C-F012AC2549F1}">
      <dsp:nvSpPr>
        <dsp:cNvPr id="0" name=""/>
        <dsp:cNvSpPr/>
      </dsp:nvSpPr>
      <dsp:spPr>
        <a:xfrm rot="13500000">
          <a:off x="1584361" y="2343175"/>
          <a:ext cx="885397" cy="40869"/>
        </a:xfrm>
        <a:custGeom>
          <a:avLst/>
          <a:gdLst/>
          <a:ahLst/>
          <a:cxnLst/>
          <a:rect l="0" t="0" r="0" b="0"/>
          <a:pathLst>
            <a:path>
              <a:moveTo>
                <a:pt x="0" y="20434"/>
              </a:moveTo>
              <a:lnTo>
                <a:pt x="885397" y="2043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004925" y="2341475"/>
        <a:ext cx="44269" cy="44269"/>
      </dsp:txXfrm>
    </dsp:sp>
    <dsp:sp modelId="{CA37D4E3-AEB1-4BA9-8202-54403E15FABD}">
      <dsp:nvSpPr>
        <dsp:cNvPr id="0" name=""/>
        <dsp:cNvSpPr/>
      </dsp:nvSpPr>
      <dsp:spPr>
        <a:xfrm>
          <a:off x="633531" y="970081"/>
          <a:ext cx="1265876" cy="12658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standard logic: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Resolved,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12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Unresolved</a:t>
          </a:r>
          <a:endParaRPr kumimoji="0" lang="en-US" sz="1200" b="0" i="0" u="none" strike="noStrike" kern="1200" cap="none" normalizeH="0" baseline="0" smtClean="0">
            <a:ln/>
            <a:effectLst/>
            <a:latin typeface="Arial" pitchFamily="34" charset="0"/>
          </a:endParaRPr>
        </a:p>
      </dsp:txBody>
      <dsp:txXfrm>
        <a:off x="818914" y="1155464"/>
        <a:ext cx="895110" cy="895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4653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6055" y="0"/>
            <a:ext cx="2934653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228" y="4716661"/>
            <a:ext cx="5417820" cy="4468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599"/>
            <a:ext cx="2934653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6055" y="9431599"/>
            <a:ext cx="2934653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AB6F3F4-49C4-4023-861F-59D9F6A90E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0647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EBF05-4AC4-4EB7-BDAA-F9A51A5C93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8992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01147-3769-41C5-B34B-774A265AB8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813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2FFE4-04D9-4C1F-AC10-2BE530FCD1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4245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2A7DF-5455-486F-A1D6-A4846ADBC8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05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A54FD-73DF-41ED-8912-C203B09107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084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4657F-CD00-4E76-BC2B-3E2244C58C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694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5FADE-EDF1-4F5E-8F62-6D2858DD12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506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F46C6-3938-4AAA-81C9-39ED14FFE6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829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C7049-F216-45F4-83D9-71DB504BF7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392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69544-09A8-488E-B726-0599A941F3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4856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8162E-53C2-4BFF-BE56-3AB6405DC4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85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01B33-7B12-4059-A0DE-511CA15D74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72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E027494-AEA8-4744-A222-BB781AA614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1" r:id="rId1"/>
    <p:sldLayoutId id="2147484054" r:id="rId2"/>
    <p:sldLayoutId id="2147484062" r:id="rId3"/>
    <p:sldLayoutId id="2147484055" r:id="rId4"/>
    <p:sldLayoutId id="2147484063" r:id="rId5"/>
    <p:sldLayoutId id="2147484056" r:id="rId6"/>
    <p:sldLayoutId id="2147484057" r:id="rId7"/>
    <p:sldLayoutId id="2147484064" r:id="rId8"/>
    <p:sldLayoutId id="2147484058" r:id="rId9"/>
    <p:sldLayoutId id="2147484059" r:id="rId10"/>
    <p:sldLayoutId id="2147484060" r:id="rId11"/>
    <p:sldLayoutId id="2147484065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4.emf"/><Relationship Id="rId4" Type="http://schemas.openxmlformats.org/officeDocument/2006/relationships/oleObject" Target="../embeddings/Microsoft_Word_97_-_2003_Document1.doc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5.emf"/><Relationship Id="rId4" Type="http://schemas.openxmlformats.org/officeDocument/2006/relationships/oleObject" Target="../embeddings/Microsoft_Excel_97-2003_Worksheet2.xls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09600"/>
            <a:ext cx="7313613" cy="11430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en-US" sz="2600" smtClean="0"/>
              <a:t>VHDL 2</a:t>
            </a:r>
            <a:br>
              <a:rPr lang="en-US" altLang="en-US" sz="2600" smtClean="0"/>
            </a:br>
            <a:r>
              <a:rPr lang="en-US" altLang="en-US" sz="2300" smtClean="0"/>
              <a:t>Identifiers, data objects and data types</a:t>
            </a:r>
            <a:br>
              <a:rPr lang="en-US" altLang="en-US" sz="2300" smtClean="0"/>
            </a:br>
            <a:endParaRPr lang="en-US" altLang="en-US" sz="2300" smtClean="0"/>
          </a:p>
        </p:txBody>
      </p:sp>
      <p:sp>
        <p:nvSpPr>
          <p:cNvPr id="717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7172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28794EA-DB6B-4715-ACD1-F61EF87E08EF}" type="slidenum">
              <a:rPr lang="en-US" altLang="en-US" smtClean="0">
                <a:solidFill>
                  <a:srgbClr val="FFFFFF"/>
                </a:solidFill>
              </a:rPr>
              <a:pPr/>
              <a:t>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762000" y="1143000"/>
          <a:ext cx="66294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b="1" smtClean="0"/>
              <a:t>Constants</a:t>
            </a:r>
            <a:r>
              <a:rPr lang="en-US" altLang="zh-TW" smtClean="0"/>
              <a:t> with initialized values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100" smtClean="0"/>
              <a:t>constant CONST_NAME: &lt;type_spec&gt; := &lt;value&gt;;</a:t>
            </a:r>
          </a:p>
          <a:p>
            <a:pPr eaLnBrk="1" hangingPunct="1"/>
            <a:r>
              <a:rPr lang="en-US" altLang="zh-TW" sz="2100" smtClean="0"/>
              <a:t>-- Examples:</a:t>
            </a:r>
          </a:p>
          <a:p>
            <a:pPr eaLnBrk="1" hangingPunct="1"/>
            <a:r>
              <a:rPr lang="en-US" altLang="zh-TW" sz="2100" smtClean="0"/>
              <a:t>constant CONST_NAME: BOOLEAN := TRUE;</a:t>
            </a:r>
          </a:p>
          <a:p>
            <a:pPr eaLnBrk="1" hangingPunct="1"/>
            <a:r>
              <a:rPr lang="en-US" altLang="zh-TW" sz="2100" smtClean="0"/>
              <a:t>constant CONST_NAME: INTEGER := 31;</a:t>
            </a:r>
          </a:p>
          <a:p>
            <a:pPr eaLnBrk="1" hangingPunct="1"/>
            <a:r>
              <a:rPr lang="en-US" altLang="zh-TW" sz="2100" smtClean="0"/>
              <a:t>constant CONST_NAME: BIT_VECTOR (3 downto 0) := "0000";</a:t>
            </a:r>
          </a:p>
          <a:p>
            <a:pPr eaLnBrk="1" hangingPunct="1"/>
            <a:r>
              <a:rPr lang="en-US" altLang="zh-TW" sz="2100" smtClean="0"/>
              <a:t>constant CONST_NAME: STD_LOGIC := 'Z';</a:t>
            </a:r>
          </a:p>
          <a:p>
            <a:pPr eaLnBrk="1" hangingPunct="1"/>
            <a:r>
              <a:rPr lang="en-US" altLang="zh-TW" sz="2100" smtClean="0"/>
              <a:t>constant CONST_NAME: STD_LOGIC_VECTOR (3 downto 0) := "0-0-"; -- ‘-’ is don’t care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6A3A392-9712-45CA-BB9C-CC2644C9C9C7}" type="slidenum">
              <a:rPr lang="en-US" altLang="en-US" smtClean="0">
                <a:solidFill>
                  <a:srgbClr val="FFFFFF"/>
                </a:solidFill>
              </a:rPr>
              <a:pPr/>
              <a:t>10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b="1" smtClean="0"/>
              <a:t>Signals</a:t>
            </a:r>
            <a:r>
              <a:rPr lang="en-US" altLang="zh-TW" smtClean="0"/>
              <a:t> with initialized values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100" smtClean="0"/>
              <a:t>signal sig_NAME: type_name [: init. Value];</a:t>
            </a:r>
          </a:p>
          <a:p>
            <a:pPr eaLnBrk="1" hangingPunct="1"/>
            <a:r>
              <a:rPr lang="en-US" altLang="zh-TW" sz="2100" smtClean="0"/>
              <a:t>-- examples</a:t>
            </a:r>
          </a:p>
          <a:p>
            <a:pPr lvl="1" eaLnBrk="1" hangingPunct="1"/>
            <a:r>
              <a:rPr lang="en-US" altLang="zh-TW" sz="1900" smtClean="0"/>
              <a:t>signal s1_bool : BOOLEAN; -- no initialized  value</a:t>
            </a:r>
          </a:p>
          <a:p>
            <a:pPr lvl="1" eaLnBrk="1" hangingPunct="1"/>
            <a:r>
              <a:rPr lang="en-US" altLang="zh-TW" sz="1900" smtClean="0"/>
              <a:t>signal xsl_int1: INTEGER :=175;</a:t>
            </a:r>
          </a:p>
          <a:p>
            <a:pPr lvl="1" eaLnBrk="1" hangingPunct="1"/>
            <a:r>
              <a:rPr lang="en-US" altLang="zh-TW" sz="1900" smtClean="0"/>
              <a:t>signal su2_bit: BIT :=‘1’;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7006C5D-DA6E-4B37-8B19-D114A509B024}" type="slidenum">
              <a:rPr lang="en-US" altLang="en-US" smtClean="0">
                <a:solidFill>
                  <a:srgbClr val="FFFFFF"/>
                </a:solidFill>
              </a:rPr>
              <a:pPr/>
              <a:t>11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pic>
        <p:nvPicPr>
          <p:cNvPr id="17414" name="Picture 4" descr="MCj043263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219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b="1" smtClean="0"/>
              <a:t>Variables</a:t>
            </a:r>
            <a:r>
              <a:rPr lang="en-US" altLang="zh-TW" smtClean="0"/>
              <a:t> with initialized values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100" smtClean="0"/>
              <a:t>variable V_NAME: type_name [: init. Value];</a:t>
            </a:r>
          </a:p>
          <a:p>
            <a:pPr eaLnBrk="1" hangingPunct="1"/>
            <a:r>
              <a:rPr lang="en-US" altLang="zh-TW" sz="2100" smtClean="0"/>
              <a:t>-- examples</a:t>
            </a:r>
          </a:p>
          <a:p>
            <a:pPr lvl="1" eaLnBrk="1" hangingPunct="1"/>
            <a:r>
              <a:rPr lang="en-US" altLang="zh-TW" sz="1900" smtClean="0"/>
              <a:t>variable v1_bool : BOOLEAN:= TRUE;</a:t>
            </a:r>
          </a:p>
          <a:p>
            <a:pPr lvl="1" eaLnBrk="1" hangingPunct="1"/>
            <a:r>
              <a:rPr lang="en-US" altLang="zh-TW" sz="1900" smtClean="0"/>
              <a:t>variable val_int1: INTEGER:=135;</a:t>
            </a:r>
          </a:p>
          <a:p>
            <a:pPr lvl="1" eaLnBrk="1" hangingPunct="1"/>
            <a:r>
              <a:rPr lang="en-US" altLang="zh-TW" sz="1900" smtClean="0"/>
              <a:t>variable vv2_bit: BIT; -- no initialized value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4BD8192-E2F7-4687-BECB-A3851BBFEA9A}" type="slidenum">
              <a:rPr lang="en-US" altLang="en-US" smtClean="0">
                <a:solidFill>
                  <a:srgbClr val="FFFFFF"/>
                </a:solidFill>
              </a:rPr>
              <a:pPr/>
              <a:t>12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pic>
        <p:nvPicPr>
          <p:cNvPr id="18438" name="Picture 4" descr="MCj0412612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" y="127000"/>
            <a:ext cx="727075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Signal and variable assignments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ln>
            <a:solidFill>
              <a:srgbClr val="FF6699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TW" sz="3300" smtClean="0"/>
              <a:t>SIG_NAME </a:t>
            </a:r>
            <a:r>
              <a:rPr lang="en-US" altLang="zh-TW" sz="3300" b="1" smtClean="0">
                <a:solidFill>
                  <a:srgbClr val="FF6699"/>
                </a:solidFill>
              </a:rPr>
              <a:t>&lt;=</a:t>
            </a:r>
            <a:r>
              <a:rPr lang="en-US" altLang="zh-TW" sz="3300" smtClean="0"/>
              <a:t> &lt;expression&gt;;</a:t>
            </a:r>
          </a:p>
          <a:p>
            <a:pPr eaLnBrk="1" hangingPunct="1"/>
            <a:r>
              <a:rPr lang="en-US" altLang="zh-TW" sz="3300" smtClean="0"/>
              <a:t> VAR_NAME </a:t>
            </a:r>
            <a:r>
              <a:rPr lang="en-US" altLang="zh-TW" sz="3300" b="1" smtClean="0">
                <a:solidFill>
                  <a:schemeClr val="hlink"/>
                </a:solidFill>
              </a:rPr>
              <a:t>:=</a:t>
            </a:r>
            <a:r>
              <a:rPr lang="en-US" altLang="zh-TW" sz="3300" smtClean="0"/>
              <a:t>&lt;expression&gt;;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3B3C480-2F8E-4EC0-A919-A886E0951C18}" type="slidenum">
              <a:rPr lang="en-US" altLang="en-US" smtClean="0">
                <a:solidFill>
                  <a:srgbClr val="FFFFFF"/>
                </a:solidFill>
              </a:rPr>
              <a:pPr/>
              <a:t>13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4866B3F-DD71-4F23-A196-49D1856AA988}" type="slidenum">
              <a:rPr lang="en-US" altLang="en-US" smtClean="0">
                <a:solidFill>
                  <a:srgbClr val="FFFFFF"/>
                </a:solidFill>
              </a:rPr>
              <a:pPr/>
              <a:t>14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en-US" altLang="zh-HK" sz="3200" smtClean="0"/>
              <a:t>Exercise </a:t>
            </a:r>
            <a:r>
              <a:rPr lang="en-US" altLang="zh-TW" sz="3200" smtClean="0"/>
              <a:t>2</a:t>
            </a:r>
            <a:r>
              <a:rPr lang="en-US" altLang="zh-HK" sz="3200" smtClean="0"/>
              <a:t>.</a:t>
            </a:r>
            <a:r>
              <a:rPr lang="en-US" altLang="zh-TW" sz="3200" smtClean="0"/>
              <a:t>1</a:t>
            </a:r>
            <a:r>
              <a:rPr lang="en-US" altLang="zh-HK" sz="3200" smtClean="0"/>
              <a:t>: On signals</a:t>
            </a:r>
            <a:endParaRPr lang="en-US" altLang="zh-TW" sz="3200" smtClean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6172200" cy="5334000"/>
          </a:xfrm>
        </p:spPr>
        <p:txBody>
          <a:bodyPr/>
          <a:lstStyle/>
          <a:p>
            <a:pPr eaLnBrk="1" hangingPunct="1"/>
            <a:r>
              <a:rPr lang="en-US" altLang="zh-TW" sz="1800" dirty="0" smtClean="0"/>
              <a:t>1-- 4-bit parallel load register with asynchronous reset</a:t>
            </a:r>
          </a:p>
          <a:p>
            <a:pPr eaLnBrk="1" hangingPunct="1"/>
            <a:r>
              <a:rPr lang="en-US" altLang="zh-TW" sz="1800" dirty="0" smtClean="0"/>
              <a:t>2--	  CLK, ASYNC ,LOAD, : in STD_LOGIC;</a:t>
            </a:r>
          </a:p>
          <a:p>
            <a:pPr eaLnBrk="1" hangingPunct="1"/>
            <a:r>
              <a:rPr lang="en-US" altLang="zh-TW" sz="1800" dirty="0" smtClean="0"/>
              <a:t>3--	  DIN: in STD_LOGIC_VECTOR(3 </a:t>
            </a:r>
            <a:r>
              <a:rPr lang="en-US" altLang="zh-TW" sz="1800" dirty="0" err="1" smtClean="0"/>
              <a:t>downto</a:t>
            </a:r>
            <a:r>
              <a:rPr lang="en-US" altLang="zh-TW" sz="1800" dirty="0" smtClean="0"/>
              <a:t> 0);</a:t>
            </a:r>
          </a:p>
          <a:p>
            <a:pPr eaLnBrk="1" hangingPunct="1"/>
            <a:r>
              <a:rPr lang="en-US" altLang="zh-TW" sz="1800" dirty="0" smtClean="0"/>
              <a:t>4--	  DOUT: out STD_LOGIC_VECTOR(3 </a:t>
            </a:r>
            <a:r>
              <a:rPr lang="en-US" altLang="zh-TW" sz="1800" dirty="0" err="1" smtClean="0"/>
              <a:t>downto</a:t>
            </a:r>
            <a:r>
              <a:rPr lang="en-US" altLang="zh-TW" sz="1800" dirty="0" smtClean="0"/>
              <a:t> 0);</a:t>
            </a:r>
          </a:p>
          <a:p>
            <a:pPr eaLnBrk="1" hangingPunct="1"/>
            <a:r>
              <a:rPr lang="en-US" altLang="zh-TW" sz="1800" dirty="0" smtClean="0"/>
              <a:t>5 process (CLK, ASYNC)</a:t>
            </a:r>
          </a:p>
          <a:p>
            <a:pPr eaLnBrk="1" hangingPunct="1"/>
            <a:r>
              <a:rPr lang="en-US" altLang="zh-TW" sz="1800" dirty="0" smtClean="0"/>
              <a:t>6 begin</a:t>
            </a:r>
          </a:p>
          <a:p>
            <a:pPr eaLnBrk="1" hangingPunct="1"/>
            <a:r>
              <a:rPr lang="en-US" altLang="zh-TW" sz="1800" dirty="0" smtClean="0"/>
              <a:t>7   if ASYNC='1' then</a:t>
            </a:r>
          </a:p>
          <a:p>
            <a:pPr eaLnBrk="1" hangingPunct="1"/>
            <a:r>
              <a:rPr lang="en-US" altLang="zh-TW" sz="1800" dirty="0" smtClean="0"/>
              <a:t>8      DOUT &lt;= "0000";</a:t>
            </a:r>
          </a:p>
          <a:p>
            <a:pPr eaLnBrk="1" hangingPunct="1"/>
            <a:r>
              <a:rPr lang="en-US" altLang="zh-TW" sz="1800" dirty="0" smtClean="0"/>
              <a:t>9   </a:t>
            </a:r>
            <a:r>
              <a:rPr lang="en-US" altLang="zh-TW" sz="1800" dirty="0" err="1" smtClean="0"/>
              <a:t>elsif</a:t>
            </a:r>
            <a:r>
              <a:rPr lang="en-US" altLang="zh-TW" sz="1800" dirty="0" smtClean="0"/>
              <a:t> CLK='1' and </a:t>
            </a:r>
            <a:r>
              <a:rPr lang="en-US" altLang="zh-TW" sz="1800" dirty="0" err="1" smtClean="0"/>
              <a:t>CLK'event</a:t>
            </a:r>
            <a:r>
              <a:rPr lang="en-US" altLang="zh-TW" sz="1800" dirty="0" smtClean="0"/>
              <a:t> then</a:t>
            </a:r>
          </a:p>
          <a:p>
            <a:pPr eaLnBrk="1" hangingPunct="1"/>
            <a:r>
              <a:rPr lang="en-US" altLang="zh-TW" sz="1800" dirty="0" smtClean="0"/>
              <a:t>10      if LOAD='1' then</a:t>
            </a:r>
          </a:p>
          <a:p>
            <a:pPr eaLnBrk="1" hangingPunct="1"/>
            <a:r>
              <a:rPr lang="en-US" altLang="zh-TW" sz="1800" dirty="0" smtClean="0"/>
              <a:t>11        DOUT &lt;= DIN;</a:t>
            </a:r>
          </a:p>
          <a:p>
            <a:pPr eaLnBrk="1" hangingPunct="1"/>
            <a:r>
              <a:rPr lang="en-US" altLang="zh-TW" sz="1800" dirty="0" smtClean="0"/>
              <a:t>12      end if;</a:t>
            </a:r>
          </a:p>
          <a:p>
            <a:pPr eaLnBrk="1" hangingPunct="1"/>
            <a:r>
              <a:rPr lang="en-US" altLang="zh-TW" sz="1800" dirty="0" smtClean="0"/>
              <a:t>13   end if;</a:t>
            </a:r>
          </a:p>
          <a:p>
            <a:pPr eaLnBrk="1" hangingPunct="1"/>
            <a:r>
              <a:rPr lang="en-US" altLang="zh-TW" sz="1800" dirty="0" smtClean="0"/>
              <a:t>14 end process</a:t>
            </a:r>
            <a:endParaRPr lang="en-US" altLang="zh-TW" sz="1600" dirty="0" smtClean="0"/>
          </a:p>
        </p:txBody>
      </p:sp>
      <p:sp>
        <p:nvSpPr>
          <p:cNvPr id="20486" name="TextBox 1"/>
          <p:cNvSpPr txBox="1">
            <a:spLocks noChangeArrowheads="1"/>
          </p:cNvSpPr>
          <p:nvPr/>
        </p:nvSpPr>
        <p:spPr bwMode="auto">
          <a:xfrm>
            <a:off x="5983288" y="1219200"/>
            <a:ext cx="3124200" cy="53546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Fill in the blanks.</a:t>
            </a:r>
          </a:p>
          <a:p>
            <a:pPr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I</a:t>
            </a:r>
            <a:r>
              <a:rPr lang="en-US" altLang="zh-TW">
                <a:latin typeface="Arial" pitchFamily="34" charset="0"/>
              </a:rPr>
              <a:t>dentifiers</a:t>
            </a:r>
            <a:r>
              <a:rPr lang="en-US" altLang="zh-HK">
                <a:latin typeface="Arial" pitchFamily="34" charset="0"/>
              </a:rPr>
              <a:t> are: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 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</a:t>
            </a:r>
            <a:endParaRPr lang="en-US" altLang="zh-TW">
              <a:latin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Input </a:t>
            </a:r>
            <a:r>
              <a:rPr lang="en-US" altLang="zh-TW">
                <a:latin typeface="Arial" pitchFamily="34" charset="0"/>
              </a:rPr>
              <a:t>signals</a:t>
            </a:r>
            <a:r>
              <a:rPr lang="en-US" altLang="zh-HK">
                <a:latin typeface="Arial" pitchFamily="34" charset="0"/>
              </a:rPr>
              <a:t> are: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</a:t>
            </a:r>
            <a:endParaRPr lang="en-US" altLang="zh-TW">
              <a:latin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</a:t>
            </a:r>
            <a:endParaRPr lang="en-US" altLang="zh-TW">
              <a:latin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</a:t>
            </a:r>
          </a:p>
          <a:p>
            <a:pPr>
              <a:buFont typeface="Arial" pitchFamily="34" charset="0"/>
              <a:buChar char="•"/>
            </a:pPr>
            <a:r>
              <a:rPr lang="en-US" altLang="zh-TW">
                <a:latin typeface="Arial" pitchFamily="34" charset="0"/>
              </a:rPr>
              <a:t>Signal arrays</a:t>
            </a:r>
            <a:r>
              <a:rPr lang="en-US" altLang="zh-HK">
                <a:latin typeface="Arial" pitchFamily="34" charset="0"/>
              </a:rPr>
              <a:t> are: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</a:t>
            </a:r>
          </a:p>
          <a:p>
            <a:pPr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Signal type of DIN: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 </a:t>
            </a:r>
          </a:p>
          <a:p>
            <a:pPr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Mode of DOUT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HK">
                <a:latin typeface="Arial" pitchFamily="34" charset="0"/>
              </a:rPr>
              <a:t>__________</a:t>
            </a:r>
          </a:p>
          <a:p>
            <a:endParaRPr lang="en-US" altLang="en-US">
              <a:latin typeface="Arial" pitchFamily="34" charset="0"/>
            </a:endParaRPr>
          </a:p>
        </p:txBody>
      </p:sp>
      <p:sp>
        <p:nvSpPr>
          <p:cNvPr id="20487" name="Rectangle 2"/>
          <p:cNvSpPr txBox="1">
            <a:spLocks noChangeArrowheads="1"/>
          </p:cNvSpPr>
          <p:nvPr/>
        </p:nvSpPr>
        <p:spPr bwMode="auto">
          <a:xfrm>
            <a:off x="392113" y="180975"/>
            <a:ext cx="4332287" cy="13430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zh-TW" sz="2000">
                <a:latin typeface="Calibri" pitchFamily="34" charset="0"/>
                <a:cs typeface="Arial" pitchFamily="34" charset="0"/>
              </a:rPr>
              <a:t>Student ID: __________________</a:t>
            </a:r>
            <a:br>
              <a:rPr lang="en-US" altLang="zh-TW" sz="2000">
                <a:latin typeface="Calibri" pitchFamily="34" charset="0"/>
                <a:cs typeface="Arial" pitchFamily="34" charset="0"/>
              </a:rPr>
            </a:br>
            <a:r>
              <a:rPr lang="en-US" altLang="zh-TW" sz="2000">
                <a:latin typeface="Calibri" pitchFamily="34" charset="0"/>
                <a:cs typeface="Arial" pitchFamily="34" charset="0"/>
              </a:rPr>
              <a:t>Name: ______________________</a:t>
            </a:r>
            <a:br>
              <a:rPr lang="en-US" altLang="zh-TW" sz="2000">
                <a:latin typeface="Calibri" pitchFamily="34" charset="0"/>
                <a:cs typeface="Arial" pitchFamily="34" charset="0"/>
              </a:rPr>
            </a:br>
            <a:r>
              <a:rPr lang="en-US" altLang="zh-TW" sz="2000">
                <a:latin typeface="Calibri" pitchFamily="34" charset="0"/>
                <a:cs typeface="Arial" pitchFamily="34" charset="0"/>
              </a:rPr>
              <a:t>Date:_______________ </a:t>
            </a:r>
          </a:p>
          <a:p>
            <a:pPr eaLnBrk="1" hangingPunct="1"/>
            <a:r>
              <a:rPr lang="en-US" altLang="zh-TW" sz="2000">
                <a:latin typeface="Calibri" pitchFamily="34" charset="0"/>
                <a:cs typeface="Arial" pitchFamily="34" charset="0"/>
              </a:rPr>
              <a:t>(Submit this at the end of the lecture.)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Data types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Different types of wires</a:t>
            </a:r>
          </a:p>
          <a:p>
            <a:pPr eaLnBrk="1" hangingPunct="1"/>
            <a:r>
              <a:rPr lang="en-US" altLang="en-US" smtClean="0"/>
              <a:t>Each type has a certain range of logic levels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6E8AA42-A168-49D1-96B4-5D9D70D17D71}" type="slidenum">
              <a:rPr lang="en-US" altLang="en-US" smtClean="0">
                <a:solidFill>
                  <a:srgbClr val="FFFFFF"/>
                </a:solidFill>
              </a:rPr>
              <a:pPr/>
              <a:t>15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Data types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3589337" cy="4114800"/>
          </a:xfrm>
        </p:spPr>
        <p:txBody>
          <a:bodyPr/>
          <a:lstStyle/>
          <a:p>
            <a:pPr eaLnBrk="1" hangingPunct="1"/>
            <a:r>
              <a:rPr lang="en-US" altLang="en-US" sz="2500" smtClean="0"/>
              <a:t> </a:t>
            </a:r>
          </a:p>
        </p:txBody>
      </p:sp>
      <p:sp>
        <p:nvSpPr>
          <p:cNvPr id="2253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2253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007849E-D6EE-4E90-9A11-3B13828266EC}" type="slidenum">
              <a:rPr lang="en-US" altLang="en-US" smtClean="0">
                <a:solidFill>
                  <a:srgbClr val="FFFFFF"/>
                </a:solidFill>
              </a:rPr>
              <a:pPr/>
              <a:t>16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1219200" y="1143000"/>
          <a:ext cx="60960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Data types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User can design the type for a data object.</a:t>
            </a:r>
          </a:p>
          <a:p>
            <a:pPr lvl="1" eaLnBrk="1" hangingPunct="1"/>
            <a:r>
              <a:rPr lang="en-US" altLang="zh-TW" dirty="0" smtClean="0"/>
              <a:t>E.g. a signal can have the type ‘bit’</a:t>
            </a:r>
          </a:p>
          <a:p>
            <a:pPr lvl="1" eaLnBrk="1" hangingPunct="1"/>
            <a:r>
              <a:rPr lang="en-US" altLang="zh-TW" dirty="0" smtClean="0"/>
              <a:t>E.g. </a:t>
            </a:r>
            <a:r>
              <a:rPr lang="en-US" altLang="zh-TW" smtClean="0"/>
              <a:t>a variable can have the type ‘std_logic</a:t>
            </a:r>
            <a:r>
              <a:rPr lang="en-US" altLang="zh-TW" dirty="0" smtClean="0"/>
              <a:t>’</a:t>
            </a:r>
          </a:p>
          <a:p>
            <a:pPr eaLnBrk="1" hangingPunct="1"/>
            <a:r>
              <a:rPr lang="en-US" altLang="zh-TW" dirty="0" smtClean="0"/>
              <a:t>Only same type can interact.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8F3C9C2-5A8C-45A5-AEE8-1DFA18020FE0}" type="slidenum">
              <a:rPr lang="en-US" altLang="en-US" smtClean="0">
                <a:solidFill>
                  <a:srgbClr val="FFFFFF"/>
                </a:solidFill>
              </a:rPr>
              <a:pPr/>
              <a:t>17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Types must match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zh-TW" smtClean="0"/>
              <a:t>1 </a:t>
            </a:r>
            <a:r>
              <a:rPr lang="en-US" altLang="zh-TW" smtClean="0"/>
              <a:t>entity </a:t>
            </a:r>
            <a:r>
              <a:rPr lang="en-US" altLang="zh-TW" i="1" smtClean="0"/>
              <a:t>test</a:t>
            </a:r>
            <a:r>
              <a:rPr lang="en-US" altLang="zh-TW" smtClean="0"/>
              <a:t> is    port (</a:t>
            </a:r>
          </a:p>
          <a:p>
            <a:pPr eaLnBrk="1" hangingPunct="1"/>
            <a:r>
              <a:rPr lang="en-US" altLang="zh-TW" smtClean="0"/>
              <a:t>2        </a:t>
            </a:r>
            <a:r>
              <a:rPr lang="en-US" altLang="zh-TW" i="1" smtClean="0"/>
              <a:t>in1</a:t>
            </a:r>
            <a:r>
              <a:rPr lang="en-US" altLang="zh-TW" smtClean="0"/>
              <a:t>: in bit;</a:t>
            </a:r>
          </a:p>
          <a:p>
            <a:pPr eaLnBrk="1" hangingPunct="1"/>
            <a:r>
              <a:rPr lang="en-US" altLang="zh-TW" smtClean="0"/>
              <a:t>3        </a:t>
            </a:r>
            <a:r>
              <a:rPr lang="en-US" altLang="zh-TW" i="1" smtClean="0"/>
              <a:t>out1</a:t>
            </a:r>
            <a:r>
              <a:rPr lang="en-US" altLang="zh-TW" smtClean="0"/>
              <a:t>: out std_logic   );</a:t>
            </a:r>
          </a:p>
          <a:p>
            <a:pPr eaLnBrk="1" hangingPunct="1"/>
            <a:r>
              <a:rPr lang="en-US" altLang="zh-TW" smtClean="0"/>
              <a:t>4 end </a:t>
            </a:r>
            <a:r>
              <a:rPr lang="en-US" altLang="zh-TW" i="1" smtClean="0"/>
              <a:t>test</a:t>
            </a:r>
            <a:r>
              <a:rPr lang="en-US" altLang="zh-TW" smtClean="0"/>
              <a:t>;</a:t>
            </a:r>
          </a:p>
          <a:p>
            <a:pPr eaLnBrk="1" hangingPunct="1"/>
            <a:r>
              <a:rPr lang="en-US" altLang="zh-TW" smtClean="0"/>
              <a:t>5 architecture </a:t>
            </a:r>
            <a:r>
              <a:rPr lang="en-US" altLang="zh-TW" i="1" smtClean="0"/>
              <a:t>test_arch</a:t>
            </a:r>
            <a:r>
              <a:rPr lang="en-US" altLang="zh-TW" smtClean="0"/>
              <a:t> of </a:t>
            </a:r>
            <a:r>
              <a:rPr lang="en-US" altLang="zh-TW" i="1" smtClean="0"/>
              <a:t>test</a:t>
            </a:r>
            <a:r>
              <a:rPr lang="en-US" altLang="zh-TW" smtClean="0"/>
              <a:t> is</a:t>
            </a:r>
          </a:p>
          <a:p>
            <a:pPr eaLnBrk="1" hangingPunct="1"/>
            <a:r>
              <a:rPr lang="en-US" altLang="zh-TW" smtClean="0"/>
              <a:t>6 begin</a:t>
            </a:r>
          </a:p>
          <a:p>
            <a:pPr eaLnBrk="1" hangingPunct="1"/>
            <a:r>
              <a:rPr lang="en-US" altLang="zh-TW" smtClean="0"/>
              <a:t>7  </a:t>
            </a:r>
            <a:r>
              <a:rPr lang="en-US" altLang="zh-TW" i="1" smtClean="0"/>
              <a:t> out1</a:t>
            </a:r>
            <a:r>
              <a:rPr lang="en-US" altLang="zh-TW" smtClean="0"/>
              <a:t>&lt;=</a:t>
            </a:r>
            <a:r>
              <a:rPr lang="en-US" altLang="zh-TW" i="1" smtClean="0"/>
              <a:t>in1</a:t>
            </a:r>
            <a:r>
              <a:rPr lang="en-US" altLang="zh-TW" smtClean="0"/>
              <a:t>;</a:t>
            </a:r>
          </a:p>
          <a:p>
            <a:pPr eaLnBrk="1" hangingPunct="1"/>
            <a:r>
              <a:rPr lang="en-US" altLang="zh-TW" smtClean="0"/>
              <a:t>8 end </a:t>
            </a:r>
            <a:r>
              <a:rPr lang="en-US" altLang="zh-TW" i="1" smtClean="0"/>
              <a:t>test_arch</a:t>
            </a:r>
            <a:r>
              <a:rPr lang="en-US" altLang="zh-TW" smtClean="0"/>
              <a:t>;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D3E2962-D25A-4BBB-BCAD-92FB42255ADE}" type="slidenum">
              <a:rPr lang="en-US" altLang="en-US" smtClean="0">
                <a:solidFill>
                  <a:srgbClr val="FFFFFF"/>
                </a:solidFill>
              </a:rPr>
              <a:pPr/>
              <a:t>18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4582" name="Text Box 4"/>
          <p:cNvSpPr txBox="1">
            <a:spLocks noChangeArrowheads="1"/>
          </p:cNvSpPr>
          <p:nvPr/>
        </p:nvSpPr>
        <p:spPr bwMode="auto">
          <a:xfrm>
            <a:off x="6172200" y="1524000"/>
            <a:ext cx="2225675" cy="835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Different types :</a:t>
            </a:r>
          </a:p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bit and std_logic</a:t>
            </a:r>
          </a:p>
        </p:txBody>
      </p:sp>
      <p:sp>
        <p:nvSpPr>
          <p:cNvPr id="24583" name="Line 5"/>
          <p:cNvSpPr>
            <a:spLocks noChangeShapeType="1"/>
          </p:cNvSpPr>
          <p:nvPr/>
        </p:nvSpPr>
        <p:spPr bwMode="auto">
          <a:xfrm flipH="1">
            <a:off x="3886200" y="1752600"/>
            <a:ext cx="2286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6"/>
          <p:cNvSpPr>
            <a:spLocks noChangeShapeType="1"/>
          </p:cNvSpPr>
          <p:nvPr/>
        </p:nvSpPr>
        <p:spPr bwMode="auto">
          <a:xfrm flipH="1">
            <a:off x="5257800" y="2286000"/>
            <a:ext cx="914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Rectangle 7"/>
          <p:cNvSpPr>
            <a:spLocks noChangeArrowheads="1"/>
          </p:cNvSpPr>
          <p:nvPr/>
        </p:nvSpPr>
        <p:spPr bwMode="auto">
          <a:xfrm>
            <a:off x="1127125" y="4191000"/>
            <a:ext cx="28956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586" name="WordArt 8"/>
          <p:cNvSpPr>
            <a:spLocks noChangeArrowheads="1" noChangeShapeType="1" noTextEdit="1"/>
          </p:cNvSpPr>
          <p:nvPr/>
        </p:nvSpPr>
        <p:spPr bwMode="auto">
          <a:xfrm>
            <a:off x="5638800" y="4572000"/>
            <a:ext cx="2179638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Not allowed</a:t>
            </a:r>
          </a:p>
        </p:txBody>
      </p:sp>
      <p:sp>
        <p:nvSpPr>
          <p:cNvPr id="24587" name="Line 9"/>
          <p:cNvSpPr>
            <a:spLocks noChangeShapeType="1"/>
          </p:cNvSpPr>
          <p:nvPr/>
        </p:nvSpPr>
        <p:spPr bwMode="auto">
          <a:xfrm flipV="1">
            <a:off x="1660525" y="4191000"/>
            <a:ext cx="1997075" cy="527050"/>
          </a:xfrm>
          <a:prstGeom prst="line">
            <a:avLst/>
          </a:prstGeom>
          <a:noFill/>
          <a:ln w="12700">
            <a:solidFill>
              <a:srgbClr val="FF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0"/>
          <p:cNvSpPr>
            <a:spLocks noChangeShapeType="1"/>
          </p:cNvSpPr>
          <p:nvPr/>
        </p:nvSpPr>
        <p:spPr bwMode="auto">
          <a:xfrm>
            <a:off x="1660525" y="4191000"/>
            <a:ext cx="1997075" cy="533400"/>
          </a:xfrm>
          <a:prstGeom prst="line">
            <a:avLst/>
          </a:prstGeom>
          <a:noFill/>
          <a:ln w="12700">
            <a:solidFill>
              <a:srgbClr val="FF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1"/>
          <p:cNvSpPr>
            <a:spLocks noChangeShapeType="1"/>
          </p:cNvSpPr>
          <p:nvPr/>
        </p:nvSpPr>
        <p:spPr bwMode="auto">
          <a:xfrm flipH="1" flipV="1">
            <a:off x="3886200" y="4572000"/>
            <a:ext cx="1676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Rectangle 12"/>
          <p:cNvSpPr>
            <a:spLocks noChangeArrowheads="1"/>
          </p:cNvSpPr>
          <p:nvPr/>
        </p:nvSpPr>
        <p:spPr bwMode="auto">
          <a:xfrm>
            <a:off x="533400" y="1295400"/>
            <a:ext cx="5029200" cy="2438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591" name="Rectangle 13"/>
          <p:cNvSpPr>
            <a:spLocks noChangeArrowheads="1"/>
          </p:cNvSpPr>
          <p:nvPr/>
        </p:nvSpPr>
        <p:spPr bwMode="auto">
          <a:xfrm>
            <a:off x="533400" y="3733800"/>
            <a:ext cx="8305800" cy="3124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zh-TW" smtClean="0">
                <a:latin typeface="Arial" pitchFamily="34" charset="0"/>
              </a:rPr>
              <a:t>VHDL 2. Identifiers, data objects and data types ver.6a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24E023A-D30D-413A-B0C4-EC030E639CC7}" type="slidenum">
              <a:rPr lang="en-US" altLang="en-US" smtClean="0">
                <a:latin typeface="Arial" pitchFamily="34" charset="0"/>
              </a:rPr>
              <a:pPr/>
              <a:t>19</a:t>
            </a:fld>
            <a:endParaRPr lang="en-US" altLang="en-US" smtClean="0">
              <a:latin typeface="Arial" pitchFamily="34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838200"/>
            <a:ext cx="8229600" cy="11430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HK" sz="2600" smtClean="0"/>
              <a:t>Exercise</a:t>
            </a:r>
            <a:r>
              <a:rPr lang="en-US" altLang="zh-TW" sz="3200" smtClean="0"/>
              <a:t> 2.2:</a:t>
            </a:r>
            <a:br>
              <a:rPr lang="en-US" altLang="zh-TW" sz="3200" smtClean="0"/>
            </a:br>
            <a:r>
              <a:rPr lang="en-US" altLang="zh-TW" sz="2500" smtClean="0"/>
              <a:t>(a) Declare a signal “signx” with type bit in line 2</a:t>
            </a:r>
            <a:br>
              <a:rPr lang="en-US" altLang="zh-TW" sz="2500" smtClean="0"/>
            </a:br>
            <a:r>
              <a:rPr lang="en-US" altLang="zh-TW" sz="2500" smtClean="0"/>
              <a:t>(b) Can you assign an IO  mode to this signal (Yes or No) , and why? Answer:______________________________</a:t>
            </a:r>
            <a:endParaRPr lang="en-US" altLang="zh-TW" sz="2500" smtClean="0">
              <a:solidFill>
                <a:srgbClr val="FF0000"/>
              </a:solidFill>
            </a:endParaRP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8229600" cy="3733800"/>
          </a:xfrm>
        </p:spPr>
        <p:txBody>
          <a:bodyPr/>
          <a:lstStyle/>
          <a:p>
            <a:pPr eaLnBrk="1" hangingPunct="1"/>
            <a:r>
              <a:rPr lang="zh-TW" altLang="zh-TW" smtClean="0"/>
              <a:t>1 </a:t>
            </a:r>
            <a:r>
              <a:rPr lang="en-US" altLang="zh-TW" smtClean="0"/>
              <a:t>Architecture  </a:t>
            </a:r>
            <a:r>
              <a:rPr lang="en-US" altLang="zh-TW" i="1" smtClean="0"/>
              <a:t>test2_arch</a:t>
            </a:r>
            <a:r>
              <a:rPr lang="en-US" altLang="zh-TW" smtClean="0"/>
              <a:t>  of  </a:t>
            </a:r>
            <a:r>
              <a:rPr lang="en-US" altLang="zh-TW" i="1" smtClean="0"/>
              <a:t>test2</a:t>
            </a:r>
            <a:r>
              <a:rPr lang="en-US" altLang="zh-TW" smtClean="0"/>
              <a:t> </a:t>
            </a:r>
          </a:p>
          <a:p>
            <a:pPr eaLnBrk="1" hangingPunct="1"/>
            <a:r>
              <a:rPr lang="en-US" altLang="zh-TW" smtClean="0"/>
              <a:t>2 ?_________________</a:t>
            </a:r>
          </a:p>
          <a:p>
            <a:pPr eaLnBrk="1" hangingPunct="1"/>
            <a:r>
              <a:rPr lang="en-US" altLang="zh-TW" smtClean="0"/>
              <a:t>3 begin</a:t>
            </a:r>
          </a:p>
          <a:p>
            <a:pPr eaLnBrk="1" hangingPunct="1"/>
            <a:r>
              <a:rPr lang="en-US" altLang="zh-TW" smtClean="0"/>
              <a:t>4  ...</a:t>
            </a:r>
          </a:p>
          <a:p>
            <a:pPr eaLnBrk="1" hangingPunct="1"/>
            <a:r>
              <a:rPr lang="en-US" altLang="zh-TW" smtClean="0"/>
              <a:t>5  …</a:t>
            </a:r>
          </a:p>
          <a:p>
            <a:pPr eaLnBrk="1" hangingPunct="1"/>
            <a:r>
              <a:rPr lang="en-US" altLang="zh-TW" smtClean="0"/>
              <a:t>6 end </a:t>
            </a:r>
            <a:r>
              <a:rPr lang="en-US" altLang="zh-TW" i="1" smtClean="0"/>
              <a:t>test_arch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smtClean="0"/>
              <a:t>Identifiers </a:t>
            </a:r>
            <a:br>
              <a:rPr lang="en-US" sz="3200" smtClean="0"/>
            </a:br>
            <a:r>
              <a:rPr lang="en-US" sz="3200" smtClean="0"/>
              <a:t>It is about how to create names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1600" y="1447800"/>
            <a:ext cx="3589338" cy="4114800"/>
          </a:xfrm>
        </p:spPr>
        <p:txBody>
          <a:bodyPr/>
          <a:lstStyle/>
          <a:p>
            <a:pPr eaLnBrk="1" hangingPunct="1"/>
            <a:r>
              <a:rPr lang="en-US" altLang="en-US" sz="2500" smtClean="0"/>
              <a:t>Used to represent an object (constant, signal or  variable)</a:t>
            </a:r>
          </a:p>
        </p:txBody>
      </p:sp>
      <p:sp>
        <p:nvSpPr>
          <p:cNvPr id="8196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8197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6019A64-E4FC-4EC3-95C3-92876E59A45C}" type="slidenum">
              <a:rPr lang="en-US" altLang="en-US" smtClean="0">
                <a:solidFill>
                  <a:srgbClr val="FFFFFF"/>
                </a:solidFill>
              </a:rPr>
              <a:pPr/>
              <a:t>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2514600" y="1905001"/>
          <a:ext cx="4876800" cy="4952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zh-TW" smtClean="0">
                <a:latin typeface="Arial" pitchFamily="34" charset="0"/>
              </a:rPr>
              <a:t>VHDL 2. Identifiers, data objects and data types ver.6a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A841482-8186-467C-8F12-3DC78005398D}" type="slidenum">
              <a:rPr lang="en-US" altLang="en-US" smtClean="0">
                <a:latin typeface="Arial" pitchFamily="34" charset="0"/>
              </a:rPr>
              <a:pPr/>
              <a:t>20</a:t>
            </a:fld>
            <a:endParaRPr lang="en-US" altLang="en-US" smtClean="0">
              <a:latin typeface="Arial" pitchFamily="34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HK" sz="2600" smtClean="0"/>
              <a:t>Exercise </a:t>
            </a:r>
            <a:r>
              <a:rPr lang="en-US" altLang="zh-TW" sz="2600" smtClean="0"/>
              <a:t>2.3</a:t>
            </a:r>
            <a:r>
              <a:rPr lang="en-US" altLang="zh-HK" sz="2600" smtClean="0"/>
              <a:t>: </a:t>
            </a:r>
            <a:br>
              <a:rPr lang="en-US" altLang="zh-HK" sz="2600" smtClean="0"/>
            </a:br>
            <a:r>
              <a:rPr lang="en-US" altLang="zh-HK" sz="2600" smtClean="0"/>
              <a:t>(a) </a:t>
            </a:r>
            <a:r>
              <a:rPr lang="en-US" altLang="zh-TW" sz="2600" smtClean="0"/>
              <a:t>Where do you specify the types for signals?</a:t>
            </a:r>
            <a:br>
              <a:rPr lang="en-US" altLang="zh-TW" sz="2600" smtClean="0"/>
            </a:br>
            <a:r>
              <a:rPr lang="en-US" altLang="zh-TW" sz="2600" smtClean="0"/>
              <a:t>(b) </a:t>
            </a:r>
            <a:r>
              <a:rPr lang="en-US" altLang="zh-HK" sz="2600" smtClean="0"/>
              <a:t>Draw the schematic of this circuit.</a:t>
            </a:r>
            <a:endParaRPr lang="en-US" altLang="zh-TW" sz="2600" smtClean="0"/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5715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zh-TW" smtClean="0"/>
              <a:t>1 </a:t>
            </a:r>
            <a:r>
              <a:rPr lang="en-US" altLang="zh-TW" smtClean="0"/>
              <a:t>entity </a:t>
            </a:r>
            <a:r>
              <a:rPr lang="en-US" altLang="zh-TW" i="1" smtClean="0"/>
              <a:t>nandgate</a:t>
            </a:r>
            <a:r>
              <a:rPr lang="en-US" altLang="zh-TW" smtClean="0"/>
              <a:t>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2   port (in1, in2: in </a:t>
            </a:r>
            <a:r>
              <a:rPr lang="en-US" altLang="zh-TW" smtClean="0">
                <a:solidFill>
                  <a:srgbClr val="000000"/>
                </a:solidFill>
              </a:rPr>
              <a:t>STD_LOGIC;</a:t>
            </a:r>
            <a:endParaRPr lang="en-US" altLang="zh-TW" smtClean="0"/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3      out1: out </a:t>
            </a:r>
            <a:r>
              <a:rPr lang="en-US" altLang="zh-TW" smtClean="0">
                <a:solidFill>
                  <a:srgbClr val="000000"/>
                </a:solidFill>
              </a:rPr>
              <a:t>STD_LOGIC</a:t>
            </a:r>
            <a:r>
              <a:rPr lang="en-US" altLang="zh-TW" smtClean="0"/>
              <a:t>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4 end </a:t>
            </a:r>
            <a:r>
              <a:rPr lang="en-US" altLang="zh-TW" i="1" smtClean="0"/>
              <a:t>nandgate</a:t>
            </a:r>
            <a:r>
              <a:rPr lang="en-US" altLang="zh-TW" smtClean="0"/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5 architecture </a:t>
            </a:r>
            <a:r>
              <a:rPr lang="en-US" altLang="zh-TW" i="1" smtClean="0"/>
              <a:t>nandgate_arch</a:t>
            </a:r>
            <a:r>
              <a:rPr lang="en-US" altLang="zh-TW" smtClean="0"/>
              <a:t> of </a:t>
            </a:r>
            <a:r>
              <a:rPr lang="en-US" altLang="zh-TW" i="1" smtClean="0"/>
              <a:t>nandgate </a:t>
            </a:r>
            <a:r>
              <a:rPr lang="en-US" altLang="zh-TW" smtClean="0"/>
              <a:t>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6 signal </a:t>
            </a:r>
            <a:r>
              <a:rPr lang="en-US" altLang="zh-TW" i="1" smtClean="0"/>
              <a:t>connect1</a:t>
            </a:r>
            <a:r>
              <a:rPr lang="en-US" altLang="zh-TW" smtClean="0"/>
              <a:t>: </a:t>
            </a:r>
            <a:r>
              <a:rPr lang="en-US" altLang="zh-TW" smtClean="0">
                <a:solidFill>
                  <a:srgbClr val="000000"/>
                </a:solidFill>
              </a:rPr>
              <a:t>STD_LOGIC;</a:t>
            </a:r>
            <a:endParaRPr lang="en-US" altLang="zh-TW" smtClean="0"/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7 begin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8  </a:t>
            </a:r>
            <a:r>
              <a:rPr lang="en-US" altLang="zh-TW" i="1" smtClean="0"/>
              <a:t>connect1</a:t>
            </a:r>
            <a:r>
              <a:rPr lang="en-US" altLang="zh-TW" smtClean="0"/>
              <a:t> &lt;= </a:t>
            </a:r>
            <a:r>
              <a:rPr lang="en-US" altLang="zh-TW" i="1" smtClean="0"/>
              <a:t>in1</a:t>
            </a:r>
            <a:r>
              <a:rPr lang="en-US" altLang="zh-TW" smtClean="0"/>
              <a:t> and</a:t>
            </a:r>
            <a:r>
              <a:rPr lang="en-US" altLang="zh-TW" i="1" smtClean="0"/>
              <a:t> in2</a:t>
            </a:r>
            <a:r>
              <a:rPr lang="en-US" altLang="zh-TW" smtClean="0"/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9  </a:t>
            </a:r>
            <a:r>
              <a:rPr lang="en-US" altLang="zh-TW" i="1" smtClean="0"/>
              <a:t>out1</a:t>
            </a:r>
            <a:r>
              <a:rPr lang="en-US" altLang="zh-TW" smtClean="0"/>
              <a:t>&lt;= not </a:t>
            </a:r>
            <a:r>
              <a:rPr lang="en-US" altLang="zh-TW" i="1" smtClean="0"/>
              <a:t>connect1</a:t>
            </a:r>
            <a:r>
              <a:rPr lang="en-US" altLang="zh-TW" smtClean="0"/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10 end </a:t>
            </a:r>
            <a:r>
              <a:rPr lang="en-US" altLang="zh-TW" i="1" smtClean="0"/>
              <a:t>nandgate_arch</a:t>
            </a:r>
            <a:r>
              <a:rPr lang="en-US" altLang="zh-TW" smtClean="0"/>
              <a:t>;</a:t>
            </a:r>
          </a:p>
        </p:txBody>
      </p:sp>
      <p:sp>
        <p:nvSpPr>
          <p:cNvPr id="26630" name="Rectangle 4"/>
          <p:cNvSpPr>
            <a:spLocks noChangeArrowheads="1"/>
          </p:cNvSpPr>
          <p:nvPr/>
        </p:nvSpPr>
        <p:spPr bwMode="auto">
          <a:xfrm>
            <a:off x="381000" y="1600200"/>
            <a:ext cx="8763000" cy="1905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1" name="Rectangle 5"/>
          <p:cNvSpPr>
            <a:spLocks noChangeArrowheads="1"/>
          </p:cNvSpPr>
          <p:nvPr/>
        </p:nvSpPr>
        <p:spPr bwMode="auto">
          <a:xfrm>
            <a:off x="457200" y="3505200"/>
            <a:ext cx="8534400" cy="3124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32" name="Text Box 6"/>
          <p:cNvSpPr txBox="1">
            <a:spLocks noChangeArrowheads="1"/>
          </p:cNvSpPr>
          <p:nvPr/>
        </p:nvSpPr>
        <p:spPr bwMode="auto">
          <a:xfrm>
            <a:off x="5475288" y="1674813"/>
            <a:ext cx="3516312" cy="1631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TW" sz="2000">
                <a:latin typeface="Times New Roman" pitchFamily="18" charset="0"/>
                <a:cs typeface="Arial" pitchFamily="34" charset="0"/>
              </a:rPr>
              <a:t>Answer for (a) : Specify types of signals in 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2000">
                <a:latin typeface="Times New Roman" pitchFamily="18" charset="0"/>
                <a:cs typeface="Arial" pitchFamily="34" charset="0"/>
              </a:rPr>
              <a:t>(i)____________________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2000">
                <a:latin typeface="Times New Roman" pitchFamily="18" charset="0"/>
                <a:cs typeface="Arial" pitchFamily="34" charset="0"/>
              </a:rPr>
              <a:t>(ii)____________________</a:t>
            </a:r>
          </a:p>
        </p:txBody>
      </p:sp>
      <p:sp>
        <p:nvSpPr>
          <p:cNvPr id="2" name="Rectangle 1"/>
          <p:cNvSpPr/>
          <p:nvPr/>
        </p:nvSpPr>
        <p:spPr>
          <a:xfrm>
            <a:off x="5181600" y="4055616"/>
            <a:ext cx="365760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77000" y="3592513"/>
            <a:ext cx="1916113" cy="46037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</a:rPr>
              <a:t>Answer for (b)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Revision (so far we learned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(</a:t>
            </a:r>
            <a:r>
              <a:rPr lang="en-US" dirty="0" smtClean="0">
                <a:solidFill>
                  <a:srgbClr val="00B050"/>
                </a:solidFill>
              </a:rPr>
              <a:t>w3 begins)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828800"/>
            <a:ext cx="35798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Data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900" smtClean="0"/>
              <a:t>Constants, signal,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 Signal in port (external pins)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900" smtClean="0"/>
              <a:t>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900" smtClean="0"/>
              <a:t>Out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900" smtClean="0"/>
              <a:t>Inout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900" smtClean="0"/>
              <a:t>Buffer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Data type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900" smtClean="0"/>
              <a:t>Many types: integer, float, bit, std_logic, etc.</a:t>
            </a:r>
          </a:p>
        </p:txBody>
      </p:sp>
      <p:sp>
        <p:nvSpPr>
          <p:cNvPr id="2765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2765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4C4E711-63E3-4BAE-ABAF-3E9D0542B528}" type="slidenum">
              <a:rPr lang="en-US" altLang="en-US" smtClean="0">
                <a:solidFill>
                  <a:srgbClr val="FFFFFF"/>
                </a:solidFill>
              </a:rPr>
              <a:pPr/>
              <a:t>21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3733800" y="1143000"/>
          <a:ext cx="51054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zh-TW" smtClean="0">
                <a:latin typeface="Arial" pitchFamily="34" charset="0"/>
              </a:rPr>
              <a:t>VHDL 2. Identifiers, data objects and data types ver.6a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C84D941-E3AC-4250-B2C9-CD31DE5CBB68}" type="slidenum">
              <a:rPr lang="en-US" altLang="en-US" smtClean="0">
                <a:latin typeface="Arial" pitchFamily="34" charset="0"/>
              </a:rPr>
              <a:pPr/>
              <a:t>22</a:t>
            </a:fld>
            <a:endParaRPr lang="en-US" altLang="en-US" smtClean="0">
              <a:latin typeface="Arial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HK" sz="2800" smtClean="0"/>
              <a:t>Exercise: </a:t>
            </a:r>
            <a:r>
              <a:rPr lang="en-US" altLang="zh-TW" sz="2800" smtClean="0"/>
              <a:t>2.4</a:t>
            </a:r>
            <a:r>
              <a:rPr lang="en-US" altLang="zh-HK" sz="2800" smtClean="0"/>
              <a:t>:</a:t>
            </a:r>
            <a:endParaRPr lang="en-US" altLang="zh-TW" sz="2800" smtClean="0">
              <a:solidFill>
                <a:srgbClr val="CC0066"/>
              </a:solidFill>
            </a:endParaRP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73136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zh-TW" smtClean="0"/>
              <a:t>1 </a:t>
            </a:r>
            <a:r>
              <a:rPr lang="en-US" altLang="zh-TW" smtClean="0"/>
              <a:t>entity </a:t>
            </a:r>
            <a:r>
              <a:rPr lang="en-US" altLang="zh-TW" i="1" smtClean="0"/>
              <a:t>nandgate</a:t>
            </a:r>
            <a:r>
              <a:rPr lang="en-US" altLang="zh-TW" smtClean="0"/>
              <a:t>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2   port (in1, in2: in </a:t>
            </a:r>
            <a:r>
              <a:rPr lang="en-US" altLang="zh-TW" smtClean="0">
                <a:solidFill>
                  <a:srgbClr val="000000"/>
                </a:solidFill>
              </a:rPr>
              <a:t>STD_LOGIC;</a:t>
            </a:r>
            <a:endParaRPr lang="en-US" altLang="zh-TW" smtClean="0"/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3      out1: out </a:t>
            </a:r>
            <a:r>
              <a:rPr lang="en-US" altLang="zh-TW" smtClean="0">
                <a:solidFill>
                  <a:srgbClr val="000000"/>
                </a:solidFill>
              </a:rPr>
              <a:t>STD_LOGIC</a:t>
            </a:r>
            <a:r>
              <a:rPr lang="en-US" altLang="zh-TW" smtClean="0"/>
              <a:t>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4 end </a:t>
            </a:r>
            <a:r>
              <a:rPr lang="en-US" altLang="zh-TW" i="1" smtClean="0"/>
              <a:t>nandgate</a:t>
            </a:r>
            <a:r>
              <a:rPr lang="en-US" altLang="zh-TW" smtClean="0"/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5 architecture </a:t>
            </a:r>
            <a:r>
              <a:rPr lang="en-US" altLang="zh-TW" i="1" smtClean="0"/>
              <a:t>nandgate_arch</a:t>
            </a:r>
            <a:r>
              <a:rPr lang="en-US" altLang="zh-TW" smtClean="0"/>
              <a:t> of </a:t>
            </a:r>
            <a:r>
              <a:rPr lang="en-US" altLang="zh-TW" i="1" smtClean="0"/>
              <a:t>nandgate </a:t>
            </a:r>
            <a:r>
              <a:rPr lang="en-US" altLang="zh-TW" smtClean="0"/>
              <a:t>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6 signal </a:t>
            </a:r>
            <a:r>
              <a:rPr lang="en-US" altLang="zh-TW" i="1" smtClean="0"/>
              <a:t>connect1</a:t>
            </a:r>
            <a:r>
              <a:rPr lang="en-US" altLang="zh-TW" smtClean="0"/>
              <a:t>: </a:t>
            </a:r>
            <a:r>
              <a:rPr lang="en-US" altLang="zh-TW" smtClean="0">
                <a:solidFill>
                  <a:srgbClr val="000000"/>
                </a:solidFill>
              </a:rPr>
              <a:t>STD_LOGIC;</a:t>
            </a:r>
            <a:endParaRPr lang="en-US" altLang="zh-TW" smtClean="0"/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7 begin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8  </a:t>
            </a:r>
            <a:r>
              <a:rPr lang="en-US" altLang="zh-TW" i="1" smtClean="0"/>
              <a:t>connect1</a:t>
            </a:r>
            <a:r>
              <a:rPr lang="en-US" altLang="zh-TW" smtClean="0"/>
              <a:t> &lt;= </a:t>
            </a:r>
            <a:r>
              <a:rPr lang="en-US" altLang="zh-TW" i="1" smtClean="0"/>
              <a:t>in1</a:t>
            </a:r>
            <a:r>
              <a:rPr lang="en-US" altLang="zh-TW" smtClean="0"/>
              <a:t> and</a:t>
            </a:r>
            <a:r>
              <a:rPr lang="en-US" altLang="zh-TW" i="1" smtClean="0"/>
              <a:t> in2</a:t>
            </a:r>
            <a:r>
              <a:rPr lang="en-US" altLang="zh-TW" smtClean="0"/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9  </a:t>
            </a:r>
            <a:r>
              <a:rPr lang="en-US" altLang="zh-TW" i="1" smtClean="0"/>
              <a:t>out1</a:t>
            </a:r>
            <a:r>
              <a:rPr lang="en-US" altLang="zh-TW" smtClean="0"/>
              <a:t>&lt;= not </a:t>
            </a:r>
            <a:r>
              <a:rPr lang="en-US" altLang="zh-TW" i="1" smtClean="0"/>
              <a:t>connect1</a:t>
            </a:r>
            <a:r>
              <a:rPr lang="en-US" altLang="zh-TW" smtClean="0"/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10 end </a:t>
            </a:r>
            <a:r>
              <a:rPr lang="en-US" altLang="zh-TW" i="1" smtClean="0"/>
              <a:t>nandgate_arch</a:t>
            </a:r>
            <a:r>
              <a:rPr lang="en-US" altLang="zh-TW" smtClean="0"/>
              <a:t>;</a:t>
            </a:r>
          </a:p>
        </p:txBody>
      </p:sp>
      <p:sp>
        <p:nvSpPr>
          <p:cNvPr id="28678" name="Text Box 4"/>
          <p:cNvSpPr txBox="1">
            <a:spLocks noChangeArrowheads="1"/>
          </p:cNvSpPr>
          <p:nvPr/>
        </p:nvSpPr>
        <p:spPr bwMode="auto">
          <a:xfrm>
            <a:off x="609600" y="1141413"/>
            <a:ext cx="5029200" cy="11699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cs typeface="Arial" pitchFamily="34" charset="0"/>
              </a:rPr>
              <a:t>(a) Underline the IO signal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cs typeface="Arial" pitchFamily="34" charset="0"/>
              </a:rPr>
              <a:t>(b) Underline the Internal Signal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Different data types</a:t>
            </a:r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 </a:t>
            </a:r>
          </a:p>
        </p:txBody>
      </p:sp>
      <p:sp>
        <p:nvSpPr>
          <p:cNvPr id="29700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29701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DA1B3E2-AD24-4AED-ADB8-6140FF41BD2E}" type="slidenum">
              <a:rPr lang="en-US" altLang="en-US" smtClean="0">
                <a:solidFill>
                  <a:srgbClr val="FFFFFF"/>
                </a:solidFill>
              </a:rPr>
              <a:pPr/>
              <a:t>23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3589337" cy="4114800"/>
          </a:xfrm>
        </p:spPr>
        <p:txBody>
          <a:bodyPr/>
          <a:lstStyle/>
          <a:p>
            <a:pPr eaLnBrk="1" hangingPunct="1"/>
            <a:r>
              <a:rPr lang="en-US" altLang="en-US" sz="2500" smtClean="0"/>
              <a:t> </a:t>
            </a:r>
          </a:p>
        </p:txBody>
      </p:sp>
      <p:sp>
        <p:nvSpPr>
          <p:cNvPr id="30724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30725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548163E-168F-4E7C-9B89-23E41B262C9F}" type="slidenum">
              <a:rPr lang="en-US" altLang="en-US" smtClean="0">
                <a:solidFill>
                  <a:srgbClr val="FFFFFF"/>
                </a:solidFill>
              </a:rPr>
              <a:pPr/>
              <a:t>24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5410200" y="39688"/>
          <a:ext cx="3276600" cy="3541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/>
          <p:cNvGraphicFramePr/>
          <p:nvPr/>
        </p:nvGraphicFramePr>
        <p:xfrm>
          <a:off x="0" y="304800"/>
          <a:ext cx="55753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0728" name="Text Box 25"/>
          <p:cNvSpPr txBox="1">
            <a:spLocks noChangeArrowheads="1"/>
          </p:cNvSpPr>
          <p:nvPr/>
        </p:nvSpPr>
        <p:spPr bwMode="auto">
          <a:xfrm>
            <a:off x="1889125" y="39688"/>
            <a:ext cx="2827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itchFamily="34" charset="0"/>
              </a:rPr>
              <a:t>Different data types</a:t>
            </a:r>
          </a:p>
        </p:txBody>
      </p:sp>
      <p:sp>
        <p:nvSpPr>
          <p:cNvPr id="30729" name="Freeform 43"/>
          <p:cNvSpPr>
            <a:spLocks/>
          </p:cNvSpPr>
          <p:nvPr/>
        </p:nvSpPr>
        <p:spPr bwMode="auto">
          <a:xfrm>
            <a:off x="5791200" y="1828800"/>
            <a:ext cx="3073400" cy="2133600"/>
          </a:xfrm>
          <a:custGeom>
            <a:avLst/>
            <a:gdLst>
              <a:gd name="T0" fmla="*/ 2147483647 w 1936"/>
              <a:gd name="T1" fmla="*/ 0 h 1344"/>
              <a:gd name="T2" fmla="*/ 2147483647 w 1936"/>
              <a:gd name="T3" fmla="*/ 2147483647 h 1344"/>
              <a:gd name="T4" fmla="*/ 2147483647 w 1936"/>
              <a:gd name="T5" fmla="*/ 2147483647 h 1344"/>
              <a:gd name="T6" fmla="*/ 2147483647 w 1936"/>
              <a:gd name="T7" fmla="*/ 2147483647 h 1344"/>
              <a:gd name="T8" fmla="*/ 0 w 1936"/>
              <a:gd name="T9" fmla="*/ 2147483647 h 1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36" h="1344">
                <a:moveTo>
                  <a:pt x="1728" y="0"/>
                </a:moveTo>
                <a:cubicBezTo>
                  <a:pt x="1832" y="256"/>
                  <a:pt x="1936" y="512"/>
                  <a:pt x="1920" y="720"/>
                </a:cubicBezTo>
                <a:cubicBezTo>
                  <a:pt x="1904" y="928"/>
                  <a:pt x="1848" y="1152"/>
                  <a:pt x="1632" y="1248"/>
                </a:cubicBezTo>
                <a:cubicBezTo>
                  <a:pt x="1416" y="1344"/>
                  <a:pt x="896" y="1312"/>
                  <a:pt x="624" y="1296"/>
                </a:cubicBezTo>
                <a:cubicBezTo>
                  <a:pt x="352" y="1280"/>
                  <a:pt x="176" y="1216"/>
                  <a:pt x="0" y="1152"/>
                </a:cubicBezTo>
              </a:path>
            </a:pathLst>
          </a:custGeom>
          <a:noFill/>
          <a:ln w="9525" cap="flat">
            <a:solidFill>
              <a:srgbClr val="FF0066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Examples of some common types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4876800"/>
          </a:xfrm>
        </p:spPr>
        <p:txBody>
          <a:bodyPr/>
          <a:lstStyle/>
          <a:p>
            <a:pPr eaLnBrk="1" hangingPunct="1"/>
            <a:r>
              <a:rPr lang="en-US" altLang="zh-TW" smtClean="0"/>
              <a:t>Type BOOLEAN is (FALSE, TRUE)</a:t>
            </a:r>
          </a:p>
          <a:p>
            <a:pPr eaLnBrk="1" hangingPunct="1"/>
            <a:r>
              <a:rPr lang="en-US" altLang="zh-TW" smtClean="0"/>
              <a:t>type bit is (‘0’ ,’1’);</a:t>
            </a:r>
          </a:p>
          <a:p>
            <a:pPr eaLnBrk="1" hangingPunct="1"/>
            <a:r>
              <a:rPr lang="en-US" altLang="zh-TW" smtClean="0"/>
              <a:t>type character is  (-- ascii string)</a:t>
            </a:r>
          </a:p>
          <a:p>
            <a:pPr eaLnBrk="1" hangingPunct="1"/>
            <a:r>
              <a:rPr lang="en-US" altLang="zh-TW" smtClean="0"/>
              <a:t>type INTEGER is range of integer numbers</a:t>
            </a:r>
          </a:p>
          <a:p>
            <a:pPr eaLnBrk="1" hangingPunct="1"/>
            <a:r>
              <a:rPr lang="en-US" altLang="zh-TW" smtClean="0"/>
              <a:t>type REAL is range of real numbers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Type Standard logic( with initialized values):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signal code_bit : std_logic := ‘1’; --for one bit , init to be ‘1’, or ‘0’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signal codex : std_logic_vector (1 downto 0) :=“01”; -- 2-bit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signal codey : std_logic_vector (7 downto 0) :=x“7e”; --8-bit hex 0x7e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Note: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Double quote “ ” for more than one bit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Single quote ‘ ’ for one bit</a:t>
            </a:r>
          </a:p>
          <a:p>
            <a:pPr eaLnBrk="1" hangingPunct="1"/>
            <a:endParaRPr lang="en-US" altLang="zh-TW" smtClean="0"/>
          </a:p>
          <a:p>
            <a:pPr eaLnBrk="1" hangingPunct="1"/>
            <a:endParaRPr lang="zh-TW" altLang="zh-TW" smtClean="0"/>
          </a:p>
        </p:txBody>
      </p:sp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C54E0CC-6702-4392-BA7D-7D523DE12D95}" type="slidenum">
              <a:rPr lang="en-US" altLang="en-US" smtClean="0">
                <a:solidFill>
                  <a:srgbClr val="FFFFFF"/>
                </a:solidFill>
              </a:rPr>
              <a:pPr/>
              <a:t>25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Boolean, Bit Types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Boolean (true/false), character, integer, real, string, these types have their usual meanings. In addition, VHDL has the types: bit, bit_vector,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The type “bit” can have a value of '0' or '1'. A bit_vector is an array of bits.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See </a:t>
            </a:r>
            <a:r>
              <a:rPr lang="en-US" altLang="zh-TW" sz="2100" smtClean="0"/>
              <a:t>VHDL Quick Reference </a:t>
            </a:r>
            <a:r>
              <a:rPr lang="en-US" altLang="zh-TW" smtClean="0"/>
              <a:t>http://www.doulos.com/knowhow/vhdl_designers_guide/</a:t>
            </a: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5CCEAA2-1ED3-4978-988A-E2132D79CD45}" type="slidenum">
              <a:rPr lang="en-US" altLang="en-US" smtClean="0">
                <a:solidFill>
                  <a:srgbClr val="FFFFFF"/>
                </a:solidFill>
              </a:rPr>
              <a:pPr/>
              <a:t>26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3048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Integer type (depends on your tool; it uses large amount of logic circuits for the implementation of integer/float operators) E.g.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370013" y="3275013"/>
            <a:ext cx="7313612" cy="2667000"/>
          </a:xfrm>
        </p:spPr>
        <p:txBody>
          <a:bodyPr/>
          <a:lstStyle/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Range from -(2^31) to (2^31)-1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57091D0-AFE9-468D-89FF-61C258587A3F}" type="slidenum">
              <a:rPr lang="en-US" altLang="en-US" smtClean="0">
                <a:solidFill>
                  <a:srgbClr val="FFFFFF"/>
                </a:solidFill>
              </a:rPr>
              <a:pPr/>
              <a:t>27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Floating type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-3.4E+38 to +3.4E+38</a:t>
            </a:r>
          </a:p>
          <a:p>
            <a:pPr eaLnBrk="1" hangingPunct="1"/>
            <a:r>
              <a:rPr lang="en-US" altLang="zh-TW" smtClean="0"/>
              <a:t>For encoding floating numbers, but usually not supported by synthesis tools of programmable logic because of its huge demand of resources.</a:t>
            </a:r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5A2CAB2-6059-4176-BC23-A656ABDB0816}" type="slidenum">
              <a:rPr lang="en-US" altLang="en-US" smtClean="0">
                <a:solidFill>
                  <a:srgbClr val="FFFFFF"/>
                </a:solidFill>
              </a:rPr>
              <a:pPr/>
              <a:t>28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Enumeration types: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How to input an abstract concept into a circuit ?</a:t>
            </a:r>
          </a:p>
          <a:p>
            <a:pPr eaLnBrk="1" hangingPunct="1"/>
            <a:r>
              <a:rPr lang="en-US" altLang="zh-TW" smtClean="0"/>
              <a:t>E.g.1 color: red, blue, yellow, orange etc, we need 2 bits</a:t>
            </a:r>
          </a:p>
          <a:p>
            <a:pPr eaLnBrk="1" hangingPunct="1"/>
            <a:r>
              <a:rPr lang="en-US" altLang="zh-TW" smtClean="0"/>
              <a:t>E.g.2</a:t>
            </a:r>
          </a:p>
          <a:p>
            <a:pPr eaLnBrk="1" hangingPunct="1"/>
            <a:r>
              <a:rPr lang="en-US" altLang="zh-TW" smtClean="0"/>
              <a:t>Language type: Chinese, English, Spanish, Japanese, Arabic. How many bits needed?</a:t>
            </a:r>
            <a:endParaRPr lang="en-US" altLang="zh-HK" smtClean="0"/>
          </a:p>
          <a:p>
            <a:pPr eaLnBrk="1" hangingPunct="1"/>
            <a:r>
              <a:rPr lang="en-US" altLang="zh-HK" sz="1500" smtClean="0"/>
              <a:t>Answer: 5 different combinations: 3 bits</a:t>
            </a:r>
          </a:p>
          <a:p>
            <a:pPr eaLnBrk="1" hangingPunct="1"/>
            <a:endParaRPr lang="en-US" altLang="zh-TW" sz="1500" smtClean="0"/>
          </a:p>
          <a:p>
            <a:pPr eaLnBrk="1" hangingPunct="1"/>
            <a:r>
              <a:rPr lang="zh-CN" altLang="en-US" sz="2000" smtClean="0"/>
              <a:t>中文字</a:t>
            </a:r>
            <a:r>
              <a:rPr lang="en-US" altLang="zh-CN" sz="2000" smtClean="0"/>
              <a:t>,</a:t>
            </a:r>
            <a:r>
              <a:rPr lang="en-US" altLang="en-US" sz="2000" smtClean="0"/>
              <a:t> Chinese characters,</a:t>
            </a:r>
            <a:r>
              <a:rPr lang="es-ES" altLang="en-US" sz="2000" smtClean="0"/>
              <a:t> caracteres chinos,</a:t>
            </a:r>
            <a:r>
              <a:rPr lang="ja-JP" altLang="en-US" sz="2000" smtClean="0"/>
              <a:t>漢字</a:t>
            </a:r>
            <a:r>
              <a:rPr lang="en-US" altLang="ja-JP" sz="2000" smtClean="0"/>
              <a:t>,</a:t>
            </a:r>
            <a:r>
              <a:rPr lang="ar-AE" altLang="en-US" smtClean="0"/>
              <a:t>الأحرف الصينية </a:t>
            </a:r>
            <a:r>
              <a:rPr lang="en-US" altLang="en-US" smtClean="0"/>
              <a:t>,</a:t>
            </a:r>
            <a:r>
              <a:rPr lang="en-US" altLang="ko-KR" smtClean="0"/>
              <a:t> </a:t>
            </a:r>
            <a:endParaRPr lang="en-US" altLang="zh-TW" sz="2000" smtClean="0"/>
          </a:p>
        </p:txBody>
      </p:sp>
      <p:sp>
        <p:nvSpPr>
          <p:cNvPr id="3584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358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965A779-E689-474D-809D-BE3EF17E1711}" type="slidenum">
              <a:rPr lang="en-US" altLang="en-US" smtClean="0">
                <a:solidFill>
                  <a:srgbClr val="FFFFFF"/>
                </a:solidFill>
              </a:rPr>
              <a:pPr/>
              <a:t>29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5846" name="WordArt 4"/>
          <p:cNvSpPr>
            <a:spLocks noChangeArrowheads="1" noChangeShapeType="1" noTextEdit="1"/>
          </p:cNvSpPr>
          <p:nvPr/>
        </p:nvSpPr>
        <p:spPr bwMode="auto">
          <a:xfrm>
            <a:off x="304800" y="152400"/>
            <a:ext cx="1630363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exercise</a:t>
            </a:r>
          </a:p>
        </p:txBody>
      </p:sp>
      <p:pic>
        <p:nvPicPr>
          <p:cNvPr id="35847" name="Picture 5" descr="MCj043682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03238"/>
            <a:ext cx="1241425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10" descr="MCj035213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2667000"/>
            <a:ext cx="863600" cy="179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Rules for Identifiers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Names for users to identify data objects: signals, variables etc. </a:t>
            </a:r>
          </a:p>
          <a:p>
            <a:pPr eaLnBrk="1" hangingPunct="1"/>
            <a:r>
              <a:rPr lang="en-US" altLang="zh-TW" smtClean="0"/>
              <a:t>First character must be a letter</a:t>
            </a:r>
          </a:p>
          <a:p>
            <a:pPr eaLnBrk="1" hangingPunct="1"/>
            <a:r>
              <a:rPr lang="en-US" altLang="zh-TW" smtClean="0"/>
              <a:t>last character cannot be an underscore</a:t>
            </a:r>
          </a:p>
          <a:p>
            <a:pPr eaLnBrk="1" hangingPunct="1"/>
            <a:r>
              <a:rPr lang="en-US" altLang="zh-TW" smtClean="0"/>
              <a:t>Not case sensitive</a:t>
            </a:r>
          </a:p>
          <a:p>
            <a:pPr eaLnBrk="1" hangingPunct="1"/>
            <a:r>
              <a:rPr lang="en-US" altLang="zh-TW" smtClean="0"/>
              <a:t>Two connected underscores are not allowed</a:t>
            </a:r>
          </a:p>
          <a:p>
            <a:pPr eaLnBrk="1" hangingPunct="1"/>
            <a:r>
              <a:rPr lang="en-US" altLang="zh-TW" smtClean="0"/>
              <a:t>Examples of identifiers: a, b, c, axy, clk ...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8913780-8545-42DA-A737-99488283724E}" type="slidenum">
              <a:rPr lang="en-US" altLang="en-US" smtClean="0">
                <a:solidFill>
                  <a:srgbClr val="FFFFFF"/>
                </a:solidFill>
              </a:rPr>
              <a:pPr/>
              <a:t>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Enumeration types: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An </a:t>
            </a:r>
            <a:r>
              <a:rPr lang="en-US" altLang="zh-TW" i="1" smtClean="0">
                <a:latin typeface="Times-Roman;Times-Italic"/>
              </a:rPr>
              <a:t>enumeration type </a:t>
            </a:r>
            <a:r>
              <a:rPr lang="en-US" altLang="zh-TW" smtClean="0"/>
              <a:t>is defined by listing (enumerating) all possible values</a:t>
            </a:r>
          </a:p>
          <a:p>
            <a:pPr eaLnBrk="1" hangingPunct="1"/>
            <a:r>
              <a:rPr lang="en-US" altLang="zh-TW" smtClean="0"/>
              <a:t>Examples:</a:t>
            </a:r>
          </a:p>
          <a:p>
            <a:pPr eaLnBrk="1" hangingPunct="1"/>
            <a:r>
              <a:rPr lang="en-US" altLang="zh-TW" smtClean="0"/>
              <a:t>type COLOR is (BLUE, GREEN, YELLOW, RED);</a:t>
            </a:r>
          </a:p>
          <a:p>
            <a:pPr eaLnBrk="1" hangingPunct="1"/>
            <a:r>
              <a:rPr lang="en-US" altLang="zh-TW" smtClean="0">
                <a:latin typeface="Courier;Courier"/>
              </a:rPr>
              <a:t>type MY_LOGIC is (’0’, ’1’, ’U’, ’Z’);</a:t>
            </a:r>
          </a:p>
          <a:p>
            <a:pPr eaLnBrk="1" hangingPunct="1"/>
            <a:r>
              <a:rPr lang="en-US" altLang="zh-TW" smtClean="0">
                <a:latin typeface="Courier;Courier"/>
              </a:rPr>
              <a:t>-- then MY_LOGIC can be one of the 4 values</a:t>
            </a:r>
          </a:p>
        </p:txBody>
      </p:sp>
      <p:sp>
        <p:nvSpPr>
          <p:cNvPr id="3686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368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F500054-9F2E-40B2-B68E-EE53A464C5C8}" type="slidenum">
              <a:rPr lang="en-US" altLang="en-US" smtClean="0">
                <a:solidFill>
                  <a:srgbClr val="FFFFFF"/>
                </a:solidFill>
              </a:rPr>
              <a:pPr/>
              <a:t>30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pic>
        <p:nvPicPr>
          <p:cNvPr id="36870" name="Picture 4" descr="MCj032671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410200"/>
            <a:ext cx="10604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zh-TW" smtClean="0">
                <a:latin typeface="Arial" pitchFamily="34" charset="0"/>
              </a:rPr>
              <a:t>VHDL 2. Identifiers, data objects and data types ver.6a</a:t>
            </a:r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2898BB3-1C7E-4A2E-B646-44DF26BA1AFE}" type="slidenum">
              <a:rPr lang="en-US" altLang="en-US" smtClean="0">
                <a:latin typeface="Arial" pitchFamily="34" charset="0"/>
              </a:rPr>
              <a:pPr/>
              <a:t>31</a:t>
            </a:fld>
            <a:endParaRPr lang="en-US" altLang="en-US" smtClean="0">
              <a:latin typeface="Arial" pitchFamily="34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Exercises 2.5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5438" y="12192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Example of the enumeration  type of the menu of a restaurant: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type food is (hotdog, tea, sandwich, cake, chick_wing);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(a) Declare the enumeration type of the traffic light.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Answer: _______________________________________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(b) Declare the enumeration type of the outcomes of rolling a dice.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Answer: _______________________________________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(c) Declare the enumeration type of the 7 notes of music.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Answer: _______________________________________</a:t>
            </a:r>
          </a:p>
        </p:txBody>
      </p:sp>
      <p:pic>
        <p:nvPicPr>
          <p:cNvPr id="37894" name="Picture 5" descr="MCj04040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914400"/>
            <a:ext cx="84455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5" name="Music"/>
          <p:cNvSpPr>
            <a:spLocks noEditPoints="1" noChangeArrowheads="1"/>
          </p:cNvSpPr>
          <p:nvPr/>
        </p:nvSpPr>
        <p:spPr bwMode="auto">
          <a:xfrm>
            <a:off x="8115300" y="4343400"/>
            <a:ext cx="828675" cy="94615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7975 w 21600"/>
              <a:gd name="T16" fmla="*/ 923 h 21600"/>
              <a:gd name="T17" fmla="*/ 20935 w 21600"/>
              <a:gd name="T18" fmla="*/ 5354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7352" y="46"/>
                </a:moveTo>
                <a:lnTo>
                  <a:pt x="7373" y="9900"/>
                </a:lnTo>
                <a:lnTo>
                  <a:pt x="7352" y="16107"/>
                </a:lnTo>
                <a:lnTo>
                  <a:pt x="7103" y="15969"/>
                </a:lnTo>
                <a:lnTo>
                  <a:pt x="6729" y="15692"/>
                </a:lnTo>
                <a:lnTo>
                  <a:pt x="6355" y="15553"/>
                </a:lnTo>
                <a:lnTo>
                  <a:pt x="5981" y="15415"/>
                </a:lnTo>
                <a:lnTo>
                  <a:pt x="5607" y="15276"/>
                </a:lnTo>
                <a:lnTo>
                  <a:pt x="5109" y="15138"/>
                </a:lnTo>
                <a:lnTo>
                  <a:pt x="4735" y="15138"/>
                </a:lnTo>
                <a:lnTo>
                  <a:pt x="4236" y="15138"/>
                </a:lnTo>
                <a:lnTo>
                  <a:pt x="3364" y="15138"/>
                </a:lnTo>
                <a:lnTo>
                  <a:pt x="2616" y="15276"/>
                </a:lnTo>
                <a:lnTo>
                  <a:pt x="1869" y="15692"/>
                </a:lnTo>
                <a:lnTo>
                  <a:pt x="1246" y="15969"/>
                </a:lnTo>
                <a:lnTo>
                  <a:pt x="747" y="16523"/>
                </a:lnTo>
                <a:lnTo>
                  <a:pt x="373" y="17076"/>
                </a:lnTo>
                <a:lnTo>
                  <a:pt x="124" y="17630"/>
                </a:lnTo>
                <a:lnTo>
                  <a:pt x="0" y="18323"/>
                </a:lnTo>
                <a:lnTo>
                  <a:pt x="124" y="19015"/>
                </a:lnTo>
                <a:lnTo>
                  <a:pt x="373" y="19569"/>
                </a:lnTo>
                <a:lnTo>
                  <a:pt x="747" y="20123"/>
                </a:lnTo>
                <a:lnTo>
                  <a:pt x="1246" y="20676"/>
                </a:lnTo>
                <a:lnTo>
                  <a:pt x="1869" y="21092"/>
                </a:lnTo>
                <a:lnTo>
                  <a:pt x="2616" y="21369"/>
                </a:lnTo>
                <a:lnTo>
                  <a:pt x="3364" y="21507"/>
                </a:lnTo>
                <a:lnTo>
                  <a:pt x="4236" y="21646"/>
                </a:lnTo>
                <a:lnTo>
                  <a:pt x="5109" y="21507"/>
                </a:lnTo>
                <a:lnTo>
                  <a:pt x="5856" y="21369"/>
                </a:lnTo>
                <a:lnTo>
                  <a:pt x="6604" y="21092"/>
                </a:lnTo>
                <a:lnTo>
                  <a:pt x="7227" y="20676"/>
                </a:lnTo>
                <a:lnTo>
                  <a:pt x="7726" y="20123"/>
                </a:lnTo>
                <a:lnTo>
                  <a:pt x="8100" y="19569"/>
                </a:lnTo>
                <a:lnTo>
                  <a:pt x="8349" y="19015"/>
                </a:lnTo>
                <a:lnTo>
                  <a:pt x="8473" y="18323"/>
                </a:lnTo>
                <a:lnTo>
                  <a:pt x="8473" y="6276"/>
                </a:lnTo>
                <a:lnTo>
                  <a:pt x="20561" y="6276"/>
                </a:lnTo>
                <a:lnTo>
                  <a:pt x="20561" y="16107"/>
                </a:lnTo>
                <a:lnTo>
                  <a:pt x="20187" y="15830"/>
                </a:lnTo>
                <a:lnTo>
                  <a:pt x="19938" y="15692"/>
                </a:lnTo>
                <a:lnTo>
                  <a:pt x="19564" y="15553"/>
                </a:lnTo>
                <a:lnTo>
                  <a:pt x="19190" y="15415"/>
                </a:lnTo>
                <a:lnTo>
                  <a:pt x="18692" y="15276"/>
                </a:lnTo>
                <a:lnTo>
                  <a:pt x="18318" y="15138"/>
                </a:lnTo>
                <a:lnTo>
                  <a:pt x="17944" y="15138"/>
                </a:lnTo>
                <a:lnTo>
                  <a:pt x="17446" y="15138"/>
                </a:lnTo>
                <a:lnTo>
                  <a:pt x="16573" y="15138"/>
                </a:lnTo>
                <a:lnTo>
                  <a:pt x="15826" y="15276"/>
                </a:lnTo>
                <a:lnTo>
                  <a:pt x="15078" y="15692"/>
                </a:lnTo>
                <a:lnTo>
                  <a:pt x="14455" y="15969"/>
                </a:lnTo>
                <a:lnTo>
                  <a:pt x="13956" y="16523"/>
                </a:lnTo>
                <a:lnTo>
                  <a:pt x="13583" y="17076"/>
                </a:lnTo>
                <a:lnTo>
                  <a:pt x="13333" y="17630"/>
                </a:lnTo>
                <a:lnTo>
                  <a:pt x="13209" y="18323"/>
                </a:lnTo>
                <a:lnTo>
                  <a:pt x="13333" y="19015"/>
                </a:lnTo>
                <a:lnTo>
                  <a:pt x="13583" y="19569"/>
                </a:lnTo>
                <a:lnTo>
                  <a:pt x="13956" y="20123"/>
                </a:lnTo>
                <a:lnTo>
                  <a:pt x="14455" y="20676"/>
                </a:lnTo>
                <a:lnTo>
                  <a:pt x="15078" y="21092"/>
                </a:lnTo>
                <a:lnTo>
                  <a:pt x="15826" y="21369"/>
                </a:lnTo>
                <a:lnTo>
                  <a:pt x="16573" y="21507"/>
                </a:lnTo>
                <a:lnTo>
                  <a:pt x="17446" y="21646"/>
                </a:lnTo>
                <a:lnTo>
                  <a:pt x="18318" y="21507"/>
                </a:lnTo>
                <a:lnTo>
                  <a:pt x="19066" y="21369"/>
                </a:lnTo>
                <a:lnTo>
                  <a:pt x="19813" y="21092"/>
                </a:lnTo>
                <a:lnTo>
                  <a:pt x="20436" y="20676"/>
                </a:lnTo>
                <a:lnTo>
                  <a:pt x="20935" y="20123"/>
                </a:lnTo>
                <a:lnTo>
                  <a:pt x="21309" y="19569"/>
                </a:lnTo>
                <a:lnTo>
                  <a:pt x="21558" y="19015"/>
                </a:lnTo>
                <a:lnTo>
                  <a:pt x="21683" y="18323"/>
                </a:lnTo>
                <a:lnTo>
                  <a:pt x="21683" y="10061"/>
                </a:lnTo>
                <a:lnTo>
                  <a:pt x="21683" y="46"/>
                </a:lnTo>
                <a:lnTo>
                  <a:pt x="7352" y="46"/>
                </a:lnTo>
                <a:close/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Define </a:t>
            </a: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Array or a bus</a:t>
            </a:r>
          </a:p>
        </p:txBody>
      </p:sp>
      <p:sp>
        <p:nvSpPr>
          <p:cNvPr id="38916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38917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CBD40AE-912F-4B52-9D77-A53D61224BBE}" type="slidenum">
              <a:rPr lang="en-US" altLang="en-US" smtClean="0">
                <a:solidFill>
                  <a:srgbClr val="FFFFFF"/>
                </a:solidFill>
              </a:rPr>
              <a:pPr/>
              <a:t>32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Std_logic_vector (array of bits) for bus implementation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500" smtClean="0"/>
              <a:t>To turn bits into a bus</a:t>
            </a:r>
          </a:p>
          <a:p>
            <a:pPr eaLnBrk="1" hangingPunct="1"/>
            <a:r>
              <a:rPr lang="en-US" altLang="zh-TW" sz="2500" smtClean="0"/>
              <a:t>‘bit’ or ‘std_logic’ is ‘0’, ‘1’ etc.</a:t>
            </a:r>
          </a:p>
          <a:p>
            <a:pPr eaLnBrk="1" hangingPunct="1"/>
            <a:r>
              <a:rPr lang="en-US" altLang="zh-TW" sz="2500" smtClean="0"/>
              <a:t>Std_logic_vector is “000111”etc.</a:t>
            </a:r>
          </a:p>
          <a:p>
            <a:pPr eaLnBrk="1" hangingPunct="1"/>
            <a:r>
              <a:rPr lang="zh-TW" altLang="zh-TW" sz="1900" smtClean="0"/>
              <a:t>1 </a:t>
            </a:r>
            <a:r>
              <a:rPr lang="en-US" altLang="zh-TW" sz="1900" smtClean="0"/>
              <a:t>entity </a:t>
            </a:r>
            <a:r>
              <a:rPr lang="en-US" altLang="zh-TW" sz="1900" b="1" i="1" smtClean="0"/>
              <a:t>eqcomp3</a:t>
            </a:r>
            <a:r>
              <a:rPr lang="en-US" altLang="zh-TW" sz="1900" smtClean="0"/>
              <a:t> is</a:t>
            </a:r>
          </a:p>
          <a:p>
            <a:pPr eaLnBrk="1" hangingPunct="1"/>
            <a:r>
              <a:rPr lang="en-US" altLang="zh-TW" sz="1900" smtClean="0"/>
              <a:t>2 port (</a:t>
            </a:r>
            <a:r>
              <a:rPr lang="en-US" altLang="zh-TW" sz="1900" i="1" smtClean="0"/>
              <a:t>a, b</a:t>
            </a:r>
            <a:r>
              <a:rPr lang="en-US" altLang="zh-TW" sz="1900" smtClean="0"/>
              <a:t>: in std_logic_vector(</a:t>
            </a:r>
            <a:r>
              <a:rPr lang="en-US" altLang="zh-TW" sz="1900" i="1" smtClean="0"/>
              <a:t>2</a:t>
            </a:r>
            <a:r>
              <a:rPr lang="en-US" altLang="zh-TW" sz="1900" smtClean="0"/>
              <a:t> downto </a:t>
            </a:r>
            <a:r>
              <a:rPr lang="en-US" altLang="zh-TW" sz="1900" i="1" smtClean="0"/>
              <a:t>0</a:t>
            </a:r>
            <a:r>
              <a:rPr lang="en-US" altLang="zh-TW" sz="1900" smtClean="0"/>
              <a:t>);</a:t>
            </a:r>
          </a:p>
          <a:p>
            <a:pPr eaLnBrk="1" hangingPunct="1"/>
            <a:r>
              <a:rPr lang="en-US" altLang="zh-TW" sz="1900" smtClean="0"/>
              <a:t>3	</a:t>
            </a:r>
            <a:r>
              <a:rPr lang="en-US" altLang="zh-TW" sz="1900" i="1" smtClean="0"/>
              <a:t>equals</a:t>
            </a:r>
            <a:r>
              <a:rPr lang="en-US" altLang="zh-TW" sz="1900" smtClean="0"/>
              <a:t>:	out std_logic);</a:t>
            </a:r>
          </a:p>
          <a:p>
            <a:pPr eaLnBrk="1" hangingPunct="1"/>
            <a:r>
              <a:rPr lang="en-US" altLang="zh-TW" sz="1900" smtClean="0"/>
              <a:t>4 end </a:t>
            </a:r>
            <a:r>
              <a:rPr lang="en-US" altLang="zh-TW" sz="1900" b="1" i="1" smtClean="0"/>
              <a:t>eqcomp3</a:t>
            </a:r>
            <a:r>
              <a:rPr lang="en-US" altLang="zh-TW" sz="1900" smtClean="0"/>
              <a:t>;</a:t>
            </a:r>
          </a:p>
          <a:p>
            <a:pPr eaLnBrk="1" hangingPunct="1"/>
            <a:r>
              <a:rPr lang="en-US" altLang="zh-TW" sz="2500" smtClean="0"/>
              <a:t>So a, b are 3-bit vectors:</a:t>
            </a:r>
          </a:p>
          <a:p>
            <a:pPr eaLnBrk="1" hangingPunct="1"/>
            <a:r>
              <a:rPr lang="en-US" altLang="zh-TW" sz="2500" smtClean="0"/>
              <a:t>a(2), a(1), a(0),    b(2), b(1), b(0), </a:t>
            </a:r>
          </a:p>
        </p:txBody>
      </p:sp>
      <p:sp>
        <p:nvSpPr>
          <p:cNvPr id="3994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399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146915C-8263-47F8-8F85-489D3C61BC20}" type="slidenum">
              <a:rPr lang="en-US" altLang="en-US" smtClean="0">
                <a:solidFill>
                  <a:srgbClr val="FFFFFF"/>
                </a:solidFill>
              </a:rPr>
              <a:pPr/>
              <a:t>33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9942" name="Rectangle 4"/>
          <p:cNvSpPr>
            <a:spLocks noChangeArrowheads="1"/>
          </p:cNvSpPr>
          <p:nvPr/>
        </p:nvSpPr>
        <p:spPr bwMode="auto">
          <a:xfrm>
            <a:off x="457200" y="2940050"/>
            <a:ext cx="8534400" cy="2738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9943" name="Line 5"/>
          <p:cNvSpPr>
            <a:spLocks noChangeShapeType="1"/>
          </p:cNvSpPr>
          <p:nvPr/>
        </p:nvSpPr>
        <p:spPr bwMode="auto">
          <a:xfrm>
            <a:off x="6781800" y="2057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Line 6"/>
          <p:cNvSpPr>
            <a:spLocks noChangeShapeType="1"/>
          </p:cNvSpPr>
          <p:nvPr/>
        </p:nvSpPr>
        <p:spPr bwMode="auto">
          <a:xfrm>
            <a:off x="6200775" y="14478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Line 7"/>
          <p:cNvSpPr>
            <a:spLocks noChangeShapeType="1"/>
          </p:cNvSpPr>
          <p:nvPr/>
        </p:nvSpPr>
        <p:spPr bwMode="auto">
          <a:xfrm>
            <a:off x="6353175" y="1600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8"/>
          <p:cNvSpPr>
            <a:spLocks noChangeShapeType="1"/>
          </p:cNvSpPr>
          <p:nvPr/>
        </p:nvSpPr>
        <p:spPr bwMode="auto">
          <a:xfrm>
            <a:off x="6505575" y="17526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9"/>
          <p:cNvSpPr>
            <a:spLocks noChangeShapeType="1"/>
          </p:cNvSpPr>
          <p:nvPr/>
        </p:nvSpPr>
        <p:spPr bwMode="auto">
          <a:xfrm>
            <a:off x="6657975" y="1905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Text Box 10" descr="Paper bag"/>
          <p:cNvSpPr txBox="1">
            <a:spLocks noChangeArrowheads="1"/>
          </p:cNvSpPr>
          <p:nvPr/>
        </p:nvSpPr>
        <p:spPr bwMode="auto">
          <a:xfrm>
            <a:off x="4648200" y="1524000"/>
            <a:ext cx="1468438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Bit_vector</a:t>
            </a:r>
          </a:p>
        </p:txBody>
      </p:sp>
      <p:sp>
        <p:nvSpPr>
          <p:cNvPr id="39949" name="Text Box 11" descr="Paper bag"/>
          <p:cNvSpPr txBox="1">
            <a:spLocks noChangeArrowheads="1"/>
          </p:cNvSpPr>
          <p:nvPr/>
        </p:nvSpPr>
        <p:spPr bwMode="auto">
          <a:xfrm>
            <a:off x="8007350" y="1066800"/>
            <a:ext cx="504825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bit</a:t>
            </a:r>
          </a:p>
        </p:txBody>
      </p:sp>
      <p:sp>
        <p:nvSpPr>
          <p:cNvPr id="39950" name="Text Box 12" descr="Paper bag"/>
          <p:cNvSpPr txBox="1">
            <a:spLocks noChangeArrowheads="1"/>
          </p:cNvSpPr>
          <p:nvPr/>
        </p:nvSpPr>
        <p:spPr bwMode="auto">
          <a:xfrm>
            <a:off x="8639175" y="1600200"/>
            <a:ext cx="504825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bit</a:t>
            </a:r>
          </a:p>
        </p:txBody>
      </p:sp>
      <p:pic>
        <p:nvPicPr>
          <p:cNvPr id="39951" name="Picture 13" descr="MPj043314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962400"/>
            <a:ext cx="160020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2" name="Picture 15" descr="MPj0401970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09800"/>
            <a:ext cx="1811338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zh-TW" smtClean="0">
                <a:latin typeface="Arial" pitchFamily="34" charset="0"/>
              </a:rPr>
              <a:t>VHDL 2. Identifiers, data objects and data types ver.6a</a:t>
            </a:r>
          </a:p>
        </p:txBody>
      </p:sp>
      <p:sp>
        <p:nvSpPr>
          <p:cNvPr id="4096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9DE6336-2360-4310-A1BC-12221FA8E105}" type="slidenum">
              <a:rPr lang="en-US" altLang="en-US" smtClean="0">
                <a:latin typeface="Arial" pitchFamily="34" charset="0"/>
              </a:rPr>
              <a:pPr/>
              <a:t>34</a:t>
            </a:fld>
            <a:endParaRPr lang="en-US" altLang="en-US" smtClean="0">
              <a:latin typeface="Arial" pitchFamily="34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8229600" cy="11430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2300" smtClean="0"/>
              <a:t>Exercise 2.6</a:t>
            </a:r>
            <a:br>
              <a:rPr lang="en-US" altLang="zh-TW" sz="2300" smtClean="0"/>
            </a:br>
            <a:r>
              <a:rPr lang="en-US" altLang="zh-TW" sz="2300" smtClean="0"/>
              <a:t>Difference between “to” and “downto”</a:t>
            </a:r>
            <a:r>
              <a:rPr lang="en-US" altLang="zh-TW" sz="3500" smtClean="0"/>
              <a:t> </a:t>
            </a:r>
            <a:br>
              <a:rPr lang="en-US" altLang="zh-TW" sz="3500" smtClean="0"/>
            </a:br>
            <a:endParaRPr lang="en-US" altLang="en-US" sz="3500" smtClean="0">
              <a:ea typeface="PMingLiU" pitchFamily="18" charset="-120"/>
            </a:endParaRP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800" smtClean="0"/>
              <a:t>(a) Given: signal </a:t>
            </a:r>
            <a:r>
              <a:rPr lang="en-US" altLang="zh-TW" sz="2800" i="1" smtClean="0"/>
              <a:t>a</a:t>
            </a:r>
            <a:r>
              <a:rPr lang="en-US" altLang="zh-TW" sz="2800" smtClean="0"/>
              <a:t> : std_logic_vector( 2 downto 0);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800" smtClean="0"/>
              <a:t>Create a 3-bit bus </a:t>
            </a:r>
            <a:r>
              <a:rPr lang="en-US" altLang="zh-TW" sz="2800" i="1" smtClean="0"/>
              <a:t>c</a:t>
            </a:r>
            <a:r>
              <a:rPr lang="en-US" altLang="zh-TW" sz="2800" smtClean="0"/>
              <a:t> using “to”instead of “downto” in the declaration.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800" smtClean="0"/>
              <a:t>Answer: ______________________________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mtClean="0"/>
              <a:t>(b) Draw the circuit for this statement: c&lt;=a;</a:t>
            </a:r>
          </a:p>
          <a:p>
            <a:pPr eaLnBrk="1" hangingPunct="1">
              <a:lnSpc>
                <a:spcPct val="110000"/>
              </a:lnSpc>
            </a:pPr>
            <a:endParaRPr lang="en-US" altLang="zh-TW" smtClean="0"/>
          </a:p>
          <a:p>
            <a:pPr eaLnBrk="1" hangingPunct="1"/>
            <a:endParaRPr lang="en-US" altLang="en-US" smtClean="0">
              <a:solidFill>
                <a:srgbClr val="CC006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200" y="4648200"/>
            <a:ext cx="7772400" cy="1752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An advanced topic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57576E"/>
                </a:solidFill>
              </a:rPr>
              <a:t>Resolved, Unresolved</a:t>
            </a:r>
            <a:r>
              <a:rPr lang="en-US" altLang="en-US" smtClean="0">
                <a:solidFill>
                  <a:srgbClr val="57576E"/>
                </a:solidFill>
              </a:rPr>
              <a:t> logic</a:t>
            </a:r>
          </a:p>
          <a:p>
            <a:pPr eaLnBrk="1" hangingPunct="1"/>
            <a:endParaRPr lang="en-US" altLang="en-US" smtClean="0">
              <a:solidFill>
                <a:srgbClr val="57576E"/>
              </a:solidFill>
            </a:endParaRPr>
          </a:p>
          <a:p>
            <a:pPr eaLnBrk="1" hangingPunct="1"/>
            <a:r>
              <a:rPr lang="en-US" altLang="en-US" smtClean="0">
                <a:solidFill>
                  <a:srgbClr val="57576E"/>
                </a:solidFill>
              </a:rPr>
              <a:t>(Concept of </a:t>
            </a:r>
            <a:r>
              <a:rPr lang="en-US" altLang="zh-TW" smtClean="0">
                <a:solidFill>
                  <a:srgbClr val="57576E"/>
                </a:solidFill>
              </a:rPr>
              <a:t>Multi-value logic)</a:t>
            </a:r>
            <a:endParaRPr lang="en-US" altLang="en-US" smtClean="0">
              <a:solidFill>
                <a:srgbClr val="57576E"/>
              </a:solidFill>
              <a:ea typeface="PMingLiU" pitchFamily="18" charset="-120"/>
            </a:endParaRPr>
          </a:p>
        </p:txBody>
      </p:sp>
      <p:sp>
        <p:nvSpPr>
          <p:cNvPr id="41988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41989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8B4809D-2345-4BBD-A86C-5E25352CD760}" type="slidenum">
              <a:rPr lang="en-US" altLang="en-US" smtClean="0">
                <a:solidFill>
                  <a:srgbClr val="FFFFFF"/>
                </a:solidFill>
              </a:rPr>
              <a:pPr/>
              <a:t>35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 smtClean="0"/>
              <a:t>Resolved logic concept</a:t>
            </a:r>
            <a:br>
              <a:rPr lang="en-US" altLang="zh-TW" dirty="0" smtClean="0"/>
            </a:br>
            <a:r>
              <a:rPr lang="en-US" altLang="zh-TW" dirty="0" smtClean="0"/>
              <a:t>(Multi-value Signal logic)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Can the outputs be connected together to drive a device ?</a:t>
            </a:r>
          </a:p>
          <a:p>
            <a:pPr eaLnBrk="1" hangingPunct="1"/>
            <a:r>
              <a:rPr lang="en-US" altLang="zh-TW" dirty="0" smtClean="0"/>
              <a:t>The connected output is driving a device (e.g. a buffer) to produce an output. A device is usually having high input impedance (e.g. 10M)</a:t>
            </a:r>
          </a:p>
        </p:txBody>
      </p:sp>
      <p:sp>
        <p:nvSpPr>
          <p:cNvPr id="430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430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2E6A274-E9B6-485A-BBFB-AA6F0A44267F}" type="slidenum">
              <a:rPr lang="en-US" altLang="en-US" smtClean="0">
                <a:solidFill>
                  <a:srgbClr val="FFFFFF"/>
                </a:solidFill>
              </a:rPr>
              <a:pPr/>
              <a:t>36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3014" name="Freeform 4"/>
          <p:cNvSpPr>
            <a:spLocks/>
          </p:cNvSpPr>
          <p:nvPr/>
        </p:nvSpPr>
        <p:spPr bwMode="auto">
          <a:xfrm>
            <a:off x="4344988" y="2971800"/>
            <a:ext cx="901700" cy="1219200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Line 5"/>
          <p:cNvSpPr>
            <a:spLocks noChangeShapeType="1"/>
          </p:cNvSpPr>
          <p:nvPr/>
        </p:nvSpPr>
        <p:spPr bwMode="auto">
          <a:xfrm flipV="1">
            <a:off x="3505200" y="3505200"/>
            <a:ext cx="8382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Line 6"/>
          <p:cNvSpPr>
            <a:spLocks noChangeShapeType="1"/>
          </p:cNvSpPr>
          <p:nvPr/>
        </p:nvSpPr>
        <p:spPr bwMode="auto">
          <a:xfrm>
            <a:off x="5259388" y="3505200"/>
            <a:ext cx="1370012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Text Box 7"/>
          <p:cNvSpPr txBox="1">
            <a:spLocks noChangeArrowheads="1"/>
          </p:cNvSpPr>
          <p:nvPr/>
        </p:nvSpPr>
        <p:spPr bwMode="auto">
          <a:xfrm>
            <a:off x="2895600" y="32766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C1</a:t>
            </a:r>
          </a:p>
        </p:txBody>
      </p:sp>
      <p:sp>
        <p:nvSpPr>
          <p:cNvPr id="43018" name="Freeform 8"/>
          <p:cNvSpPr>
            <a:spLocks/>
          </p:cNvSpPr>
          <p:nvPr/>
        </p:nvSpPr>
        <p:spPr bwMode="auto">
          <a:xfrm>
            <a:off x="4343400" y="4495800"/>
            <a:ext cx="901700" cy="1219200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9" name="Freeform 9"/>
          <p:cNvSpPr>
            <a:spLocks/>
          </p:cNvSpPr>
          <p:nvPr/>
        </p:nvSpPr>
        <p:spPr bwMode="auto">
          <a:xfrm>
            <a:off x="5181600" y="3505200"/>
            <a:ext cx="533400" cy="1524000"/>
          </a:xfrm>
          <a:custGeom>
            <a:avLst/>
            <a:gdLst>
              <a:gd name="T0" fmla="*/ 0 w 288"/>
              <a:gd name="T1" fmla="*/ 2147483647 h 1008"/>
              <a:gd name="T2" fmla="*/ 2147483647 w 288"/>
              <a:gd name="T3" fmla="*/ 2147483647 h 1008"/>
              <a:gd name="T4" fmla="*/ 2147483647 w 288"/>
              <a:gd name="T5" fmla="*/ 0 h 10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1008">
                <a:moveTo>
                  <a:pt x="0" y="1008"/>
                </a:moveTo>
                <a:lnTo>
                  <a:pt x="288" y="1008"/>
                </a:lnTo>
                <a:lnTo>
                  <a:pt x="288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3020" name="Line 10"/>
          <p:cNvSpPr>
            <a:spLocks noChangeShapeType="1"/>
          </p:cNvSpPr>
          <p:nvPr/>
        </p:nvSpPr>
        <p:spPr bwMode="auto">
          <a:xfrm flipH="1">
            <a:off x="3505200" y="50292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3021" name="Text Box 11"/>
          <p:cNvSpPr txBox="1">
            <a:spLocks noChangeArrowheads="1"/>
          </p:cNvSpPr>
          <p:nvPr/>
        </p:nvSpPr>
        <p:spPr bwMode="auto">
          <a:xfrm>
            <a:off x="2971800" y="48768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C2</a:t>
            </a:r>
          </a:p>
        </p:txBody>
      </p:sp>
      <p:sp>
        <p:nvSpPr>
          <p:cNvPr id="43022" name="Text Box 12"/>
          <p:cNvSpPr txBox="1">
            <a:spLocks noChangeArrowheads="1"/>
          </p:cNvSpPr>
          <p:nvPr/>
        </p:nvSpPr>
        <p:spPr bwMode="auto">
          <a:xfrm>
            <a:off x="5791200" y="4191000"/>
            <a:ext cx="6762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4400">
                <a:solidFill>
                  <a:srgbClr val="FF6699"/>
                </a:solidFill>
                <a:latin typeface="Times New Roman" pitchFamily="18" charset="0"/>
              </a:rPr>
              <a:t>??</a:t>
            </a:r>
            <a:endParaRPr kumimoji="1" lang="en-US" altLang="zh-TW" sz="2400">
              <a:latin typeface="Times New Roman" pitchFamily="18" charset="0"/>
            </a:endParaRPr>
          </a:p>
        </p:txBody>
      </p:sp>
      <p:pic>
        <p:nvPicPr>
          <p:cNvPr id="43023" name="Picture 14" descr="MCj0280723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29000"/>
            <a:ext cx="2601913" cy="188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Freeform 4"/>
          <p:cNvSpPr>
            <a:spLocks/>
          </p:cNvSpPr>
          <p:nvPr/>
        </p:nvSpPr>
        <p:spPr bwMode="auto">
          <a:xfrm>
            <a:off x="6629400" y="2938006"/>
            <a:ext cx="1143000" cy="1557793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89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7772400" y="3603597"/>
            <a:ext cx="77787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43022" idx="0"/>
          </p:cNvCxnSpPr>
          <p:nvPr/>
        </p:nvCxnSpPr>
        <p:spPr>
          <a:xfrm flipH="1" flipV="1">
            <a:off x="5791200" y="3581400"/>
            <a:ext cx="338138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162800" y="4034135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Rin</a:t>
            </a:r>
            <a:r>
              <a:rPr lang="en-US" dirty="0" smtClean="0"/>
              <a:t>=Input impedance 10M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603597"/>
            <a:ext cx="152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6631388" y="3506525"/>
            <a:ext cx="174929" cy="79513"/>
          </a:xfrm>
          <a:custGeom>
            <a:avLst/>
            <a:gdLst>
              <a:gd name="connsiteX0" fmla="*/ 0 w 174929"/>
              <a:gd name="connsiteY0" fmla="*/ 0 h 79513"/>
              <a:gd name="connsiteX1" fmla="*/ 174929 w 174929"/>
              <a:gd name="connsiteY1" fmla="*/ 0 h 79513"/>
              <a:gd name="connsiteX2" fmla="*/ 174929 w 174929"/>
              <a:gd name="connsiteY2" fmla="*/ 79513 h 79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929" h="79513">
                <a:moveTo>
                  <a:pt x="0" y="0"/>
                </a:moveTo>
                <a:lnTo>
                  <a:pt x="174929" y="0"/>
                </a:lnTo>
                <a:lnTo>
                  <a:pt x="174929" y="7951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7" idx="2"/>
            <a:endCxn id="7" idx="2"/>
          </p:cNvCxnSpPr>
          <p:nvPr/>
        </p:nvCxnSpPr>
        <p:spPr>
          <a:xfrm>
            <a:off x="6858000" y="383219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858000" y="3832197"/>
            <a:ext cx="0" cy="20193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718852" y="4034135"/>
            <a:ext cx="291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781800" y="41148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806317" y="4196474"/>
            <a:ext cx="1278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934200" y="3505200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Rin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924800" y="3153560"/>
            <a:ext cx="942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output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Resolved signal concept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Signal </a:t>
            </a:r>
            <a:r>
              <a:rPr lang="en-US" altLang="zh-TW" i="1" smtClean="0"/>
              <a:t>c1,c2, b1</a:t>
            </a:r>
            <a:r>
              <a:rPr lang="en-US" altLang="zh-TW" smtClean="0"/>
              <a:t>: bit;</a:t>
            </a:r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i="1" smtClean="0"/>
              <a:t> b1</a:t>
            </a:r>
            <a:r>
              <a:rPr lang="en-US" altLang="zh-TW" smtClean="0"/>
              <a:t>&lt;=</a:t>
            </a:r>
            <a:r>
              <a:rPr lang="en-US" altLang="zh-TW" i="1" smtClean="0"/>
              <a:t>c1</a:t>
            </a:r>
            <a:r>
              <a:rPr lang="en-US" altLang="zh-TW" smtClean="0"/>
              <a:t>;</a:t>
            </a:r>
          </a:p>
        </p:txBody>
      </p:sp>
      <p:sp>
        <p:nvSpPr>
          <p:cNvPr id="440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440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7F27B83-B56B-4FB1-987D-BF49B341E518}" type="slidenum">
              <a:rPr lang="en-US" altLang="en-US" smtClean="0">
                <a:solidFill>
                  <a:srgbClr val="FFFFFF"/>
                </a:solidFill>
              </a:rPr>
              <a:pPr/>
              <a:t>37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4038" name="Freeform 5"/>
          <p:cNvSpPr>
            <a:spLocks/>
          </p:cNvSpPr>
          <p:nvPr/>
        </p:nvSpPr>
        <p:spPr bwMode="auto">
          <a:xfrm>
            <a:off x="6289675" y="2286000"/>
            <a:ext cx="914400" cy="1219200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Line 6"/>
          <p:cNvSpPr>
            <a:spLocks noChangeShapeType="1"/>
          </p:cNvSpPr>
          <p:nvPr/>
        </p:nvSpPr>
        <p:spPr bwMode="auto">
          <a:xfrm flipV="1">
            <a:off x="5715000" y="2819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Line 7"/>
          <p:cNvSpPr>
            <a:spLocks noChangeShapeType="1"/>
          </p:cNvSpPr>
          <p:nvPr/>
        </p:nvSpPr>
        <p:spPr bwMode="auto">
          <a:xfrm>
            <a:off x="7204075" y="28194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Text Box 8"/>
          <p:cNvSpPr txBox="1">
            <a:spLocks noChangeArrowheads="1"/>
          </p:cNvSpPr>
          <p:nvPr/>
        </p:nvSpPr>
        <p:spPr bwMode="auto">
          <a:xfrm>
            <a:off x="4987925" y="2667000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c1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44042" name="Text Box 9"/>
          <p:cNvSpPr txBox="1">
            <a:spLocks noChangeArrowheads="1"/>
          </p:cNvSpPr>
          <p:nvPr/>
        </p:nvSpPr>
        <p:spPr bwMode="auto">
          <a:xfrm>
            <a:off x="7340600" y="2295939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 i="1" dirty="0">
                <a:latin typeface="Times New Roman" pitchFamily="18" charset="0"/>
              </a:rPr>
              <a:t>b1</a:t>
            </a:r>
            <a:endParaRPr kumimoji="1" lang="en-US" altLang="zh-TW" sz="2400" dirty="0">
              <a:latin typeface="Times New Roman" pitchFamily="18" charset="0"/>
            </a:endParaRPr>
          </a:p>
        </p:txBody>
      </p:sp>
      <p:sp>
        <p:nvSpPr>
          <p:cNvPr id="44043" name="WordArt 11"/>
          <p:cNvSpPr>
            <a:spLocks noChangeArrowheads="1" noChangeShapeType="1" noTextEdit="1"/>
          </p:cNvSpPr>
          <p:nvPr/>
        </p:nvSpPr>
        <p:spPr bwMode="auto">
          <a:xfrm>
            <a:off x="5867400" y="4343400"/>
            <a:ext cx="213360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Impact"/>
              </a:rPr>
              <a:t>no problem</a:t>
            </a:r>
          </a:p>
        </p:txBody>
      </p:sp>
      <p:sp>
        <p:nvSpPr>
          <p:cNvPr id="44044" name="Freeform 12"/>
          <p:cNvSpPr>
            <a:spLocks/>
          </p:cNvSpPr>
          <p:nvPr/>
        </p:nvSpPr>
        <p:spPr bwMode="auto">
          <a:xfrm>
            <a:off x="6899275" y="3276600"/>
            <a:ext cx="1066800" cy="914400"/>
          </a:xfrm>
          <a:custGeom>
            <a:avLst/>
            <a:gdLst>
              <a:gd name="T0" fmla="*/ 0 w 672"/>
              <a:gd name="T1" fmla="*/ 2147483647 h 576"/>
              <a:gd name="T2" fmla="*/ 2147483647 w 672"/>
              <a:gd name="T3" fmla="*/ 2147483647 h 576"/>
              <a:gd name="T4" fmla="*/ 2147483647 w 672"/>
              <a:gd name="T5" fmla="*/ 0 h 57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72" h="576">
                <a:moveTo>
                  <a:pt x="0" y="288"/>
                </a:moveTo>
                <a:lnTo>
                  <a:pt x="240" y="576"/>
                </a:lnTo>
                <a:lnTo>
                  <a:pt x="672" y="0"/>
                </a:lnTo>
              </a:path>
            </a:pathLst>
          </a:custGeom>
          <a:noFill/>
          <a:ln w="57150" cap="flat" cmpd="sng">
            <a:solidFill>
              <a:srgbClr val="FF669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13" name="Freeform 4"/>
          <p:cNvSpPr>
            <a:spLocks/>
          </p:cNvSpPr>
          <p:nvPr/>
        </p:nvSpPr>
        <p:spPr bwMode="auto">
          <a:xfrm>
            <a:off x="7962293" y="2429951"/>
            <a:ext cx="457200" cy="778897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9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001000" y="220980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device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8419493" y="2771029"/>
            <a:ext cx="418493" cy="0"/>
          </a:xfrm>
          <a:prstGeom prst="straightConnector1">
            <a:avLst/>
          </a:prstGeom>
          <a:ln w="25400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91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Resolved signal concept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mtClean="0"/>
              <a:t>Signal </a:t>
            </a:r>
            <a:r>
              <a:rPr lang="en-US" altLang="zh-TW" i="1" smtClean="0"/>
              <a:t>c1,c2, b1</a:t>
            </a:r>
            <a:r>
              <a:rPr lang="en-US" altLang="zh-TW" smtClean="0"/>
              <a:t>: bit;</a:t>
            </a:r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i="1" smtClean="0"/>
              <a:t> b1</a:t>
            </a:r>
            <a:r>
              <a:rPr lang="en-US" altLang="zh-TW" smtClean="0"/>
              <a:t>&lt;=</a:t>
            </a:r>
            <a:r>
              <a:rPr lang="en-US" altLang="zh-TW" i="1" smtClean="0"/>
              <a:t>C1</a:t>
            </a:r>
            <a:r>
              <a:rPr lang="en-US" altLang="zh-TW" smtClean="0"/>
              <a:t>;</a:t>
            </a:r>
          </a:p>
          <a:p>
            <a:pPr eaLnBrk="1" hangingPunct="1"/>
            <a:r>
              <a:rPr lang="en-US" altLang="zh-TW" smtClean="0"/>
              <a:t> </a:t>
            </a:r>
            <a:r>
              <a:rPr lang="en-US" altLang="zh-TW" i="1" smtClean="0"/>
              <a:t>b1</a:t>
            </a:r>
            <a:r>
              <a:rPr lang="en-US" altLang="zh-TW" smtClean="0"/>
              <a:t>&lt;=</a:t>
            </a:r>
            <a:r>
              <a:rPr lang="en-US" altLang="zh-TW" i="1" smtClean="0"/>
              <a:t>C2</a:t>
            </a:r>
            <a:r>
              <a:rPr lang="en-US" altLang="zh-TW" smtClean="0"/>
              <a:t>;</a:t>
            </a:r>
          </a:p>
          <a:p>
            <a:pPr eaLnBrk="1" hangingPunct="1"/>
            <a:endParaRPr lang="en-US" altLang="zh-TW" smtClean="0"/>
          </a:p>
          <a:p>
            <a:pPr eaLnBrk="1" hangingPunct="1"/>
            <a:endParaRPr lang="zh-TW" altLang="zh-TW" smtClean="0"/>
          </a:p>
        </p:txBody>
      </p:sp>
      <p:sp>
        <p:nvSpPr>
          <p:cNvPr id="450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F534ACA-0D9B-498F-8233-4ABBD7B7E452}" type="slidenum">
              <a:rPr lang="en-US" altLang="en-US" smtClean="0">
                <a:solidFill>
                  <a:srgbClr val="FFFFFF"/>
                </a:solidFill>
              </a:rPr>
              <a:pPr/>
              <a:t>38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5062" name="Rectangle 4"/>
          <p:cNvSpPr>
            <a:spLocks noChangeArrowheads="1"/>
          </p:cNvSpPr>
          <p:nvPr/>
        </p:nvSpPr>
        <p:spPr bwMode="auto">
          <a:xfrm>
            <a:off x="685800" y="3048000"/>
            <a:ext cx="2286000" cy="1371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5063" name="Freeform 5"/>
          <p:cNvSpPr>
            <a:spLocks/>
          </p:cNvSpPr>
          <p:nvPr/>
        </p:nvSpPr>
        <p:spPr bwMode="auto">
          <a:xfrm>
            <a:off x="6783388" y="2819400"/>
            <a:ext cx="450850" cy="1219200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Line 6"/>
          <p:cNvSpPr>
            <a:spLocks noChangeShapeType="1"/>
          </p:cNvSpPr>
          <p:nvPr/>
        </p:nvSpPr>
        <p:spPr bwMode="auto">
          <a:xfrm flipV="1">
            <a:off x="5943600" y="3352800"/>
            <a:ext cx="8382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Line 7"/>
          <p:cNvSpPr>
            <a:spLocks noChangeShapeType="1"/>
          </p:cNvSpPr>
          <p:nvPr/>
        </p:nvSpPr>
        <p:spPr bwMode="auto">
          <a:xfrm>
            <a:off x="7232650" y="3352800"/>
            <a:ext cx="7508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Text Box 8"/>
          <p:cNvSpPr txBox="1">
            <a:spLocks noChangeArrowheads="1"/>
          </p:cNvSpPr>
          <p:nvPr/>
        </p:nvSpPr>
        <p:spPr bwMode="auto">
          <a:xfrm>
            <a:off x="5334000" y="31242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C1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45067" name="Text Box 9"/>
          <p:cNvSpPr txBox="1">
            <a:spLocks noChangeArrowheads="1"/>
          </p:cNvSpPr>
          <p:nvPr/>
        </p:nvSpPr>
        <p:spPr bwMode="auto">
          <a:xfrm>
            <a:off x="7443759" y="2739981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 i="1" dirty="0">
                <a:latin typeface="Times New Roman" pitchFamily="18" charset="0"/>
              </a:rPr>
              <a:t>b1</a:t>
            </a:r>
            <a:endParaRPr kumimoji="1" lang="en-US" altLang="zh-TW" sz="2400" dirty="0">
              <a:latin typeface="Times New Roman" pitchFamily="18" charset="0"/>
            </a:endParaRPr>
          </a:p>
        </p:txBody>
      </p:sp>
      <p:sp>
        <p:nvSpPr>
          <p:cNvPr id="45068" name="Rectangle 10"/>
          <p:cNvSpPr>
            <a:spLocks noChangeArrowheads="1"/>
          </p:cNvSpPr>
          <p:nvPr/>
        </p:nvSpPr>
        <p:spPr bwMode="auto">
          <a:xfrm>
            <a:off x="381000" y="1676400"/>
            <a:ext cx="4648200" cy="3124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5069" name="Text Box 11"/>
          <p:cNvSpPr txBox="1">
            <a:spLocks noChangeArrowheads="1"/>
          </p:cNvSpPr>
          <p:nvPr/>
        </p:nvSpPr>
        <p:spPr bwMode="auto">
          <a:xfrm>
            <a:off x="3124200" y="2971800"/>
            <a:ext cx="15779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4400">
                <a:solidFill>
                  <a:srgbClr val="FF6699"/>
                </a:solidFill>
                <a:latin typeface="Times New Roman" pitchFamily="18" charset="0"/>
              </a:rPr>
              <a:t>?? </a:t>
            </a:r>
          </a:p>
          <a:p>
            <a:pPr algn="ctr" eaLnBrk="1" hangingPunct="1"/>
            <a:r>
              <a:rPr kumimoji="1" lang="en-US" altLang="zh-TW" sz="4400">
                <a:solidFill>
                  <a:srgbClr val="FF6699"/>
                </a:solidFill>
                <a:latin typeface="Times New Roman" pitchFamily="18" charset="0"/>
              </a:rPr>
              <a:t>illegal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45070" name="Freeform 12"/>
          <p:cNvSpPr>
            <a:spLocks/>
          </p:cNvSpPr>
          <p:nvPr/>
        </p:nvSpPr>
        <p:spPr bwMode="auto">
          <a:xfrm>
            <a:off x="6781800" y="4423085"/>
            <a:ext cx="450850" cy="1219200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Freeform 13"/>
          <p:cNvSpPr>
            <a:spLocks/>
          </p:cNvSpPr>
          <p:nvPr/>
        </p:nvSpPr>
        <p:spPr bwMode="auto">
          <a:xfrm>
            <a:off x="7217686" y="3352800"/>
            <a:ext cx="457200" cy="1600200"/>
          </a:xfrm>
          <a:custGeom>
            <a:avLst/>
            <a:gdLst>
              <a:gd name="T0" fmla="*/ 0 w 288"/>
              <a:gd name="T1" fmla="*/ 2147483647 h 1008"/>
              <a:gd name="T2" fmla="*/ 2147483647 w 288"/>
              <a:gd name="T3" fmla="*/ 2147483647 h 1008"/>
              <a:gd name="T4" fmla="*/ 2147483647 w 288"/>
              <a:gd name="T5" fmla="*/ 0 h 10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1008">
                <a:moveTo>
                  <a:pt x="0" y="1008"/>
                </a:moveTo>
                <a:lnTo>
                  <a:pt x="288" y="1008"/>
                </a:lnTo>
                <a:lnTo>
                  <a:pt x="288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5072" name="Line 14"/>
          <p:cNvSpPr>
            <a:spLocks noChangeShapeType="1"/>
          </p:cNvSpPr>
          <p:nvPr/>
        </p:nvSpPr>
        <p:spPr bwMode="auto">
          <a:xfrm flipH="1">
            <a:off x="5943600" y="4956485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5073" name="Text Box 15"/>
          <p:cNvSpPr txBox="1">
            <a:spLocks noChangeArrowheads="1"/>
          </p:cNvSpPr>
          <p:nvPr/>
        </p:nvSpPr>
        <p:spPr bwMode="auto">
          <a:xfrm>
            <a:off x="5410200" y="4804085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C2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45074" name="Text Box 16"/>
          <p:cNvSpPr txBox="1">
            <a:spLocks noChangeArrowheads="1"/>
          </p:cNvSpPr>
          <p:nvPr/>
        </p:nvSpPr>
        <p:spPr bwMode="auto">
          <a:xfrm>
            <a:off x="7764462" y="4038600"/>
            <a:ext cx="6762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4400">
                <a:solidFill>
                  <a:srgbClr val="FF6699"/>
                </a:solidFill>
                <a:latin typeface="Times New Roman" pitchFamily="18" charset="0"/>
              </a:rPr>
              <a:t>??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45075" name="WordArt 17"/>
          <p:cNvSpPr>
            <a:spLocks noChangeArrowheads="1" noChangeShapeType="1" noTextEdit="1"/>
          </p:cNvSpPr>
          <p:nvPr/>
        </p:nvSpPr>
        <p:spPr bwMode="auto">
          <a:xfrm>
            <a:off x="228600" y="4953000"/>
            <a:ext cx="5029200" cy="13255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FF0000"/>
                </a:solidFill>
                <a:latin typeface="Times New Roman"/>
                <a:cs typeface="Times New Roman"/>
              </a:rPr>
              <a:t>We need "resolved type"</a:t>
            </a:r>
          </a:p>
          <a:p>
            <a:pPr algn="ctr"/>
            <a:r>
              <a:rPr lang="en-US" sz="3600" kern="10">
                <a:solidFill>
                  <a:srgbClr val="FF0000"/>
                </a:solidFill>
                <a:latin typeface="Times New Roman"/>
                <a:cs typeface="Times New Roman"/>
              </a:rPr>
              <a:t>to resolve this problem</a:t>
            </a:r>
          </a:p>
        </p:txBody>
      </p:sp>
      <p:sp>
        <p:nvSpPr>
          <p:cNvPr id="29" name="Freeform 4"/>
          <p:cNvSpPr>
            <a:spLocks/>
          </p:cNvSpPr>
          <p:nvPr/>
        </p:nvSpPr>
        <p:spPr bwMode="auto">
          <a:xfrm>
            <a:off x="8001000" y="3001876"/>
            <a:ext cx="457200" cy="778897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9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8039707" y="2781725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 device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8458200" y="3342954"/>
            <a:ext cx="418493" cy="0"/>
          </a:xfrm>
          <a:prstGeom prst="straightConnector1">
            <a:avLst/>
          </a:prstGeom>
          <a:ln w="25400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91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13612" cy="6127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3200" smtClean="0"/>
              <a:t>Type Std_logic and std_ulogic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zh-TW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r>
              <a:rPr lang="en-US" altLang="zh-TW" sz="2500" dirty="0" err="1" smtClean="0"/>
              <a:t>Std_logic</a:t>
            </a:r>
            <a:r>
              <a:rPr lang="en-US" altLang="zh-TW" sz="2500" dirty="0" smtClean="0"/>
              <a:t> is a type of resolved logic, that means a signal can be driven by 2 inputs</a:t>
            </a:r>
          </a:p>
          <a:p>
            <a:pPr eaLnBrk="1" hangingPunct="1"/>
            <a:endParaRPr lang="en-US" altLang="zh-TW" sz="2500" dirty="0" smtClean="0"/>
          </a:p>
          <a:p>
            <a:pPr eaLnBrk="1" hangingPunct="1"/>
            <a:r>
              <a:rPr lang="en-US" altLang="zh-TW" sz="2500" dirty="0" err="1" smtClean="0"/>
              <a:t>std_</a:t>
            </a:r>
            <a:r>
              <a:rPr lang="en-US" altLang="zh-TW" sz="2500" dirty="0" err="1" smtClean="0">
                <a:solidFill>
                  <a:srgbClr val="FF6699"/>
                </a:solidFill>
              </a:rPr>
              <a:t>u</a:t>
            </a:r>
            <a:r>
              <a:rPr lang="en-US" altLang="zh-TW" sz="2500" dirty="0" err="1" smtClean="0"/>
              <a:t>logic</a:t>
            </a:r>
            <a:r>
              <a:rPr lang="en-US" altLang="zh-TW" sz="2500" dirty="0" smtClean="0"/>
              <a:t>: (the “</a:t>
            </a:r>
            <a:r>
              <a:rPr lang="en-US" altLang="zh-TW" sz="2500" dirty="0" smtClean="0">
                <a:solidFill>
                  <a:srgbClr val="FF6699"/>
                </a:solidFill>
              </a:rPr>
              <a:t>u</a:t>
            </a:r>
            <a:r>
              <a:rPr lang="en-US" altLang="zh-TW" sz="2500" dirty="0" smtClean="0"/>
              <a:t>”: means unresolved)  </a:t>
            </a:r>
            <a:r>
              <a:rPr lang="en-US" altLang="zh-TW" sz="2500" dirty="0" err="1" smtClean="0"/>
              <a:t>Std_ulogic</a:t>
            </a:r>
            <a:r>
              <a:rPr lang="en-US" altLang="zh-TW" sz="2500" dirty="0" smtClean="0"/>
              <a:t> type is unresolved logic, that means a signal </a:t>
            </a:r>
            <a:r>
              <a:rPr lang="en-US" altLang="zh-TW" sz="2500" u="sng" dirty="0" smtClean="0"/>
              <a:t>cannot</a:t>
            </a:r>
            <a:r>
              <a:rPr lang="en-US" altLang="zh-TW" sz="2500" dirty="0" smtClean="0"/>
              <a:t> be driven by 2 inputs</a:t>
            </a:r>
          </a:p>
        </p:txBody>
      </p:sp>
      <p:sp>
        <p:nvSpPr>
          <p:cNvPr id="460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460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B14CD91-83CC-4CE7-A177-E83EC69DB54C}" type="slidenum">
              <a:rPr lang="en-US" altLang="en-US" smtClean="0">
                <a:solidFill>
                  <a:srgbClr val="FFFFFF"/>
                </a:solidFill>
              </a:rPr>
              <a:pPr/>
              <a:t>39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46086" name="Group 13"/>
          <p:cNvGrpSpPr>
            <a:grpSpLocks/>
          </p:cNvGrpSpPr>
          <p:nvPr/>
        </p:nvGrpSpPr>
        <p:grpSpPr bwMode="auto">
          <a:xfrm>
            <a:off x="3429000" y="1143000"/>
            <a:ext cx="2274888" cy="1295400"/>
            <a:chOff x="2256" y="672"/>
            <a:chExt cx="1433" cy="816"/>
          </a:xfrm>
        </p:grpSpPr>
        <p:sp>
          <p:nvSpPr>
            <p:cNvPr id="46090" name="Freeform 4"/>
            <p:cNvSpPr>
              <a:spLocks/>
            </p:cNvSpPr>
            <p:nvPr/>
          </p:nvSpPr>
          <p:spPr bwMode="auto">
            <a:xfrm>
              <a:off x="2784" y="672"/>
              <a:ext cx="425" cy="384"/>
            </a:xfrm>
            <a:custGeom>
              <a:avLst/>
              <a:gdLst>
                <a:gd name="T0" fmla="*/ 0 w 576"/>
                <a:gd name="T1" fmla="*/ 0 h 768"/>
                <a:gd name="T2" fmla="*/ 0 w 576"/>
                <a:gd name="T3" fmla="*/ 1 h 768"/>
                <a:gd name="T4" fmla="*/ 21 w 576"/>
                <a:gd name="T5" fmla="*/ 1 h 768"/>
                <a:gd name="T6" fmla="*/ 0 w 576"/>
                <a:gd name="T7" fmla="*/ 0 h 76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76" h="768">
                  <a:moveTo>
                    <a:pt x="0" y="0"/>
                  </a:moveTo>
                  <a:lnTo>
                    <a:pt x="0" y="768"/>
                  </a:lnTo>
                  <a:lnTo>
                    <a:pt x="576" y="33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5724" dir="18900000" algn="ctr" rotWithShape="0">
                      <a:srgbClr val="00009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1" name="Line 5"/>
            <p:cNvSpPr>
              <a:spLocks noChangeShapeType="1"/>
            </p:cNvSpPr>
            <p:nvPr/>
          </p:nvSpPr>
          <p:spPr bwMode="auto">
            <a:xfrm flipV="1">
              <a:off x="2256" y="864"/>
              <a:ext cx="528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5724" dir="18900000" algn="ctr" rotWithShape="0">
                      <a:srgbClr val="00009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2" name="Line 6"/>
            <p:cNvSpPr>
              <a:spLocks noChangeShapeType="1"/>
            </p:cNvSpPr>
            <p:nvPr/>
          </p:nvSpPr>
          <p:spPr bwMode="auto">
            <a:xfrm>
              <a:off x="3216" y="864"/>
              <a:ext cx="47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5724" dir="18900000" algn="ctr" rotWithShape="0">
                      <a:srgbClr val="00009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3" name="Freeform 7"/>
            <p:cNvSpPr>
              <a:spLocks/>
            </p:cNvSpPr>
            <p:nvPr/>
          </p:nvSpPr>
          <p:spPr bwMode="auto">
            <a:xfrm>
              <a:off x="3216" y="864"/>
              <a:ext cx="288" cy="432"/>
            </a:xfrm>
            <a:custGeom>
              <a:avLst/>
              <a:gdLst>
                <a:gd name="T0" fmla="*/ 0 w 288"/>
                <a:gd name="T1" fmla="*/ 0 h 1008"/>
                <a:gd name="T2" fmla="*/ 288 w 288"/>
                <a:gd name="T3" fmla="*/ 0 h 1008"/>
                <a:gd name="T4" fmla="*/ 288 w 288"/>
                <a:gd name="T5" fmla="*/ 0 h 100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008">
                  <a:moveTo>
                    <a:pt x="0" y="1008"/>
                  </a:moveTo>
                  <a:lnTo>
                    <a:pt x="288" y="1008"/>
                  </a:lnTo>
                  <a:lnTo>
                    <a:pt x="288" y="0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5724" dir="18900000" algn="ctr" rotWithShape="0">
                      <a:srgbClr val="000099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46094" name="Line 8"/>
            <p:cNvSpPr>
              <a:spLocks noChangeShapeType="1"/>
            </p:cNvSpPr>
            <p:nvPr/>
          </p:nvSpPr>
          <p:spPr bwMode="auto">
            <a:xfrm flipH="1">
              <a:off x="2256" y="1296"/>
              <a:ext cx="528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5724" dir="18900000" algn="ctr" rotWithShape="0">
                      <a:srgbClr val="000099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46095" name="Freeform 9"/>
            <p:cNvSpPr>
              <a:spLocks/>
            </p:cNvSpPr>
            <p:nvPr/>
          </p:nvSpPr>
          <p:spPr bwMode="auto">
            <a:xfrm>
              <a:off x="2784" y="1104"/>
              <a:ext cx="425" cy="384"/>
            </a:xfrm>
            <a:custGeom>
              <a:avLst/>
              <a:gdLst>
                <a:gd name="T0" fmla="*/ 0 w 576"/>
                <a:gd name="T1" fmla="*/ 0 h 768"/>
                <a:gd name="T2" fmla="*/ 0 w 576"/>
                <a:gd name="T3" fmla="*/ 1 h 768"/>
                <a:gd name="T4" fmla="*/ 21 w 576"/>
                <a:gd name="T5" fmla="*/ 1 h 768"/>
                <a:gd name="T6" fmla="*/ 0 w 576"/>
                <a:gd name="T7" fmla="*/ 0 h 76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76" h="768">
                  <a:moveTo>
                    <a:pt x="0" y="0"/>
                  </a:moveTo>
                  <a:lnTo>
                    <a:pt x="0" y="768"/>
                  </a:lnTo>
                  <a:lnTo>
                    <a:pt x="576" y="33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25724" dir="18900000" algn="ctr" rotWithShape="0">
                      <a:srgbClr val="00009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6087" name="Freeform 10"/>
          <p:cNvSpPr>
            <a:spLocks/>
          </p:cNvSpPr>
          <p:nvPr/>
        </p:nvSpPr>
        <p:spPr bwMode="auto">
          <a:xfrm>
            <a:off x="7772400" y="2362200"/>
            <a:ext cx="762000" cy="685800"/>
          </a:xfrm>
          <a:custGeom>
            <a:avLst/>
            <a:gdLst>
              <a:gd name="T0" fmla="*/ 0 w 480"/>
              <a:gd name="T1" fmla="*/ 2147483647 h 432"/>
              <a:gd name="T2" fmla="*/ 2147483647 w 480"/>
              <a:gd name="T3" fmla="*/ 2147483647 h 432"/>
              <a:gd name="T4" fmla="*/ 2147483647 w 480"/>
              <a:gd name="T5" fmla="*/ 0 h 4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0" h="432">
                <a:moveTo>
                  <a:pt x="0" y="288"/>
                </a:moveTo>
                <a:lnTo>
                  <a:pt x="192" y="432"/>
                </a:lnTo>
                <a:lnTo>
                  <a:pt x="480" y="0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6088" name="Line 11"/>
          <p:cNvSpPr>
            <a:spLocks noChangeShapeType="1"/>
          </p:cNvSpPr>
          <p:nvPr/>
        </p:nvSpPr>
        <p:spPr bwMode="auto">
          <a:xfrm flipV="1">
            <a:off x="8229600" y="4572000"/>
            <a:ext cx="838200" cy="838200"/>
          </a:xfrm>
          <a:prstGeom prst="line">
            <a:avLst/>
          </a:prstGeom>
          <a:noFill/>
          <a:ln w="57150">
            <a:solidFill>
              <a:srgbClr val="FF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46089" name="Line 12"/>
          <p:cNvSpPr>
            <a:spLocks noChangeShapeType="1"/>
          </p:cNvSpPr>
          <p:nvPr/>
        </p:nvSpPr>
        <p:spPr bwMode="auto">
          <a:xfrm>
            <a:off x="8153400" y="4572000"/>
            <a:ext cx="990600" cy="914400"/>
          </a:xfrm>
          <a:prstGeom prst="line">
            <a:avLst/>
          </a:prstGeom>
          <a:noFill/>
          <a:ln w="57150">
            <a:solidFill>
              <a:srgbClr val="FF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19" name="Freeform 4"/>
          <p:cNvSpPr>
            <a:spLocks/>
          </p:cNvSpPr>
          <p:nvPr/>
        </p:nvSpPr>
        <p:spPr bwMode="auto">
          <a:xfrm>
            <a:off x="5710514" y="1068715"/>
            <a:ext cx="457200" cy="778897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9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749221" y="848564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 device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167714" y="1409793"/>
            <a:ext cx="418493" cy="0"/>
          </a:xfrm>
          <a:prstGeom prst="straightConnector1">
            <a:avLst/>
          </a:prstGeom>
          <a:ln w="25400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91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2800" smtClean="0"/>
              <a:t>Example: </a:t>
            </a:r>
            <a:br>
              <a:rPr lang="en-US" altLang="zh-TW" sz="2800" smtClean="0"/>
            </a:br>
            <a:r>
              <a:rPr lang="en-US" altLang="zh-TW" sz="2800" i="1" smtClean="0"/>
              <a:t>a,b,equals</a:t>
            </a:r>
            <a:r>
              <a:rPr lang="en-US" altLang="zh-TW" sz="2800" smtClean="0"/>
              <a:t> are Identifiers of signals</a:t>
            </a:r>
            <a:endParaRPr lang="en-US" altLang="zh-TW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zh-TW" sz="2100" dirty="0" smtClean="0"/>
              <a:t>1 </a:t>
            </a:r>
            <a:r>
              <a:rPr lang="en-US" altLang="zh-TW" sz="2100" dirty="0" smtClean="0"/>
              <a:t>entity </a:t>
            </a:r>
            <a:r>
              <a:rPr lang="en-US" altLang="zh-TW" sz="2100" b="1" i="1" dirty="0" smtClean="0"/>
              <a:t>eqcomp4</a:t>
            </a:r>
            <a:r>
              <a:rPr lang="en-US" altLang="zh-TW" sz="2100" dirty="0" smtClean="0"/>
              <a:t> is</a:t>
            </a:r>
          </a:p>
          <a:p>
            <a:pPr eaLnBrk="1" hangingPunct="1"/>
            <a:r>
              <a:rPr lang="en-US" altLang="zh-TW" sz="2100" dirty="0" smtClean="0"/>
              <a:t>2 port (</a:t>
            </a:r>
            <a:r>
              <a:rPr lang="en-US" altLang="zh-TW" sz="2100" i="1" dirty="0" smtClean="0"/>
              <a:t>a, b</a:t>
            </a:r>
            <a:r>
              <a:rPr lang="en-US" altLang="zh-TW" sz="2100" dirty="0" smtClean="0"/>
              <a:t>: 	in </a:t>
            </a:r>
            <a:r>
              <a:rPr lang="en-US" altLang="zh-TW" sz="2100" dirty="0" err="1" smtClean="0"/>
              <a:t>std_logic_vector</a:t>
            </a:r>
            <a:r>
              <a:rPr lang="en-US" altLang="zh-TW" sz="2100" dirty="0" smtClean="0"/>
              <a:t>(</a:t>
            </a:r>
            <a:r>
              <a:rPr lang="en-US" altLang="zh-TW" sz="2100" i="1" dirty="0" smtClean="0"/>
              <a:t>3</a:t>
            </a:r>
            <a:r>
              <a:rPr lang="en-US" altLang="zh-TW" sz="2100" dirty="0" smtClean="0"/>
              <a:t> </a:t>
            </a:r>
            <a:r>
              <a:rPr lang="en-US" altLang="zh-TW" sz="2100" dirty="0" err="1" smtClean="0"/>
              <a:t>downto</a:t>
            </a:r>
            <a:r>
              <a:rPr lang="en-US" altLang="zh-TW" sz="2100" dirty="0" smtClean="0"/>
              <a:t> </a:t>
            </a:r>
            <a:r>
              <a:rPr lang="en-US" altLang="zh-TW" sz="2100" i="1" dirty="0" smtClean="0"/>
              <a:t>0</a:t>
            </a:r>
            <a:r>
              <a:rPr lang="en-US" altLang="zh-TW" sz="2100" dirty="0" smtClean="0"/>
              <a:t>);</a:t>
            </a:r>
          </a:p>
          <a:p>
            <a:pPr eaLnBrk="1" hangingPunct="1"/>
            <a:r>
              <a:rPr lang="en-US" altLang="zh-TW" sz="2100" dirty="0" smtClean="0"/>
              <a:t>3	</a:t>
            </a:r>
            <a:r>
              <a:rPr lang="en-US" altLang="zh-TW" sz="2100" i="1" dirty="0" smtClean="0"/>
              <a:t>equals</a:t>
            </a:r>
            <a:r>
              <a:rPr lang="en-US" altLang="zh-TW" sz="2100" dirty="0" smtClean="0"/>
              <a:t>:	out </a:t>
            </a:r>
            <a:r>
              <a:rPr lang="en-US" altLang="zh-TW" sz="2100" dirty="0" err="1" smtClean="0"/>
              <a:t>std_logic</a:t>
            </a:r>
            <a:r>
              <a:rPr lang="en-US" altLang="zh-TW" sz="2100" dirty="0" smtClean="0"/>
              <a:t>);</a:t>
            </a:r>
          </a:p>
          <a:p>
            <a:pPr eaLnBrk="1" hangingPunct="1"/>
            <a:r>
              <a:rPr lang="en-US" altLang="zh-TW" sz="2100" dirty="0" smtClean="0"/>
              <a:t>4 end </a:t>
            </a:r>
            <a:r>
              <a:rPr lang="en-US" altLang="zh-TW" sz="2100" b="1" i="1" dirty="0" smtClean="0"/>
              <a:t>eqcomp4</a:t>
            </a:r>
            <a:r>
              <a:rPr lang="en-US" altLang="zh-TW" sz="2100" dirty="0" smtClean="0"/>
              <a:t>;</a:t>
            </a:r>
          </a:p>
          <a:p>
            <a:pPr eaLnBrk="1" hangingPunct="1"/>
            <a:r>
              <a:rPr lang="en-US" altLang="zh-TW" sz="2100" dirty="0" smtClean="0"/>
              <a:t>5</a:t>
            </a:r>
          </a:p>
          <a:p>
            <a:pPr eaLnBrk="1" hangingPunct="1"/>
            <a:r>
              <a:rPr lang="en-US" altLang="zh-TW" sz="2100" dirty="0" smtClean="0"/>
              <a:t>6 architecture </a:t>
            </a:r>
            <a:r>
              <a:rPr lang="en-US" altLang="zh-TW" sz="2100" b="1" i="1" dirty="0" smtClean="0"/>
              <a:t>dataflow1</a:t>
            </a:r>
            <a:r>
              <a:rPr lang="en-US" altLang="zh-TW" sz="2100" dirty="0" smtClean="0"/>
              <a:t> of </a:t>
            </a:r>
            <a:r>
              <a:rPr lang="en-US" altLang="zh-TW" sz="2100" i="1" dirty="0" smtClean="0"/>
              <a:t>eqcomp4</a:t>
            </a:r>
            <a:r>
              <a:rPr lang="en-US" altLang="zh-TW" sz="2100" dirty="0" smtClean="0"/>
              <a:t> is</a:t>
            </a:r>
          </a:p>
          <a:p>
            <a:pPr eaLnBrk="1" hangingPunct="1"/>
            <a:r>
              <a:rPr lang="en-US" altLang="zh-TW" sz="2100" dirty="0" smtClean="0"/>
              <a:t>7 begin</a:t>
            </a:r>
          </a:p>
          <a:p>
            <a:pPr eaLnBrk="1" hangingPunct="1"/>
            <a:r>
              <a:rPr lang="en-US" altLang="zh-TW" sz="2100" dirty="0" smtClean="0"/>
              <a:t>8	</a:t>
            </a:r>
            <a:r>
              <a:rPr lang="en-US" altLang="zh-TW" sz="2100" i="1" dirty="0" smtClean="0"/>
              <a:t>equals </a:t>
            </a:r>
            <a:r>
              <a:rPr lang="en-US" altLang="zh-TW" sz="2100" dirty="0" smtClean="0"/>
              <a:t>&lt;= '</a:t>
            </a:r>
            <a:r>
              <a:rPr lang="en-US" altLang="zh-TW" sz="2100" i="1" dirty="0" smtClean="0"/>
              <a:t>1</a:t>
            </a:r>
            <a:r>
              <a:rPr lang="en-US" altLang="zh-TW" sz="2100" dirty="0" smtClean="0"/>
              <a:t>' when (</a:t>
            </a:r>
            <a:r>
              <a:rPr lang="en-US" altLang="zh-TW" sz="2100" i="1" dirty="0" smtClean="0"/>
              <a:t>a = b</a:t>
            </a:r>
            <a:r>
              <a:rPr lang="en-US" altLang="zh-TW" sz="2100" dirty="0" smtClean="0"/>
              <a:t>) else '</a:t>
            </a:r>
            <a:r>
              <a:rPr lang="en-US" altLang="zh-TW" sz="2100" i="1" dirty="0" smtClean="0"/>
              <a:t>0</a:t>
            </a:r>
            <a:r>
              <a:rPr lang="en-US" altLang="zh-TW" sz="2100" dirty="0" smtClean="0"/>
              <a:t>’;</a:t>
            </a:r>
          </a:p>
          <a:p>
            <a:pPr eaLnBrk="1" hangingPunct="1"/>
            <a:r>
              <a:rPr lang="en-US" altLang="zh-TW" sz="2100" b="1" dirty="0" smtClean="0"/>
              <a:t>9--</a:t>
            </a:r>
            <a:r>
              <a:rPr lang="en-US" altLang="zh-TW" sz="2100" dirty="0" smtClean="0"/>
              <a:t> </a:t>
            </a:r>
            <a:r>
              <a:rPr lang="en-US" altLang="zh-TW" sz="2100" i="1" dirty="0" smtClean="0"/>
              <a:t>“comment” equals is active high</a:t>
            </a:r>
          </a:p>
          <a:p>
            <a:pPr eaLnBrk="1" hangingPunct="1"/>
            <a:r>
              <a:rPr lang="en-US" altLang="zh-TW" sz="2100" dirty="0" smtClean="0"/>
              <a:t>10 end </a:t>
            </a:r>
            <a:r>
              <a:rPr lang="en-US" altLang="zh-TW" sz="2100" b="1" i="1" dirty="0" smtClean="0"/>
              <a:t>dataflow1</a:t>
            </a:r>
            <a:r>
              <a:rPr lang="en-US" altLang="zh-TW" sz="2100" dirty="0" smtClean="0"/>
              <a:t>;</a:t>
            </a:r>
            <a:endParaRPr lang="en-US" altLang="zh-TW" sz="3300" dirty="0" smtClean="0"/>
          </a:p>
          <a:p>
            <a:pPr eaLnBrk="1" hangingPunct="1"/>
            <a:endParaRPr lang="en-US" altLang="zh-TW" dirty="0" smtClean="0"/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CA001EB-2958-411C-9207-8F93F14B7A52}" type="slidenum">
              <a:rPr lang="en-US" altLang="en-US" smtClean="0">
                <a:solidFill>
                  <a:srgbClr val="FFFFFF"/>
                </a:solidFill>
              </a:rPr>
              <a:pPr/>
              <a:t>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2800" smtClean="0"/>
              <a:t>Although VHDL allows resolved types, but Xilinx has not implemented it</a:t>
            </a:r>
            <a:endParaRPr lang="en-US" altLang="zh-TW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500" smtClean="0"/>
              <a:t>Error message # 400</a:t>
            </a:r>
          </a:p>
          <a:p>
            <a:pPr eaLnBrk="1" hangingPunct="1"/>
            <a:r>
              <a:rPr lang="en-US" altLang="zh-TW" sz="2500" smtClean="0"/>
              <a:t>Signal 'name' has multiple drivers. </a:t>
            </a:r>
          </a:p>
          <a:p>
            <a:pPr eaLnBrk="1" hangingPunct="1"/>
            <a:r>
              <a:rPr lang="en-US" altLang="zh-TW" sz="2500" smtClean="0"/>
              <a:t>The compiler has encountered a signal that is being driven in more than one process.</a:t>
            </a:r>
          </a:p>
          <a:p>
            <a:pPr eaLnBrk="1" hangingPunct="1"/>
            <a:r>
              <a:rPr lang="en-US" altLang="zh-TW" sz="2500" smtClean="0"/>
              <a:t>Note that it is legal VHDL to have a signal with multiple drivers if the signals type is a resolved type (i.e. has a resolution function) such as 'std_logic' (but not 'std_ulogic'). (Metamor, Inc.)</a:t>
            </a:r>
          </a:p>
        </p:txBody>
      </p:sp>
      <p:sp>
        <p:nvSpPr>
          <p:cNvPr id="4710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471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59E7CCC-568B-4960-A507-B4047B77F33A}" type="slidenum">
              <a:rPr lang="en-US" altLang="en-US" smtClean="0">
                <a:solidFill>
                  <a:srgbClr val="FFFFFF"/>
                </a:solidFill>
              </a:rPr>
              <a:pPr/>
              <a:t>40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Standard logic type and resolved logic (Multi-Value Signal Types)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The IEEE_1164 library -- the industrial standard And some of its essential data types</a:t>
            </a:r>
          </a:p>
        </p:txBody>
      </p:sp>
      <p:sp>
        <p:nvSpPr>
          <p:cNvPr id="48132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48133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E99E79F-C142-4217-BA9D-2C155A6DAAAD}" type="slidenum">
              <a:rPr lang="en-US" altLang="en-US" smtClean="0">
                <a:solidFill>
                  <a:srgbClr val="FFFFFF"/>
                </a:solidFill>
              </a:rPr>
              <a:pPr/>
              <a:t>41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To use the library, add the two lines at the front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Library IEEE</a:t>
            </a:r>
          </a:p>
          <a:p>
            <a:pPr eaLnBrk="1" hangingPunct="1"/>
            <a:r>
              <a:rPr lang="en-US" altLang="zh-TW" smtClean="0"/>
              <a:t>use IEEE.std_logic_1164.all</a:t>
            </a:r>
          </a:p>
          <a:p>
            <a:pPr eaLnBrk="1" hangingPunct="1"/>
            <a:r>
              <a:rPr lang="en-US" altLang="zh-TW" smtClean="0"/>
              <a:t>entity</a:t>
            </a:r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architecture</a:t>
            </a:r>
          </a:p>
        </p:txBody>
      </p:sp>
      <p:sp>
        <p:nvSpPr>
          <p:cNvPr id="491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491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EF469FA-9794-4EE2-B0EA-908CA9913DE9}" type="slidenum">
              <a:rPr lang="en-US" altLang="en-US" smtClean="0">
                <a:solidFill>
                  <a:srgbClr val="FFFFFF"/>
                </a:solidFill>
              </a:rPr>
              <a:pPr/>
              <a:t>42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9158" name="Rectangle 4" descr="Paper bag"/>
          <p:cNvSpPr>
            <a:spLocks noChangeArrowheads="1"/>
          </p:cNvSpPr>
          <p:nvPr/>
        </p:nvSpPr>
        <p:spPr bwMode="auto">
          <a:xfrm>
            <a:off x="838200" y="2895600"/>
            <a:ext cx="5105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9159" name="Rectangle 5" descr="Paper bag"/>
          <p:cNvSpPr>
            <a:spLocks noChangeArrowheads="1"/>
          </p:cNvSpPr>
          <p:nvPr/>
        </p:nvSpPr>
        <p:spPr bwMode="auto">
          <a:xfrm>
            <a:off x="838200" y="4495800"/>
            <a:ext cx="5486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2400" smtClean="0"/>
              <a:t>The 9-valued logic standard logic system of IEEE_1164, It specifies the possible states of a signal(Multi-Value Signal Types)</a:t>
            </a:r>
            <a:endParaRPr lang="en-US" altLang="zh-TW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zh-TW" sz="2500" smtClean="0"/>
              <a:t>‘</a:t>
            </a:r>
            <a:r>
              <a:rPr lang="en-US" altLang="zh-TW" sz="2500" smtClean="0"/>
              <a:t>U’	Uninitialized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‘X’ Forcing Unknown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‘0’	Forcing 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‘1’	Forcing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‘Z’ 	High Impedance=float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‘W’ Weak Unknown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‘L’	Weak 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‘H’ Weak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‘-’	Don’t care</a:t>
            </a:r>
            <a:endParaRPr lang="en-US" altLang="zh-TW" smtClean="0"/>
          </a:p>
        </p:txBody>
      </p:sp>
      <p:sp>
        <p:nvSpPr>
          <p:cNvPr id="501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501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FBC14B9-AF70-48B6-A15D-61962450C8B3}" type="slidenum">
              <a:rPr lang="en-US" altLang="en-US" smtClean="0">
                <a:solidFill>
                  <a:srgbClr val="FFFFFF"/>
                </a:solidFill>
              </a:rPr>
              <a:pPr/>
              <a:t>43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50182" name="Freeform 4" descr="Paper bag"/>
          <p:cNvSpPr>
            <a:spLocks/>
          </p:cNvSpPr>
          <p:nvPr/>
        </p:nvSpPr>
        <p:spPr bwMode="auto">
          <a:xfrm>
            <a:off x="5638800" y="3200400"/>
            <a:ext cx="2590800" cy="1295400"/>
          </a:xfrm>
          <a:custGeom>
            <a:avLst/>
            <a:gdLst>
              <a:gd name="T0" fmla="*/ 0 w 1632"/>
              <a:gd name="T1" fmla="*/ 2147483647 h 816"/>
              <a:gd name="T2" fmla="*/ 2147483647 w 1632"/>
              <a:gd name="T3" fmla="*/ 2147483647 h 816"/>
              <a:gd name="T4" fmla="*/ 2147483647 w 1632"/>
              <a:gd name="T5" fmla="*/ 2147483647 h 816"/>
              <a:gd name="T6" fmla="*/ 2147483647 w 1632"/>
              <a:gd name="T7" fmla="*/ 2147483647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32" h="816">
                <a:moveTo>
                  <a:pt x="0" y="272"/>
                </a:moveTo>
                <a:cubicBezTo>
                  <a:pt x="148" y="136"/>
                  <a:pt x="296" y="0"/>
                  <a:pt x="480" y="80"/>
                </a:cubicBezTo>
                <a:cubicBezTo>
                  <a:pt x="664" y="160"/>
                  <a:pt x="912" y="688"/>
                  <a:pt x="1104" y="752"/>
                </a:cubicBezTo>
                <a:cubicBezTo>
                  <a:pt x="1296" y="816"/>
                  <a:pt x="1464" y="640"/>
                  <a:pt x="1632" y="464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Text Box 5" descr="Paper bag"/>
          <p:cNvSpPr txBox="1">
            <a:spLocks noChangeArrowheads="1"/>
          </p:cNvSpPr>
          <p:nvPr/>
        </p:nvSpPr>
        <p:spPr bwMode="auto">
          <a:xfrm>
            <a:off x="8077200" y="3429000"/>
            <a:ext cx="7413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?</a:t>
            </a:r>
          </a:p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state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Resolved rules of the 9-level logic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There are </a:t>
            </a:r>
            <a:r>
              <a:rPr lang="en-US" altLang="zh-TW" u="sng" smtClean="0"/>
              <a:t>weak unknown</a:t>
            </a:r>
            <a:r>
              <a:rPr lang="en-US" altLang="zh-TW" smtClean="0"/>
              <a:t>, </a:t>
            </a:r>
            <a:r>
              <a:rPr lang="en-US" altLang="zh-TW" u="sng" smtClean="0"/>
              <a:t>weak 0</a:t>
            </a:r>
            <a:r>
              <a:rPr lang="en-US" altLang="zh-TW" smtClean="0"/>
              <a:t>, </a:t>
            </a:r>
            <a:r>
              <a:rPr lang="en-US" altLang="zh-TW" u="sng" smtClean="0"/>
              <a:t>weak 1</a:t>
            </a:r>
            <a:r>
              <a:rPr lang="en-US" altLang="zh-TW" smtClean="0"/>
              <a:t> and </a:t>
            </a:r>
            <a:r>
              <a:rPr lang="en-US" altLang="zh-TW" u="sng" smtClean="0"/>
              <a:t>force unknown</a:t>
            </a:r>
            <a:r>
              <a:rPr lang="en-US" altLang="zh-TW" smtClean="0"/>
              <a:t>, </a:t>
            </a:r>
            <a:r>
              <a:rPr lang="en-US" altLang="zh-TW" u="sng" smtClean="0"/>
              <a:t>force 0</a:t>
            </a:r>
            <a:r>
              <a:rPr lang="en-US" altLang="zh-TW" smtClean="0"/>
              <a:t>, </a:t>
            </a:r>
            <a:r>
              <a:rPr lang="en-US" altLang="zh-TW" u="sng" smtClean="0"/>
              <a:t>force 1</a:t>
            </a:r>
            <a:endParaRPr lang="en-US" altLang="zh-TW" smtClean="0"/>
          </a:p>
          <a:p>
            <a:pPr eaLnBrk="1" hangingPunct="1"/>
            <a:r>
              <a:rPr lang="en-US" altLang="zh-TW" smtClean="0"/>
              <a:t>when 2 signals tight together, the forcing signal dominates. </a:t>
            </a:r>
          </a:p>
          <a:p>
            <a:pPr eaLnBrk="1" hangingPunct="1"/>
            <a:r>
              <a:rPr lang="en-US" altLang="zh-TW" smtClean="0"/>
              <a:t>It is used to model the internal of a device.</a:t>
            </a:r>
          </a:p>
          <a:p>
            <a:pPr eaLnBrk="1" hangingPunct="1"/>
            <a:r>
              <a:rPr lang="en-US" altLang="zh-TW" b="1" i="1" smtClean="0"/>
              <a:t>In our applications here, the subset of the IEEE forcing values ‘X’ ‘0’ ‘1’ ‘Z’ are used.</a:t>
            </a:r>
          </a:p>
        </p:txBody>
      </p:sp>
      <p:sp>
        <p:nvSpPr>
          <p:cNvPr id="5120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512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F4464EA-CC01-43FA-BCDB-12F1D746C80C}" type="slidenum">
              <a:rPr lang="en-US" altLang="en-US" smtClean="0">
                <a:solidFill>
                  <a:srgbClr val="FFFFFF"/>
                </a:solidFill>
              </a:rPr>
              <a:pPr/>
              <a:t>44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zh-TW" smtClean="0">
                <a:latin typeface="Arial" pitchFamily="34" charset="0"/>
              </a:rPr>
              <a:t>VHDL 2. Identifiers, data objects and data types ver.6a</a:t>
            </a:r>
          </a:p>
        </p:txBody>
      </p:sp>
      <p:sp>
        <p:nvSpPr>
          <p:cNvPr id="5222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5C4345F-78CA-4136-B985-08D3C4A22660}" type="slidenum">
              <a:rPr lang="en-US" altLang="en-US" smtClean="0">
                <a:latin typeface="Arial" pitchFamily="34" charset="0"/>
              </a:rPr>
              <a:pPr/>
              <a:t>45</a:t>
            </a:fld>
            <a:endParaRPr lang="en-US" altLang="en-US" smtClean="0">
              <a:latin typeface="Arial" pitchFamily="34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3200" smtClean="0"/>
              <a:t>Exercise 2.7: Resolution table when two std_logic signals S1,S2 meet</a:t>
            </a:r>
            <a:br>
              <a:rPr lang="en-US" altLang="zh-TW" sz="3200" smtClean="0"/>
            </a:br>
            <a:r>
              <a:rPr lang="en-US" altLang="zh-TW" sz="3200" smtClean="0"/>
              <a:t>(X=forcing unknown, Z=float)</a:t>
            </a:r>
            <a:endParaRPr lang="en-US" altLang="zh-TW" sz="3600" smtClean="0"/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Fill in the blanks “?”</a:t>
            </a:r>
          </a:p>
        </p:txBody>
      </p:sp>
      <p:graphicFrame>
        <p:nvGraphicFramePr>
          <p:cNvPr id="52230" name="Object 4"/>
          <p:cNvGraphicFramePr>
            <a:graphicFrameLocks noChangeAspect="1"/>
          </p:cNvGraphicFramePr>
          <p:nvPr/>
        </p:nvGraphicFramePr>
        <p:xfrm>
          <a:off x="1803400" y="2557463"/>
          <a:ext cx="6154738" cy="407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3" name="Document" r:id="rId4" imgW="6244609" imgH="4151843" progId="Word.Document.8">
                  <p:embed/>
                </p:oleObj>
              </mc:Choice>
              <mc:Fallback>
                <p:oleObj name="Document" r:id="rId4" imgW="6244609" imgH="4151843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557463"/>
                        <a:ext cx="6154738" cy="407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From:</a:t>
            </a:r>
            <a:br>
              <a:rPr lang="en-US" sz="3200" dirty="0" smtClean="0"/>
            </a:br>
            <a:r>
              <a:rPr lang="en-US" sz="3100" dirty="0" smtClean="0"/>
              <a:t>http://zeus.phys.uconn.edu/wiki/index.php/VHDL_tutorial</a:t>
            </a:r>
          </a:p>
        </p:txBody>
      </p:sp>
      <p:graphicFrame>
        <p:nvGraphicFramePr>
          <p:cNvPr id="5325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685800" y="1295400"/>
          <a:ext cx="8418513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7" name="Worksheet" r:id="rId4" imgW="6103620" imgH="1988820" progId="Excel.Sheet.8">
                  <p:embed/>
                </p:oleObj>
              </mc:Choice>
              <mc:Fallback>
                <p:oleObj name="Worksheet" r:id="rId4" imgW="6103620" imgH="1988820" progId="Excel.Shee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8418513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532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577F7AE-D5DC-4E5E-A16D-886D2F5F472E}" type="slidenum">
              <a:rPr lang="en-US" altLang="en-US" smtClean="0">
                <a:solidFill>
                  <a:srgbClr val="FFFFFF"/>
                </a:solidFill>
              </a:rPr>
              <a:pPr/>
              <a:t>46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53254" name="Text Box 4"/>
          <p:cNvSpPr txBox="1">
            <a:spLocks noChangeArrowheads="1"/>
          </p:cNvSpPr>
          <p:nvPr/>
        </p:nvSpPr>
        <p:spPr bwMode="auto">
          <a:xfrm>
            <a:off x="304800" y="4038600"/>
            <a:ext cx="3100388" cy="2586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zh-TW"/>
              <a:t>‘U’	Uninitialized</a:t>
            </a:r>
          </a:p>
          <a:p>
            <a:r>
              <a:rPr lang="en-US" altLang="zh-TW"/>
              <a:t>‘X’ 	Forcing Unknown</a:t>
            </a:r>
          </a:p>
          <a:p>
            <a:r>
              <a:rPr lang="en-US" altLang="zh-TW"/>
              <a:t>‘0’	Forcing 0</a:t>
            </a:r>
          </a:p>
          <a:p>
            <a:r>
              <a:rPr lang="en-US" altLang="zh-TW"/>
              <a:t>‘1’	Forcing 1</a:t>
            </a:r>
          </a:p>
          <a:p>
            <a:r>
              <a:rPr lang="en-US" altLang="zh-TW"/>
              <a:t>‘Z’ 	Float</a:t>
            </a:r>
          </a:p>
          <a:p>
            <a:r>
              <a:rPr lang="en-US" altLang="zh-TW"/>
              <a:t>‘W’ 	Weak Unknown</a:t>
            </a:r>
          </a:p>
          <a:p>
            <a:r>
              <a:rPr lang="en-US" altLang="zh-TW"/>
              <a:t>‘L’	Weak 0</a:t>
            </a:r>
          </a:p>
          <a:p>
            <a:r>
              <a:rPr lang="en-US" altLang="zh-TW"/>
              <a:t>‘H’ 	Weak 1</a:t>
            </a:r>
          </a:p>
          <a:p>
            <a:r>
              <a:rPr lang="en-US" altLang="zh-TW"/>
              <a:t>‘-’	Don’t care</a:t>
            </a:r>
            <a:endParaRPr lang="en-US" altLang="en-US">
              <a:ea typeface="PMingLiU" pitchFamily="18" charset="-12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57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dirty="0" smtClean="0"/>
              <a:t>Understanding multi-level logic using Ohms law</a:t>
            </a:r>
            <a:endParaRPr lang="en-US" sz="3200" dirty="0"/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 </a:t>
            </a:r>
          </a:p>
        </p:txBody>
      </p:sp>
      <p:sp>
        <p:nvSpPr>
          <p:cNvPr id="5427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5427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F682E7B-50B8-4ADC-8C3D-E9B0D8B61FFA}" type="slidenum">
              <a:rPr lang="en-US" altLang="en-US" smtClean="0">
                <a:solidFill>
                  <a:srgbClr val="FFFFFF"/>
                </a:solidFill>
              </a:rPr>
              <a:pPr/>
              <a:t>47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052141" y="1343945"/>
            <a:ext cx="2682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320429" y="1191545"/>
            <a:ext cx="9144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514600" y="1057927"/>
            <a:ext cx="304800" cy="539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34829" y="1343945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0829" y="1185195"/>
            <a:ext cx="9144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5837535" y="1057927"/>
            <a:ext cx="334665" cy="539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6435229" y="1337595"/>
            <a:ext cx="360362" cy="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85" name="TextBox 16"/>
          <p:cNvSpPr txBox="1">
            <a:spLocks noChangeArrowheads="1"/>
          </p:cNvSpPr>
          <p:nvPr/>
        </p:nvSpPr>
        <p:spPr bwMode="auto">
          <a:xfrm>
            <a:off x="6928941" y="1185195"/>
            <a:ext cx="19462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(Vi)</a:t>
            </a:r>
          </a:p>
        </p:txBody>
      </p:sp>
      <p:sp>
        <p:nvSpPr>
          <p:cNvPr id="54286" name="TextBox 20"/>
          <p:cNvSpPr txBox="1">
            <a:spLocks noChangeArrowheads="1"/>
          </p:cNvSpPr>
          <p:nvPr/>
        </p:nvSpPr>
        <p:spPr bwMode="auto">
          <a:xfrm>
            <a:off x="204291" y="1145508"/>
            <a:ext cx="19462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</a:t>
            </a:r>
            <a:r>
              <a:rPr lang="en-US" altLang="en-US" dirty="0" err="1"/>
              <a:t>Vj</a:t>
            </a:r>
            <a:r>
              <a:rPr lang="en-US" altLang="en-US" dirty="0"/>
              <a:t>)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73058"/>
              </p:ext>
            </p:extLst>
          </p:nvPr>
        </p:nvGraphicFramePr>
        <p:xfrm>
          <a:off x="237100" y="2503885"/>
          <a:ext cx="8763000" cy="4213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0547"/>
                <a:gridCol w="3447853"/>
                <a:gridCol w="2514600"/>
              </a:tblGrid>
              <a:tr h="90656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Level type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</a:t>
                      </a:r>
                      <a:r>
                        <a:rPr lang="en-US" sz="1800" baseline="-25000" dirty="0" err="1" smtClean="0"/>
                        <a:t>i</a:t>
                      </a:r>
                      <a:r>
                        <a:rPr lang="en-US" sz="1800" dirty="0" smtClean="0"/>
                        <a:t> or </a:t>
                      </a:r>
                      <a:r>
                        <a:rPr lang="en-US" sz="1800" dirty="0" err="1" smtClean="0"/>
                        <a:t>R</a:t>
                      </a:r>
                      <a:r>
                        <a:rPr lang="en-US" sz="1800" baseline="-25000" dirty="0" err="1" smtClean="0"/>
                        <a:t>j</a:t>
                      </a:r>
                      <a:r>
                        <a:rPr lang="en-US" sz="1800" dirty="0" smtClean="0"/>
                        <a:t> (</a:t>
                      </a:r>
                      <a:r>
                        <a:rPr lang="en-US" sz="1800" dirty="0" err="1" smtClean="0"/>
                        <a:t>vraiable</a:t>
                      </a:r>
                      <a:r>
                        <a:rPr lang="en-US" sz="1800" dirty="0" smtClean="0"/>
                        <a:t> resistor </a:t>
                      </a:r>
                      <a:r>
                        <a:rPr lang="en-US" sz="1800" dirty="0" err="1" smtClean="0"/>
                        <a:t>dpends</a:t>
                      </a:r>
                      <a:r>
                        <a:rPr lang="en-US" sz="1800" dirty="0" smtClean="0"/>
                        <a:t> on the level-type)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Driving Voltage V</a:t>
                      </a:r>
                      <a:r>
                        <a:rPr lang="en-US" sz="1800" baseline="-25000" dirty="0" smtClean="0"/>
                        <a:t>i</a:t>
                      </a:r>
                      <a:r>
                        <a:rPr lang="en-US" sz="1800" baseline="0" dirty="0" smtClean="0"/>
                        <a:t> or </a:t>
                      </a:r>
                      <a:r>
                        <a:rPr lang="en-US" sz="1800" baseline="0" dirty="0" err="1" smtClean="0"/>
                        <a:t>V</a:t>
                      </a:r>
                      <a:r>
                        <a:rPr lang="en-US" sz="1800" baseline="-25000" dirty="0" err="1" smtClean="0"/>
                        <a:t>j</a:t>
                      </a:r>
                      <a:r>
                        <a:rPr lang="en-US" sz="1800" dirty="0" smtClean="0"/>
                        <a:t> (in Voltage)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674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‘U’</a:t>
                      </a:r>
                      <a:r>
                        <a:rPr lang="en-US" altLang="zh-TW" sz="1800" baseline="0" dirty="0" smtClean="0"/>
                        <a:t> </a:t>
                      </a:r>
                      <a:r>
                        <a:rPr lang="en-US" altLang="zh-TW" sz="1800" dirty="0" smtClean="0"/>
                        <a:t>Uninitialized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unknown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Unknown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674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‘X’ Forcing Unknown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50</a:t>
                      </a:r>
                      <a:r>
                        <a:rPr lang="en-US" sz="1800" dirty="0" smtClean="0">
                          <a:sym typeface="Symbol"/>
                        </a:rPr>
                        <a:t>    :(low R for forcing)</a:t>
                      </a:r>
                      <a:endParaRPr lang="en-US" sz="1800" dirty="0" smtClean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Unknown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674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‘0’ Forcing 0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50</a:t>
                      </a:r>
                      <a:r>
                        <a:rPr lang="en-US" sz="1800" dirty="0" smtClean="0">
                          <a:sym typeface="Symbol"/>
                        </a:rPr>
                        <a:t>    :(low R for forcing)</a:t>
                      </a:r>
                      <a:endParaRPr lang="en-US" sz="1800" dirty="0" smtClean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674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‘1’ Forcing 1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50</a:t>
                      </a:r>
                      <a:r>
                        <a:rPr lang="en-US" sz="1800" dirty="0" smtClean="0">
                          <a:sym typeface="Symbol"/>
                        </a:rPr>
                        <a:t>    :(low R for forcing)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674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‘Z’ Float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10M</a:t>
                      </a:r>
                      <a:r>
                        <a:rPr lang="en-US" sz="1800" dirty="0" smtClean="0">
                          <a:sym typeface="Symbol"/>
                        </a:rPr>
                        <a:t>  (Very high R for float)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Not connected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674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‘W’ </a:t>
                      </a:r>
                      <a:r>
                        <a:rPr lang="en-US" altLang="zh-TW" sz="1800" baseline="0" dirty="0" smtClean="0"/>
                        <a:t> </a:t>
                      </a:r>
                      <a:r>
                        <a:rPr lang="en-US" altLang="zh-TW" sz="1800" dirty="0" smtClean="0"/>
                        <a:t>Weak Unknown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100 K</a:t>
                      </a:r>
                      <a:r>
                        <a:rPr lang="en-US" sz="1800" dirty="0" smtClean="0">
                          <a:sym typeface="Symbol"/>
                        </a:rPr>
                        <a:t> :(high R for weak)</a:t>
                      </a:r>
                      <a:endParaRPr lang="en-US" sz="1800" dirty="0" smtClean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Unknown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674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‘L’ Weak 0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100 K</a:t>
                      </a:r>
                      <a:r>
                        <a:rPr lang="en-US" sz="1800" dirty="0" smtClean="0">
                          <a:sym typeface="Symbol"/>
                        </a:rPr>
                        <a:t> :(high R for weak)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674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‘H’ Weak 1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100 K</a:t>
                      </a:r>
                      <a:r>
                        <a:rPr lang="en-US" sz="1800" dirty="0" smtClean="0">
                          <a:sym typeface="Symbol"/>
                        </a:rPr>
                        <a:t> :(high R for weak)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674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‘-’ Don’t care</a:t>
                      </a:r>
                      <a:endParaRPr lang="en-US" altLang="en-US" sz="1800" dirty="0" smtClean="0">
                        <a:ea typeface="PMingLiU" pitchFamily="18" charset="-12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unknown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Unknown</a:t>
                      </a:r>
                    </a:p>
                  </a:txBody>
                  <a:tcPr marT="45725" marB="45725"/>
                </a:tc>
              </a:tr>
            </a:tbl>
          </a:graphicData>
        </a:graphic>
      </p:graphicFrame>
      <p:sp>
        <p:nvSpPr>
          <p:cNvPr id="54333" name="TextBox 25"/>
          <p:cNvSpPr txBox="1">
            <a:spLocks noChangeArrowheads="1"/>
          </p:cNvSpPr>
          <p:nvPr/>
        </p:nvSpPr>
        <p:spPr bwMode="auto">
          <a:xfrm>
            <a:off x="3247000" y="873261"/>
            <a:ext cx="2743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 smtClean="0"/>
              <a:t>Connection junction</a:t>
            </a:r>
            <a:endParaRPr lang="en-US" altLang="en-US" dirty="0"/>
          </a:p>
        </p:txBody>
      </p:sp>
      <p:sp>
        <p:nvSpPr>
          <p:cNvPr id="54334" name="TextBox 27"/>
          <p:cNvSpPr txBox="1">
            <a:spLocks noChangeArrowheads="1"/>
          </p:cNvSpPr>
          <p:nvPr/>
        </p:nvSpPr>
        <p:spPr bwMode="auto">
          <a:xfrm>
            <a:off x="5633541" y="1126458"/>
            <a:ext cx="407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</a:t>
            </a:r>
          </a:p>
        </p:txBody>
      </p:sp>
      <p:sp>
        <p:nvSpPr>
          <p:cNvPr id="54335" name="TextBox 28"/>
          <p:cNvSpPr txBox="1">
            <a:spLocks noChangeArrowheads="1"/>
          </p:cNvSpPr>
          <p:nvPr/>
        </p:nvSpPr>
        <p:spPr bwMode="auto">
          <a:xfrm>
            <a:off x="2349004" y="114550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Rj</a:t>
            </a:r>
          </a:p>
        </p:txBody>
      </p:sp>
      <p:sp>
        <p:nvSpPr>
          <p:cNvPr id="30" name="Oval 29"/>
          <p:cNvSpPr/>
          <p:nvPr/>
        </p:nvSpPr>
        <p:spPr>
          <a:xfrm>
            <a:off x="4377829" y="1331245"/>
            <a:ext cx="46037" cy="5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3" name="Straight Arrow Connector 32"/>
          <p:cNvCxnSpPr>
            <a:stCxn id="12" idx="1"/>
          </p:cNvCxnSpPr>
          <p:nvPr/>
        </p:nvCxnSpPr>
        <p:spPr>
          <a:xfrm flipH="1">
            <a:off x="4423866" y="1337595"/>
            <a:ext cx="1096963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66966" y="1871893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909117" y="1717113"/>
            <a:ext cx="2358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junction is driving a device</a:t>
            </a:r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4407716" y="1363091"/>
            <a:ext cx="51641" cy="468217"/>
          </a:xfrm>
          <a:custGeom>
            <a:avLst/>
            <a:gdLst>
              <a:gd name="connsiteX0" fmla="*/ 0 w 103367"/>
              <a:gd name="connsiteY0" fmla="*/ 0 h 333955"/>
              <a:gd name="connsiteX1" fmla="*/ 7951 w 103367"/>
              <a:gd name="connsiteY1" fmla="*/ 333955 h 333955"/>
              <a:gd name="connsiteX2" fmla="*/ 103367 w 103367"/>
              <a:gd name="connsiteY2" fmla="*/ 333955 h 333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367" h="333955">
                <a:moveTo>
                  <a:pt x="0" y="0"/>
                </a:moveTo>
                <a:lnTo>
                  <a:pt x="7951" y="333955"/>
                </a:lnTo>
                <a:lnTo>
                  <a:pt x="103367" y="333955"/>
                </a:ln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"/>
          <p:cNvSpPr>
            <a:spLocks/>
          </p:cNvSpPr>
          <p:nvPr/>
        </p:nvSpPr>
        <p:spPr bwMode="auto">
          <a:xfrm>
            <a:off x="4459357" y="1697046"/>
            <a:ext cx="1143000" cy="806839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5589091" y="2064839"/>
            <a:ext cx="77787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4619594" y="1925978"/>
            <a:ext cx="152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Freeform 52"/>
          <p:cNvSpPr/>
          <p:nvPr/>
        </p:nvSpPr>
        <p:spPr>
          <a:xfrm>
            <a:off x="4475260" y="1838251"/>
            <a:ext cx="174929" cy="79513"/>
          </a:xfrm>
          <a:custGeom>
            <a:avLst/>
            <a:gdLst>
              <a:gd name="connsiteX0" fmla="*/ 0 w 174929"/>
              <a:gd name="connsiteY0" fmla="*/ 0 h 79513"/>
              <a:gd name="connsiteX1" fmla="*/ 174929 w 174929"/>
              <a:gd name="connsiteY1" fmla="*/ 0 h 79513"/>
              <a:gd name="connsiteX2" fmla="*/ 174929 w 174929"/>
              <a:gd name="connsiteY2" fmla="*/ 79513 h 79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929" h="79513">
                <a:moveTo>
                  <a:pt x="0" y="0"/>
                </a:moveTo>
                <a:lnTo>
                  <a:pt x="174929" y="0"/>
                </a:lnTo>
                <a:lnTo>
                  <a:pt x="174929" y="7951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>
            <a:stCxn id="52" idx="2"/>
            <a:endCxn id="52" idx="2"/>
          </p:cNvCxnSpPr>
          <p:nvPr/>
        </p:nvCxnSpPr>
        <p:spPr>
          <a:xfrm>
            <a:off x="4695794" y="215457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52" idx="2"/>
          </p:cNvCxnSpPr>
          <p:nvPr/>
        </p:nvCxnSpPr>
        <p:spPr>
          <a:xfrm>
            <a:off x="4695794" y="2154578"/>
            <a:ext cx="0" cy="11566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548809" y="2266158"/>
            <a:ext cx="291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611757" y="2324274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636274" y="2363444"/>
            <a:ext cx="1278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726388" y="1770276"/>
            <a:ext cx="123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Rin</a:t>
            </a:r>
            <a:r>
              <a:rPr lang="en-US" dirty="0" smtClean="0"/>
              <a:t>=10M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 Proof </a:t>
            </a:r>
            <a:r>
              <a:rPr lang="en-US" dirty="0" err="1" smtClean="0">
                <a:solidFill>
                  <a:srgbClr val="0070C0"/>
                </a:solidFill>
              </a:rPr>
              <a:t>Vc</a:t>
            </a:r>
            <a:r>
              <a:rPr lang="en-US" altLang="en-US" dirty="0">
                <a:solidFill>
                  <a:srgbClr val="0070C0"/>
                </a:solidFill>
                <a:sym typeface="Symbol" pitchFamily="18" charset="2"/>
              </a:rPr>
              <a:t> </a:t>
            </a:r>
            <a:r>
              <a:rPr lang="en-US" altLang="en-US" dirty="0" smtClean="0">
                <a:solidFill>
                  <a:srgbClr val="0070C0"/>
                </a:solidFill>
                <a:sym typeface="Symbol" pitchFamily="18" charset="2"/>
              </a:rPr>
              <a:t> </a:t>
            </a:r>
            <a:r>
              <a:rPr lang="en-US" altLang="en-US" dirty="0" smtClean="0">
                <a:solidFill>
                  <a:srgbClr val="0070C0"/>
                </a:solidFill>
              </a:rPr>
              <a:t>5V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chemeClr val="tx2"/>
                </a:solidFill>
              </a:rPr>
              <a:t>Answer</a:t>
            </a:r>
            <a:r>
              <a:rPr lang="en-US" dirty="0" smtClean="0"/>
              <a:t>: </a:t>
            </a:r>
            <a:r>
              <a:rPr lang="en-US" dirty="0"/>
              <a:t>using Kirchhoff </a:t>
            </a:r>
            <a:r>
              <a:rPr lang="en-US" dirty="0" smtClean="0"/>
              <a:t>law at junction: i1+i2+i3=0</a:t>
            </a:r>
          </a:p>
          <a:p>
            <a:r>
              <a:rPr lang="en-US" dirty="0"/>
              <a:t>i1=(5-Vc</a:t>
            </a:r>
            <a:r>
              <a:rPr lang="en-US" dirty="0" smtClean="0"/>
              <a:t>)/50</a:t>
            </a:r>
            <a:endParaRPr lang="en-US" dirty="0"/>
          </a:p>
          <a:p>
            <a:r>
              <a:rPr lang="en-US" dirty="0" smtClean="0"/>
              <a:t>i2=(0-Vc)/100K</a:t>
            </a:r>
            <a:endParaRPr lang="en-US" dirty="0"/>
          </a:p>
          <a:p>
            <a:r>
              <a:rPr lang="en-US" dirty="0" smtClean="0"/>
              <a:t>i3=(0-Vc)/10M, so </a:t>
            </a:r>
          </a:p>
          <a:p>
            <a:r>
              <a:rPr lang="en-US" dirty="0"/>
              <a:t>(</a:t>
            </a:r>
            <a:r>
              <a:rPr lang="en-US" dirty="0" smtClean="0"/>
              <a:t>5-Vc)/50+</a:t>
            </a:r>
            <a:r>
              <a:rPr lang="en-US" dirty="0"/>
              <a:t>(</a:t>
            </a:r>
            <a:r>
              <a:rPr lang="en-US" dirty="0" smtClean="0"/>
              <a:t>0-Vc)/100K+</a:t>
            </a:r>
            <a:r>
              <a:rPr lang="en-US" dirty="0"/>
              <a:t>(</a:t>
            </a:r>
            <a:r>
              <a:rPr lang="en-US" dirty="0" smtClean="0"/>
              <a:t>0-Vc)/10M=0, since 50&lt;&lt;100K &amp;10M</a:t>
            </a:r>
          </a:p>
          <a:p>
            <a:r>
              <a:rPr lang="en-US" dirty="0" smtClean="0"/>
              <a:t>5-Vc</a:t>
            </a:r>
            <a:r>
              <a:rPr lang="en-US" altLang="en-US" dirty="0">
                <a:sym typeface="Symbol" pitchFamily="18" charset="2"/>
              </a:rPr>
              <a:t>  </a:t>
            </a:r>
            <a:r>
              <a:rPr lang="en-US" dirty="0" smtClean="0"/>
              <a:t>0, hence </a:t>
            </a:r>
            <a:r>
              <a:rPr lang="en-US" dirty="0" err="1" smtClean="0"/>
              <a:t>Vc</a:t>
            </a:r>
            <a:r>
              <a:rPr lang="en-US" altLang="en-US" dirty="0">
                <a:sym typeface="Symbol" pitchFamily="18" charset="2"/>
              </a:rPr>
              <a:t>  </a:t>
            </a:r>
            <a:r>
              <a:rPr lang="en-US" altLang="en-US" dirty="0" smtClean="0">
                <a:sym typeface="Symbol" pitchFamily="18" charset="2"/>
              </a:rPr>
              <a:t>5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2A54FD-73DF-41ED-8912-C203B0910742}" type="slidenum">
              <a:rPr lang="en-US" altLang="en-US" smtClean="0"/>
              <a:pPr>
                <a:defRPr/>
              </a:pPr>
              <a:t>48</a:t>
            </a:fld>
            <a:endParaRPr lang="en-US" alt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57400" y="2831870"/>
            <a:ext cx="2682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325688" y="2679470"/>
            <a:ext cx="9144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240088" y="2831870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154613" y="2666770"/>
            <a:ext cx="1179512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6334125" y="2811639"/>
            <a:ext cx="360362" cy="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26"/>
          <p:cNvSpPr txBox="1">
            <a:spLocks noChangeArrowheads="1"/>
          </p:cNvSpPr>
          <p:nvPr/>
        </p:nvSpPr>
        <p:spPr bwMode="auto">
          <a:xfrm>
            <a:off x="6934200" y="2673120"/>
            <a:ext cx="19459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(Vi=L)</a:t>
            </a:r>
          </a:p>
          <a:p>
            <a:r>
              <a:rPr lang="en-US" altLang="en-US" dirty="0">
                <a:solidFill>
                  <a:srgbClr val="00B050"/>
                </a:solidFill>
              </a:rPr>
              <a:t>Weak</a:t>
            </a:r>
            <a:r>
              <a:rPr lang="en-US" altLang="en-US" dirty="0"/>
              <a:t> </a:t>
            </a:r>
            <a:r>
              <a:rPr lang="en-US" altLang="en-US" dirty="0" smtClean="0"/>
              <a:t>Low</a:t>
            </a:r>
          </a:p>
          <a:p>
            <a:r>
              <a:rPr lang="en-US" altLang="en-US" dirty="0" smtClean="0"/>
              <a:t>Output=</a:t>
            </a:r>
            <a:endParaRPr lang="en-US" altLang="en-US" dirty="0"/>
          </a:p>
        </p:txBody>
      </p:sp>
      <p:sp>
        <p:nvSpPr>
          <p:cNvPr id="12" name="TextBox 27"/>
          <p:cNvSpPr txBox="1">
            <a:spLocks noChangeArrowheads="1"/>
          </p:cNvSpPr>
          <p:nvPr/>
        </p:nvSpPr>
        <p:spPr bwMode="auto">
          <a:xfrm>
            <a:off x="209550" y="2633433"/>
            <a:ext cx="2144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(Vj=1=5V)</a:t>
            </a:r>
          </a:p>
          <a:p>
            <a:r>
              <a:rPr lang="en-US" altLang="en-US">
                <a:solidFill>
                  <a:srgbClr val="FF0066"/>
                </a:solidFill>
              </a:rPr>
              <a:t>Forcing</a:t>
            </a:r>
            <a:r>
              <a:rPr lang="en-US" altLang="en-US"/>
              <a:t> high</a:t>
            </a:r>
          </a:p>
        </p:txBody>
      </p:sp>
      <p:sp>
        <p:nvSpPr>
          <p:cNvPr id="13" name="TextBox 28"/>
          <p:cNvSpPr txBox="1">
            <a:spLocks noChangeArrowheads="1"/>
          </p:cNvSpPr>
          <p:nvPr/>
        </p:nvSpPr>
        <p:spPr bwMode="auto">
          <a:xfrm>
            <a:off x="3107241" y="1983402"/>
            <a:ext cx="29931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Connection</a:t>
            </a:r>
          </a:p>
          <a:p>
            <a:r>
              <a:rPr lang="en-US" altLang="en-US" dirty="0"/>
              <a:t>Junction</a:t>
            </a:r>
            <a:r>
              <a:rPr lang="en-US" altLang="en-US" dirty="0">
                <a:sym typeface="Symbol" pitchFamily="18" charset="2"/>
              </a:rPr>
              <a:t> </a:t>
            </a:r>
            <a:r>
              <a:rPr lang="en-US" altLang="en-US" dirty="0" smtClean="0">
                <a:sym typeface="Symbol" pitchFamily="18" charset="2"/>
              </a:rPr>
              <a:t>(</a:t>
            </a:r>
            <a:r>
              <a:rPr lang="en-US" altLang="en-US" dirty="0" err="1" smtClean="0">
                <a:sym typeface="Symbol" pitchFamily="18" charset="2"/>
              </a:rPr>
              <a:t>Vc</a:t>
            </a:r>
            <a:r>
              <a:rPr lang="en-US" altLang="en-US" dirty="0" smtClean="0">
                <a:sym typeface="Symbol" pitchFamily="18" charset="2"/>
              </a:rPr>
              <a:t>)  </a:t>
            </a:r>
            <a:r>
              <a:rPr lang="en-US" altLang="en-US" dirty="0"/>
              <a:t>5V=high</a:t>
            </a:r>
          </a:p>
        </p:txBody>
      </p:sp>
      <p:sp>
        <p:nvSpPr>
          <p:cNvPr id="14" name="TextBox 29"/>
          <p:cNvSpPr txBox="1">
            <a:spLocks noChangeArrowheads="1"/>
          </p:cNvSpPr>
          <p:nvPr/>
        </p:nvSpPr>
        <p:spPr bwMode="auto">
          <a:xfrm>
            <a:off x="5103813" y="2639783"/>
            <a:ext cx="1201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Ri=100K</a:t>
            </a:r>
          </a:p>
        </p:txBody>
      </p:sp>
      <p:sp>
        <p:nvSpPr>
          <p:cNvPr id="15" name="TextBox 30"/>
          <p:cNvSpPr txBox="1">
            <a:spLocks noChangeArrowheads="1"/>
          </p:cNvSpPr>
          <p:nvPr/>
        </p:nvSpPr>
        <p:spPr bwMode="auto">
          <a:xfrm>
            <a:off x="2354263" y="2633433"/>
            <a:ext cx="908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Rj=50</a:t>
            </a:r>
          </a:p>
        </p:txBody>
      </p:sp>
      <p:sp>
        <p:nvSpPr>
          <p:cNvPr id="16" name="Oval 15"/>
          <p:cNvSpPr/>
          <p:nvPr/>
        </p:nvSpPr>
        <p:spPr>
          <a:xfrm>
            <a:off x="4383088" y="2819170"/>
            <a:ext cx="46037" cy="5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7" name="Straight Arrow Connector 16"/>
          <p:cNvCxnSpPr>
            <a:stCxn id="9" idx="1"/>
          </p:cNvCxnSpPr>
          <p:nvPr/>
        </p:nvCxnSpPr>
        <p:spPr>
          <a:xfrm flipH="1">
            <a:off x="4452938" y="2819170"/>
            <a:ext cx="701675" cy="2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55802" y="3132455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19" name="Freeform 4"/>
          <p:cNvSpPr>
            <a:spLocks/>
          </p:cNvSpPr>
          <p:nvPr/>
        </p:nvSpPr>
        <p:spPr bwMode="auto">
          <a:xfrm>
            <a:off x="4629855" y="2973889"/>
            <a:ext cx="1143000" cy="806839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759589" y="3341682"/>
            <a:ext cx="28552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790092" y="3202821"/>
            <a:ext cx="152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4645758" y="3115094"/>
            <a:ext cx="174929" cy="79513"/>
          </a:xfrm>
          <a:custGeom>
            <a:avLst/>
            <a:gdLst>
              <a:gd name="connsiteX0" fmla="*/ 0 w 174929"/>
              <a:gd name="connsiteY0" fmla="*/ 0 h 79513"/>
              <a:gd name="connsiteX1" fmla="*/ 174929 w 174929"/>
              <a:gd name="connsiteY1" fmla="*/ 0 h 79513"/>
              <a:gd name="connsiteX2" fmla="*/ 174929 w 174929"/>
              <a:gd name="connsiteY2" fmla="*/ 79513 h 79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929" h="79513">
                <a:moveTo>
                  <a:pt x="0" y="0"/>
                </a:moveTo>
                <a:lnTo>
                  <a:pt x="174929" y="0"/>
                </a:lnTo>
                <a:lnTo>
                  <a:pt x="174929" y="7951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21" idx="2"/>
            <a:endCxn id="21" idx="2"/>
          </p:cNvCxnSpPr>
          <p:nvPr/>
        </p:nvCxnSpPr>
        <p:spPr>
          <a:xfrm>
            <a:off x="4866292" y="343142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19307" y="3543001"/>
            <a:ext cx="291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782255" y="3601117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806772" y="3640287"/>
            <a:ext cx="1278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96886" y="3047119"/>
            <a:ext cx="123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Rin</a:t>
            </a:r>
            <a:r>
              <a:rPr lang="en-US" dirty="0" smtClean="0"/>
              <a:t>=10M</a:t>
            </a:r>
            <a:endParaRPr lang="en-US" dirty="0"/>
          </a:p>
        </p:txBody>
      </p:sp>
      <p:sp>
        <p:nvSpPr>
          <p:cNvPr id="28" name="Freeform 27"/>
          <p:cNvSpPr/>
          <p:nvPr/>
        </p:nvSpPr>
        <p:spPr>
          <a:xfrm>
            <a:off x="4389120" y="2865663"/>
            <a:ext cx="214685" cy="254442"/>
          </a:xfrm>
          <a:custGeom>
            <a:avLst/>
            <a:gdLst>
              <a:gd name="connsiteX0" fmla="*/ 0 w 214685"/>
              <a:gd name="connsiteY0" fmla="*/ 0 h 254442"/>
              <a:gd name="connsiteX1" fmla="*/ 0 w 214685"/>
              <a:gd name="connsiteY1" fmla="*/ 246490 h 254442"/>
              <a:gd name="connsiteX2" fmla="*/ 214685 w 214685"/>
              <a:gd name="connsiteY2" fmla="*/ 254442 h 25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4685" h="254442">
                <a:moveTo>
                  <a:pt x="0" y="0"/>
                </a:moveTo>
                <a:lnTo>
                  <a:pt x="0" y="246490"/>
                </a:lnTo>
                <a:lnTo>
                  <a:pt x="214685" y="25444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>
            <a:stCxn id="21" idx="2"/>
          </p:cNvCxnSpPr>
          <p:nvPr/>
        </p:nvCxnSpPr>
        <p:spPr>
          <a:xfrm flipH="1">
            <a:off x="4858456" y="3431421"/>
            <a:ext cx="7836" cy="125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613457" y="2869970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695727" y="2595540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i2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307416" y="3062089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i3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267200" y="2964872"/>
            <a:ext cx="0" cy="6362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92421" y="3230890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Vc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4123414" y="3601117"/>
            <a:ext cx="37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67883" y="3640287"/>
            <a:ext cx="261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183063" y="3722536"/>
            <a:ext cx="1865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97582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2400" dirty="0" smtClean="0"/>
              <a:t>Examples (you can use Ohms </a:t>
            </a:r>
            <a:r>
              <a:rPr lang="en-US" sz="2400" dirty="0"/>
              <a:t>and  Kirchhoff  </a:t>
            </a:r>
            <a:r>
              <a:rPr lang="en-US" sz="2400" dirty="0" smtClean="0"/>
              <a:t>laws to verify results)</a:t>
            </a:r>
            <a:endParaRPr lang="en-US" sz="2400" dirty="0"/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38150" y="1490663"/>
            <a:ext cx="8229600" cy="4876800"/>
          </a:xfrm>
        </p:spPr>
        <p:txBody>
          <a:bodyPr/>
          <a:lstStyle/>
          <a:p>
            <a:r>
              <a:rPr lang="en-US" altLang="en-US" u="sng" dirty="0" smtClean="0"/>
              <a:t>Example1</a:t>
            </a:r>
          </a:p>
          <a:p>
            <a:endParaRPr lang="en-US" altLang="en-US" u="sng" dirty="0" smtClean="0"/>
          </a:p>
          <a:p>
            <a:endParaRPr lang="en-US" altLang="en-US" u="sng" dirty="0" smtClean="0"/>
          </a:p>
          <a:p>
            <a:endParaRPr lang="en-US" altLang="en-US" u="sng" dirty="0" smtClean="0"/>
          </a:p>
          <a:p>
            <a:r>
              <a:rPr lang="en-US" altLang="en-US" u="sng" dirty="0" smtClean="0"/>
              <a:t>Example 2</a:t>
            </a:r>
          </a:p>
          <a:p>
            <a:endParaRPr lang="en-US" altLang="en-US" u="sng" dirty="0" smtClean="0"/>
          </a:p>
          <a:p>
            <a:endParaRPr lang="en-US" altLang="en-US" u="sng" dirty="0" smtClean="0"/>
          </a:p>
          <a:p>
            <a:endParaRPr lang="en-US" altLang="en-US" u="sng" dirty="0" smtClean="0"/>
          </a:p>
          <a:p>
            <a:r>
              <a:rPr lang="en-US" altLang="en-US" u="sng" dirty="0" smtClean="0"/>
              <a:t>Example3</a:t>
            </a:r>
          </a:p>
          <a:p>
            <a:r>
              <a:rPr lang="en-US" altLang="en-US" u="sng" dirty="0" smtClean="0"/>
              <a:t> </a:t>
            </a:r>
          </a:p>
        </p:txBody>
      </p:sp>
      <p:sp>
        <p:nvSpPr>
          <p:cNvPr id="5530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5530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CF26C2A-5A14-488B-8C78-4D10A4D733A5}" type="slidenum">
              <a:rPr lang="en-US" altLang="en-US" smtClean="0">
                <a:solidFill>
                  <a:srgbClr val="FFFFFF"/>
                </a:solidFill>
              </a:rPr>
              <a:pPr/>
              <a:t>49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057400" y="2057400"/>
            <a:ext cx="2682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325688" y="1905000"/>
            <a:ext cx="9144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240088" y="2057400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154613" y="1892300"/>
            <a:ext cx="1179512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6334125" y="2037169"/>
            <a:ext cx="360362" cy="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07" name="TextBox 26"/>
          <p:cNvSpPr txBox="1">
            <a:spLocks noChangeArrowheads="1"/>
          </p:cNvSpPr>
          <p:nvPr/>
        </p:nvSpPr>
        <p:spPr bwMode="auto">
          <a:xfrm>
            <a:off x="6934200" y="1898650"/>
            <a:ext cx="208858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</a:t>
            </a:r>
            <a:r>
              <a:rPr lang="en-US" altLang="en-US" dirty="0" smtClean="0"/>
              <a:t>Vi=L=0v)</a:t>
            </a:r>
            <a:endParaRPr lang="en-US" altLang="en-US" dirty="0"/>
          </a:p>
          <a:p>
            <a:r>
              <a:rPr lang="en-US" altLang="en-US" dirty="0">
                <a:solidFill>
                  <a:srgbClr val="00B050"/>
                </a:solidFill>
              </a:rPr>
              <a:t>Weak</a:t>
            </a:r>
            <a:r>
              <a:rPr lang="en-US" altLang="en-US" dirty="0"/>
              <a:t> </a:t>
            </a:r>
            <a:r>
              <a:rPr lang="en-US" altLang="en-US" dirty="0" smtClean="0"/>
              <a:t>Low</a:t>
            </a:r>
          </a:p>
          <a:p>
            <a:r>
              <a:rPr lang="en-US" altLang="en-US" dirty="0" smtClean="0"/>
              <a:t>Output=</a:t>
            </a:r>
            <a:endParaRPr lang="en-US" altLang="en-US" dirty="0"/>
          </a:p>
        </p:txBody>
      </p:sp>
      <p:sp>
        <p:nvSpPr>
          <p:cNvPr id="55308" name="TextBox 27"/>
          <p:cNvSpPr txBox="1">
            <a:spLocks noChangeArrowheads="1"/>
          </p:cNvSpPr>
          <p:nvPr/>
        </p:nvSpPr>
        <p:spPr bwMode="auto">
          <a:xfrm>
            <a:off x="209550" y="1858963"/>
            <a:ext cx="2144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(Vj=1=5V)</a:t>
            </a:r>
          </a:p>
          <a:p>
            <a:r>
              <a:rPr lang="en-US" altLang="en-US">
                <a:solidFill>
                  <a:srgbClr val="FF0066"/>
                </a:solidFill>
              </a:rPr>
              <a:t>Forcing</a:t>
            </a:r>
            <a:r>
              <a:rPr lang="en-US" altLang="en-US"/>
              <a:t> high</a:t>
            </a:r>
          </a:p>
        </p:txBody>
      </p:sp>
      <p:sp>
        <p:nvSpPr>
          <p:cNvPr id="55309" name="TextBox 28"/>
          <p:cNvSpPr txBox="1">
            <a:spLocks noChangeArrowheads="1"/>
          </p:cNvSpPr>
          <p:nvPr/>
        </p:nvSpPr>
        <p:spPr bwMode="auto">
          <a:xfrm>
            <a:off x="3240088" y="1212850"/>
            <a:ext cx="2425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Connection</a:t>
            </a:r>
          </a:p>
          <a:p>
            <a:r>
              <a:rPr lang="en-US" altLang="en-US" dirty="0"/>
              <a:t>Junction</a:t>
            </a:r>
            <a:r>
              <a:rPr lang="en-US" altLang="en-US" dirty="0">
                <a:sym typeface="Symbol" pitchFamily="18" charset="2"/>
              </a:rPr>
              <a:t>  </a:t>
            </a:r>
            <a:r>
              <a:rPr lang="en-US" altLang="en-US" dirty="0"/>
              <a:t>5V=high</a:t>
            </a:r>
          </a:p>
        </p:txBody>
      </p:sp>
      <p:sp>
        <p:nvSpPr>
          <p:cNvPr id="55310" name="TextBox 29"/>
          <p:cNvSpPr txBox="1">
            <a:spLocks noChangeArrowheads="1"/>
          </p:cNvSpPr>
          <p:nvPr/>
        </p:nvSpPr>
        <p:spPr bwMode="auto">
          <a:xfrm>
            <a:off x="5103813" y="1865313"/>
            <a:ext cx="1201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Ri=100K</a:t>
            </a:r>
          </a:p>
        </p:txBody>
      </p:sp>
      <p:sp>
        <p:nvSpPr>
          <p:cNvPr id="55311" name="TextBox 30"/>
          <p:cNvSpPr txBox="1">
            <a:spLocks noChangeArrowheads="1"/>
          </p:cNvSpPr>
          <p:nvPr/>
        </p:nvSpPr>
        <p:spPr bwMode="auto">
          <a:xfrm>
            <a:off x="2354263" y="1858963"/>
            <a:ext cx="908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Rj=50</a:t>
            </a:r>
          </a:p>
        </p:txBody>
      </p:sp>
      <p:sp>
        <p:nvSpPr>
          <p:cNvPr id="32" name="Oval 31"/>
          <p:cNvSpPr/>
          <p:nvPr/>
        </p:nvSpPr>
        <p:spPr>
          <a:xfrm>
            <a:off x="4383088" y="2044700"/>
            <a:ext cx="46037" cy="5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3" name="Straight Arrow Connector 32"/>
          <p:cNvCxnSpPr>
            <a:stCxn id="24" idx="1"/>
          </p:cNvCxnSpPr>
          <p:nvPr/>
        </p:nvCxnSpPr>
        <p:spPr>
          <a:xfrm flipH="1">
            <a:off x="4452938" y="2044700"/>
            <a:ext cx="701675" cy="2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181225" y="4160838"/>
            <a:ext cx="2682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449513" y="4008438"/>
            <a:ext cx="9144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363913" y="4160838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278438" y="3994150"/>
            <a:ext cx="1179512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flipH="1" flipV="1">
            <a:off x="6451600" y="4144962"/>
            <a:ext cx="361950" cy="7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19" name="TextBox 42"/>
          <p:cNvSpPr txBox="1">
            <a:spLocks noChangeArrowheads="1"/>
          </p:cNvSpPr>
          <p:nvPr/>
        </p:nvSpPr>
        <p:spPr bwMode="auto">
          <a:xfrm>
            <a:off x="7058025" y="4000500"/>
            <a:ext cx="213346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</a:t>
            </a:r>
            <a:r>
              <a:rPr lang="en-US" altLang="en-US" dirty="0" smtClean="0"/>
              <a:t>Vi=H=5v)</a:t>
            </a:r>
            <a:endParaRPr lang="en-US" altLang="en-US" dirty="0"/>
          </a:p>
          <a:p>
            <a:r>
              <a:rPr lang="en-US" altLang="en-US" dirty="0">
                <a:solidFill>
                  <a:srgbClr val="00B050"/>
                </a:solidFill>
              </a:rPr>
              <a:t>Weak</a:t>
            </a:r>
            <a:r>
              <a:rPr lang="en-US" altLang="en-US" dirty="0"/>
              <a:t> high</a:t>
            </a:r>
          </a:p>
        </p:txBody>
      </p:sp>
      <p:sp>
        <p:nvSpPr>
          <p:cNvPr id="55320" name="TextBox 43"/>
          <p:cNvSpPr txBox="1">
            <a:spLocks noChangeArrowheads="1"/>
          </p:cNvSpPr>
          <p:nvPr/>
        </p:nvSpPr>
        <p:spPr bwMode="auto">
          <a:xfrm>
            <a:off x="334963" y="3962400"/>
            <a:ext cx="21447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</a:t>
            </a:r>
            <a:r>
              <a:rPr lang="en-US" altLang="en-US" dirty="0" err="1"/>
              <a:t>Vj</a:t>
            </a:r>
            <a:r>
              <a:rPr lang="en-US" altLang="en-US" dirty="0"/>
              <a:t>=0=0V)</a:t>
            </a:r>
          </a:p>
          <a:p>
            <a:r>
              <a:rPr lang="en-US" altLang="en-US" dirty="0">
                <a:solidFill>
                  <a:srgbClr val="FF0066"/>
                </a:solidFill>
              </a:rPr>
              <a:t>Forcing</a:t>
            </a:r>
            <a:r>
              <a:rPr lang="en-US" altLang="en-US" dirty="0"/>
              <a:t> low</a:t>
            </a:r>
          </a:p>
        </p:txBody>
      </p:sp>
      <p:sp>
        <p:nvSpPr>
          <p:cNvPr id="55321" name="TextBox 44"/>
          <p:cNvSpPr txBox="1">
            <a:spLocks noChangeArrowheads="1"/>
          </p:cNvSpPr>
          <p:nvPr/>
        </p:nvSpPr>
        <p:spPr bwMode="auto">
          <a:xfrm>
            <a:off x="3363913" y="3316288"/>
            <a:ext cx="21351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Connection</a:t>
            </a:r>
          </a:p>
          <a:p>
            <a:r>
              <a:rPr lang="en-US" altLang="en-US"/>
              <a:t>Junction</a:t>
            </a:r>
            <a:r>
              <a:rPr lang="en-US" altLang="en-US">
                <a:sym typeface="Symbol" pitchFamily="18" charset="2"/>
              </a:rPr>
              <a:t></a:t>
            </a:r>
            <a:r>
              <a:rPr lang="en-US" altLang="en-US"/>
              <a:t>0v=low</a:t>
            </a:r>
          </a:p>
        </p:txBody>
      </p:sp>
      <p:sp>
        <p:nvSpPr>
          <p:cNvPr id="55322" name="TextBox 45"/>
          <p:cNvSpPr txBox="1">
            <a:spLocks noChangeArrowheads="1"/>
          </p:cNvSpPr>
          <p:nvPr/>
        </p:nvSpPr>
        <p:spPr bwMode="auto">
          <a:xfrm>
            <a:off x="5229225" y="3968750"/>
            <a:ext cx="1200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Ri=100K</a:t>
            </a:r>
          </a:p>
        </p:txBody>
      </p:sp>
      <p:sp>
        <p:nvSpPr>
          <p:cNvPr id="55323" name="TextBox 46"/>
          <p:cNvSpPr txBox="1">
            <a:spLocks noChangeArrowheads="1"/>
          </p:cNvSpPr>
          <p:nvPr/>
        </p:nvSpPr>
        <p:spPr bwMode="auto">
          <a:xfrm>
            <a:off x="2478088" y="3962400"/>
            <a:ext cx="909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Rj=50</a:t>
            </a:r>
          </a:p>
        </p:txBody>
      </p:sp>
      <p:sp>
        <p:nvSpPr>
          <p:cNvPr id="48" name="Oval 47"/>
          <p:cNvSpPr/>
          <p:nvPr/>
        </p:nvSpPr>
        <p:spPr>
          <a:xfrm>
            <a:off x="4506913" y="4146550"/>
            <a:ext cx="46037" cy="52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9" name="Straight Arrow Connector 48"/>
          <p:cNvCxnSpPr>
            <a:stCxn id="40" idx="1"/>
            <a:endCxn id="48" idx="6"/>
          </p:cNvCxnSpPr>
          <p:nvPr/>
        </p:nvCxnSpPr>
        <p:spPr>
          <a:xfrm flipH="1">
            <a:off x="4552950" y="4146550"/>
            <a:ext cx="725488" cy="2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511425" y="6065838"/>
            <a:ext cx="2682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2779713" y="5913438"/>
            <a:ext cx="9144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3694113" y="6065838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607050" y="5899150"/>
            <a:ext cx="1179513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8" name="Straight Arrow Connector 67"/>
          <p:cNvCxnSpPr/>
          <p:nvPr/>
        </p:nvCxnSpPr>
        <p:spPr>
          <a:xfrm flipH="1" flipV="1">
            <a:off x="6786563" y="6073775"/>
            <a:ext cx="360362" cy="7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31" name="TextBox 68"/>
          <p:cNvSpPr txBox="1">
            <a:spLocks noChangeArrowheads="1"/>
          </p:cNvSpPr>
          <p:nvPr/>
        </p:nvSpPr>
        <p:spPr bwMode="auto">
          <a:xfrm>
            <a:off x="7254875" y="5865813"/>
            <a:ext cx="19462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(Vi=0)</a:t>
            </a:r>
          </a:p>
          <a:p>
            <a:r>
              <a:rPr lang="en-US" altLang="en-US">
                <a:solidFill>
                  <a:srgbClr val="FF0066"/>
                </a:solidFill>
              </a:rPr>
              <a:t>Forcing</a:t>
            </a:r>
            <a:r>
              <a:rPr lang="en-US" altLang="en-US"/>
              <a:t> low</a:t>
            </a:r>
          </a:p>
        </p:txBody>
      </p:sp>
      <p:sp>
        <p:nvSpPr>
          <p:cNvPr id="55332" name="TextBox 69"/>
          <p:cNvSpPr txBox="1">
            <a:spLocks noChangeArrowheads="1"/>
          </p:cNvSpPr>
          <p:nvPr/>
        </p:nvSpPr>
        <p:spPr bwMode="auto">
          <a:xfrm>
            <a:off x="663575" y="5867400"/>
            <a:ext cx="2144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(Vj=1=5V)</a:t>
            </a:r>
          </a:p>
          <a:p>
            <a:r>
              <a:rPr lang="en-US" altLang="en-US">
                <a:solidFill>
                  <a:srgbClr val="FF0066"/>
                </a:solidFill>
              </a:rPr>
              <a:t>Forcing</a:t>
            </a:r>
            <a:r>
              <a:rPr lang="en-US" altLang="en-US"/>
              <a:t> high</a:t>
            </a:r>
          </a:p>
        </p:txBody>
      </p:sp>
      <p:sp>
        <p:nvSpPr>
          <p:cNvPr id="55333" name="TextBox 70"/>
          <p:cNvSpPr txBox="1">
            <a:spLocks noChangeArrowheads="1"/>
          </p:cNvSpPr>
          <p:nvPr/>
        </p:nvSpPr>
        <p:spPr bwMode="auto">
          <a:xfrm>
            <a:off x="3638550" y="5035550"/>
            <a:ext cx="461168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Connection</a:t>
            </a:r>
          </a:p>
          <a:p>
            <a:r>
              <a:rPr lang="en-US" altLang="en-US"/>
              <a:t>Junction</a:t>
            </a:r>
            <a:r>
              <a:rPr lang="en-US" altLang="en-US">
                <a:sym typeface="Symbol" pitchFamily="18" charset="2"/>
              </a:rPr>
              <a:t>2.5V=X (forcing unknown) , </a:t>
            </a:r>
          </a:p>
          <a:p>
            <a:r>
              <a:rPr lang="en-US" altLang="en-US">
                <a:sym typeface="Symbol" pitchFamily="18" charset="2"/>
              </a:rPr>
              <a:t>                           current is high</a:t>
            </a:r>
            <a:endParaRPr lang="en-US" altLang="en-US"/>
          </a:p>
        </p:txBody>
      </p:sp>
      <p:sp>
        <p:nvSpPr>
          <p:cNvPr id="55334" name="TextBox 71"/>
          <p:cNvSpPr txBox="1">
            <a:spLocks noChangeArrowheads="1"/>
          </p:cNvSpPr>
          <p:nvPr/>
        </p:nvSpPr>
        <p:spPr bwMode="auto">
          <a:xfrm>
            <a:off x="5557838" y="5873750"/>
            <a:ext cx="8937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Ri=50</a:t>
            </a:r>
          </a:p>
        </p:txBody>
      </p:sp>
      <p:sp>
        <p:nvSpPr>
          <p:cNvPr id="55335" name="TextBox 72"/>
          <p:cNvSpPr txBox="1">
            <a:spLocks noChangeArrowheads="1"/>
          </p:cNvSpPr>
          <p:nvPr/>
        </p:nvSpPr>
        <p:spPr bwMode="auto">
          <a:xfrm>
            <a:off x="2806700" y="5867400"/>
            <a:ext cx="90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Rj=50</a:t>
            </a:r>
          </a:p>
        </p:txBody>
      </p:sp>
      <p:sp>
        <p:nvSpPr>
          <p:cNvPr id="74" name="Oval 73"/>
          <p:cNvSpPr/>
          <p:nvPr/>
        </p:nvSpPr>
        <p:spPr>
          <a:xfrm>
            <a:off x="4837113" y="6051550"/>
            <a:ext cx="46037" cy="52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5" name="Straight Arrow Connector 74"/>
          <p:cNvCxnSpPr>
            <a:stCxn id="66" idx="1"/>
          </p:cNvCxnSpPr>
          <p:nvPr/>
        </p:nvCxnSpPr>
        <p:spPr>
          <a:xfrm flipH="1">
            <a:off x="4883150" y="6051550"/>
            <a:ext cx="723900" cy="1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055802" y="2357985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44" name="Freeform 4"/>
          <p:cNvSpPr>
            <a:spLocks/>
          </p:cNvSpPr>
          <p:nvPr/>
        </p:nvSpPr>
        <p:spPr bwMode="auto">
          <a:xfrm>
            <a:off x="4629855" y="2199419"/>
            <a:ext cx="1143000" cy="806839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5759589" y="2567212"/>
            <a:ext cx="28552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4790092" y="2428351"/>
            <a:ext cx="152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Freeform 46"/>
          <p:cNvSpPr/>
          <p:nvPr/>
        </p:nvSpPr>
        <p:spPr>
          <a:xfrm>
            <a:off x="4645758" y="2340624"/>
            <a:ext cx="174929" cy="79513"/>
          </a:xfrm>
          <a:custGeom>
            <a:avLst/>
            <a:gdLst>
              <a:gd name="connsiteX0" fmla="*/ 0 w 174929"/>
              <a:gd name="connsiteY0" fmla="*/ 0 h 79513"/>
              <a:gd name="connsiteX1" fmla="*/ 174929 w 174929"/>
              <a:gd name="connsiteY1" fmla="*/ 0 h 79513"/>
              <a:gd name="connsiteX2" fmla="*/ 174929 w 174929"/>
              <a:gd name="connsiteY2" fmla="*/ 79513 h 79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929" h="79513">
                <a:moveTo>
                  <a:pt x="0" y="0"/>
                </a:moveTo>
                <a:lnTo>
                  <a:pt x="174929" y="0"/>
                </a:lnTo>
                <a:lnTo>
                  <a:pt x="174929" y="7951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>
            <a:stCxn id="46" idx="2"/>
            <a:endCxn id="46" idx="2"/>
          </p:cNvCxnSpPr>
          <p:nvPr/>
        </p:nvCxnSpPr>
        <p:spPr>
          <a:xfrm>
            <a:off x="4866292" y="265695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719307" y="2768531"/>
            <a:ext cx="291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782255" y="2826647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806772" y="2865817"/>
            <a:ext cx="1278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896886" y="2272649"/>
            <a:ext cx="123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Rin</a:t>
            </a:r>
            <a:r>
              <a:rPr lang="en-US" dirty="0" smtClean="0"/>
              <a:t>=10M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4389120" y="2091193"/>
            <a:ext cx="214685" cy="254442"/>
          </a:xfrm>
          <a:custGeom>
            <a:avLst/>
            <a:gdLst>
              <a:gd name="connsiteX0" fmla="*/ 0 w 214685"/>
              <a:gd name="connsiteY0" fmla="*/ 0 h 254442"/>
              <a:gd name="connsiteX1" fmla="*/ 0 w 214685"/>
              <a:gd name="connsiteY1" fmla="*/ 246490 h 254442"/>
              <a:gd name="connsiteX2" fmla="*/ 214685 w 214685"/>
              <a:gd name="connsiteY2" fmla="*/ 254442 h 25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4685" h="254442">
                <a:moveTo>
                  <a:pt x="0" y="0"/>
                </a:moveTo>
                <a:lnTo>
                  <a:pt x="0" y="246490"/>
                </a:lnTo>
                <a:lnTo>
                  <a:pt x="214685" y="25444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6" idx="2"/>
          </p:cNvCxnSpPr>
          <p:nvPr/>
        </p:nvCxnSpPr>
        <p:spPr>
          <a:xfrm flipH="1">
            <a:off x="4858456" y="2656951"/>
            <a:ext cx="7836" cy="125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Data objects</a:t>
            </a: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 </a:t>
            </a:r>
          </a:p>
        </p:txBody>
      </p:sp>
      <p:sp>
        <p:nvSpPr>
          <p:cNvPr id="11268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838200" y="19050"/>
            <a:ext cx="6705600" cy="328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11269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F8496B4-2846-4C0D-8D79-A4CD8DA3A3DF}" type="slidenum">
              <a:rPr lang="en-US" altLang="en-US" smtClean="0">
                <a:solidFill>
                  <a:srgbClr val="FFFFFF"/>
                </a:solidFill>
              </a:rPr>
              <a:pPr/>
              <a:t>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49263" y="1320800"/>
            <a:ext cx="8229600" cy="4876800"/>
          </a:xfrm>
        </p:spPr>
        <p:txBody>
          <a:bodyPr/>
          <a:lstStyle/>
          <a:p>
            <a:r>
              <a:rPr lang="en-US" altLang="en-US" u="sng" dirty="0" smtClean="0"/>
              <a:t>Example 4</a:t>
            </a:r>
            <a:r>
              <a:rPr lang="en-US" altLang="en-US" dirty="0" smtClean="0"/>
              <a:t> 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u="sng" dirty="0" smtClean="0"/>
              <a:t>Example 5a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u="sng" dirty="0" smtClean="0"/>
              <a:t>Example 5b</a:t>
            </a:r>
          </a:p>
        </p:txBody>
      </p:sp>
      <p:sp>
        <p:nvSpPr>
          <p:cNvPr id="5632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5632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8A1EF06-1702-4A23-AFC2-90F0CC5D43FA}" type="slidenum">
              <a:rPr lang="en-US" altLang="en-US" smtClean="0">
                <a:solidFill>
                  <a:srgbClr val="FFFFFF"/>
                </a:solidFill>
              </a:rPr>
              <a:pPr/>
              <a:t>50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47900" y="2303463"/>
            <a:ext cx="2682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516188" y="2151063"/>
            <a:ext cx="1485900" cy="33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002088" y="2290763"/>
            <a:ext cx="571500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345113" y="2138363"/>
            <a:ext cx="1179512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6542088" y="2303463"/>
            <a:ext cx="450850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31" name="TextBox 12"/>
          <p:cNvSpPr txBox="1">
            <a:spLocks noChangeArrowheads="1"/>
          </p:cNvSpPr>
          <p:nvPr/>
        </p:nvSpPr>
        <p:spPr bwMode="auto">
          <a:xfrm>
            <a:off x="6992938" y="2103438"/>
            <a:ext cx="19446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(Vi=0)</a:t>
            </a:r>
          </a:p>
          <a:p>
            <a:r>
              <a:rPr lang="en-US" altLang="en-US">
                <a:solidFill>
                  <a:srgbClr val="FF0066"/>
                </a:solidFill>
              </a:rPr>
              <a:t>Forcing</a:t>
            </a:r>
            <a:r>
              <a:rPr lang="en-US" altLang="en-US"/>
              <a:t> Low</a:t>
            </a:r>
          </a:p>
        </p:txBody>
      </p:sp>
      <p:sp>
        <p:nvSpPr>
          <p:cNvPr id="56332" name="TextBox 13"/>
          <p:cNvSpPr txBox="1">
            <a:spLocks noChangeArrowheads="1"/>
          </p:cNvSpPr>
          <p:nvPr/>
        </p:nvSpPr>
        <p:spPr bwMode="auto">
          <a:xfrm>
            <a:off x="400050" y="2105025"/>
            <a:ext cx="19462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(Vj=Z, </a:t>
            </a:r>
          </a:p>
          <a:p>
            <a:r>
              <a:rPr lang="en-US" altLang="en-US">
                <a:solidFill>
                  <a:srgbClr val="7030A0"/>
                </a:solidFill>
              </a:rPr>
              <a:t>not connected</a:t>
            </a:r>
            <a:r>
              <a:rPr lang="en-US" altLang="en-US"/>
              <a:t>)</a:t>
            </a:r>
          </a:p>
        </p:txBody>
      </p:sp>
      <p:sp>
        <p:nvSpPr>
          <p:cNvPr id="56333" name="TextBox 14"/>
          <p:cNvSpPr txBox="1">
            <a:spLocks noChangeArrowheads="1"/>
          </p:cNvSpPr>
          <p:nvPr/>
        </p:nvSpPr>
        <p:spPr bwMode="auto">
          <a:xfrm>
            <a:off x="3375025" y="1273175"/>
            <a:ext cx="29035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Connection</a:t>
            </a:r>
          </a:p>
          <a:p>
            <a:r>
              <a:rPr lang="en-US" altLang="en-US"/>
              <a:t>Junction</a:t>
            </a:r>
            <a:r>
              <a:rPr lang="en-US" altLang="en-US">
                <a:sym typeface="Symbol" pitchFamily="18" charset="2"/>
              </a:rPr>
              <a:t>0=0V (Low) , </a:t>
            </a:r>
          </a:p>
          <a:p>
            <a:r>
              <a:rPr lang="en-US" altLang="en-US">
                <a:sym typeface="Symbol" pitchFamily="18" charset="2"/>
              </a:rPr>
              <a:t>                           </a:t>
            </a:r>
            <a:endParaRPr lang="en-US" altLang="en-US"/>
          </a:p>
        </p:txBody>
      </p:sp>
      <p:sp>
        <p:nvSpPr>
          <p:cNvPr id="56334" name="TextBox 15"/>
          <p:cNvSpPr txBox="1">
            <a:spLocks noChangeArrowheads="1"/>
          </p:cNvSpPr>
          <p:nvPr/>
        </p:nvSpPr>
        <p:spPr bwMode="auto">
          <a:xfrm>
            <a:off x="5294313" y="2111375"/>
            <a:ext cx="8937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Ri=50</a:t>
            </a:r>
          </a:p>
        </p:txBody>
      </p:sp>
      <p:sp>
        <p:nvSpPr>
          <p:cNvPr id="56335" name="TextBox 16"/>
          <p:cNvSpPr txBox="1">
            <a:spLocks noChangeArrowheads="1"/>
          </p:cNvSpPr>
          <p:nvPr/>
        </p:nvSpPr>
        <p:spPr bwMode="auto">
          <a:xfrm>
            <a:off x="2611438" y="2151063"/>
            <a:ext cx="1103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Rj=10M</a:t>
            </a:r>
          </a:p>
        </p:txBody>
      </p:sp>
      <p:sp>
        <p:nvSpPr>
          <p:cNvPr id="18" name="Oval 17"/>
          <p:cNvSpPr/>
          <p:nvPr/>
        </p:nvSpPr>
        <p:spPr>
          <a:xfrm>
            <a:off x="4573588" y="2290763"/>
            <a:ext cx="46037" cy="5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9" name="Straight Arrow Connector 18"/>
          <p:cNvCxnSpPr>
            <a:stCxn id="10" idx="1"/>
          </p:cNvCxnSpPr>
          <p:nvPr/>
        </p:nvCxnSpPr>
        <p:spPr>
          <a:xfrm flipH="1">
            <a:off x="4619625" y="2290763"/>
            <a:ext cx="725488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455863" y="5151438"/>
            <a:ext cx="2682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724150" y="4999038"/>
            <a:ext cx="1485900" cy="33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4210050" y="5137150"/>
            <a:ext cx="571500" cy="1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553075" y="4984750"/>
            <a:ext cx="1179513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6838950" y="5143500"/>
            <a:ext cx="361950" cy="7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43" name="TextBox 27"/>
          <p:cNvSpPr txBox="1">
            <a:spLocks noChangeArrowheads="1"/>
          </p:cNvSpPr>
          <p:nvPr/>
        </p:nvSpPr>
        <p:spPr bwMode="auto">
          <a:xfrm>
            <a:off x="7148513" y="4695825"/>
            <a:ext cx="2108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(Vi=L=0V)</a:t>
            </a:r>
          </a:p>
          <a:p>
            <a:r>
              <a:rPr lang="en-US" altLang="en-US">
                <a:solidFill>
                  <a:srgbClr val="00B050"/>
                </a:solidFill>
              </a:rPr>
              <a:t>Weak</a:t>
            </a:r>
            <a:r>
              <a:rPr lang="en-US" altLang="en-US"/>
              <a:t> Low</a:t>
            </a:r>
          </a:p>
        </p:txBody>
      </p:sp>
      <p:sp>
        <p:nvSpPr>
          <p:cNvPr id="56344" name="TextBox 28"/>
          <p:cNvSpPr txBox="1">
            <a:spLocks noChangeArrowheads="1"/>
          </p:cNvSpPr>
          <p:nvPr/>
        </p:nvSpPr>
        <p:spPr bwMode="auto">
          <a:xfrm>
            <a:off x="608013" y="4953000"/>
            <a:ext cx="2335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(Vj=H=5V), </a:t>
            </a:r>
          </a:p>
          <a:p>
            <a:r>
              <a:rPr lang="en-US" altLang="en-US">
                <a:solidFill>
                  <a:srgbClr val="00B050"/>
                </a:solidFill>
              </a:rPr>
              <a:t>Weak</a:t>
            </a:r>
            <a:r>
              <a:rPr lang="en-US" altLang="en-US"/>
              <a:t> High</a:t>
            </a:r>
          </a:p>
        </p:txBody>
      </p:sp>
      <p:sp>
        <p:nvSpPr>
          <p:cNvPr id="56345" name="TextBox 29"/>
          <p:cNvSpPr txBox="1">
            <a:spLocks noChangeArrowheads="1"/>
          </p:cNvSpPr>
          <p:nvPr/>
        </p:nvSpPr>
        <p:spPr bwMode="auto">
          <a:xfrm>
            <a:off x="3598863" y="4422775"/>
            <a:ext cx="23923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Connection</a:t>
            </a:r>
          </a:p>
          <a:p>
            <a:r>
              <a:rPr lang="en-US" altLang="en-US"/>
              <a:t>Junction</a:t>
            </a:r>
            <a:r>
              <a:rPr lang="en-US" altLang="en-US">
                <a:sym typeface="Symbol" pitchFamily="18" charset="2"/>
              </a:rPr>
              <a:t>0V=Low, </a:t>
            </a:r>
          </a:p>
          <a:p>
            <a:r>
              <a:rPr lang="en-US" altLang="en-US">
                <a:sym typeface="Symbol" pitchFamily="18" charset="2"/>
              </a:rPr>
              <a:t>                           </a:t>
            </a:r>
            <a:endParaRPr lang="en-US" altLang="en-US"/>
          </a:p>
        </p:txBody>
      </p:sp>
      <p:sp>
        <p:nvSpPr>
          <p:cNvPr id="56346" name="TextBox 30"/>
          <p:cNvSpPr txBox="1">
            <a:spLocks noChangeArrowheads="1"/>
          </p:cNvSpPr>
          <p:nvPr/>
        </p:nvSpPr>
        <p:spPr bwMode="auto">
          <a:xfrm>
            <a:off x="5502275" y="4959350"/>
            <a:ext cx="1349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Ri1=100K</a:t>
            </a:r>
          </a:p>
        </p:txBody>
      </p:sp>
      <p:sp>
        <p:nvSpPr>
          <p:cNvPr id="56347" name="TextBox 31"/>
          <p:cNvSpPr txBox="1">
            <a:spLocks noChangeArrowheads="1"/>
          </p:cNvSpPr>
          <p:nvPr/>
        </p:nvSpPr>
        <p:spPr bwMode="auto">
          <a:xfrm>
            <a:off x="2819400" y="4999038"/>
            <a:ext cx="1216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Rj=100K</a:t>
            </a:r>
          </a:p>
        </p:txBody>
      </p:sp>
      <p:sp>
        <p:nvSpPr>
          <p:cNvPr id="33" name="Oval 32"/>
          <p:cNvSpPr/>
          <p:nvPr/>
        </p:nvSpPr>
        <p:spPr>
          <a:xfrm>
            <a:off x="4781550" y="5137150"/>
            <a:ext cx="46038" cy="52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4" name="Straight Arrow Connector 33"/>
          <p:cNvCxnSpPr>
            <a:stCxn id="25" idx="1"/>
          </p:cNvCxnSpPr>
          <p:nvPr/>
        </p:nvCxnSpPr>
        <p:spPr>
          <a:xfrm flipH="1">
            <a:off x="4827588" y="5137150"/>
            <a:ext cx="725487" cy="1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5541963" y="5892800"/>
            <a:ext cx="1179512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 flipH="1" flipV="1">
            <a:off x="6827838" y="6051550"/>
            <a:ext cx="361950" cy="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52" name="TextBox 36"/>
          <p:cNvSpPr txBox="1">
            <a:spLocks noChangeArrowheads="1"/>
          </p:cNvSpPr>
          <p:nvPr/>
        </p:nvSpPr>
        <p:spPr bwMode="auto">
          <a:xfrm>
            <a:off x="7161213" y="5735638"/>
            <a:ext cx="219075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(Vi=L=0V)</a:t>
            </a:r>
          </a:p>
          <a:p>
            <a:r>
              <a:rPr lang="en-US" altLang="en-US" dirty="0">
                <a:solidFill>
                  <a:srgbClr val="FF0066"/>
                </a:solidFill>
              </a:rPr>
              <a:t>Forcing</a:t>
            </a:r>
            <a:r>
              <a:rPr lang="en-US" altLang="en-US" dirty="0"/>
              <a:t> Low</a:t>
            </a:r>
          </a:p>
        </p:txBody>
      </p:sp>
      <p:sp>
        <p:nvSpPr>
          <p:cNvPr id="56353" name="TextBox 37"/>
          <p:cNvSpPr txBox="1">
            <a:spLocks noChangeArrowheads="1"/>
          </p:cNvSpPr>
          <p:nvPr/>
        </p:nvSpPr>
        <p:spPr bwMode="auto">
          <a:xfrm>
            <a:off x="5492750" y="5865813"/>
            <a:ext cx="1039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Ri2=50</a:t>
            </a:r>
          </a:p>
        </p:txBody>
      </p:sp>
      <p:cxnSp>
        <p:nvCxnSpPr>
          <p:cNvPr id="40" name="Straight Arrow Connector 39"/>
          <p:cNvCxnSpPr>
            <a:stCxn id="56353" idx="1"/>
          </p:cNvCxnSpPr>
          <p:nvPr/>
        </p:nvCxnSpPr>
        <p:spPr>
          <a:xfrm flipH="1" flipV="1">
            <a:off x="4827588" y="5189538"/>
            <a:ext cx="665162" cy="862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2573338" y="3706813"/>
            <a:ext cx="2682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2841625" y="3554413"/>
            <a:ext cx="1485900" cy="33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4327525" y="3694113"/>
            <a:ext cx="571500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5670550" y="3541713"/>
            <a:ext cx="1179513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6" name="Straight Arrow Connector 75"/>
          <p:cNvCxnSpPr>
            <a:stCxn id="56360" idx="1"/>
          </p:cNvCxnSpPr>
          <p:nvPr/>
        </p:nvCxnSpPr>
        <p:spPr>
          <a:xfrm flipH="1">
            <a:off x="6851650" y="3706813"/>
            <a:ext cx="1889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60" name="TextBox 76"/>
          <p:cNvSpPr txBox="1">
            <a:spLocks noChangeArrowheads="1"/>
          </p:cNvSpPr>
          <p:nvPr/>
        </p:nvSpPr>
        <p:spPr bwMode="auto">
          <a:xfrm>
            <a:off x="7040563" y="3244850"/>
            <a:ext cx="21097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(Vi=L=0V)</a:t>
            </a:r>
          </a:p>
          <a:p>
            <a:r>
              <a:rPr lang="en-US" altLang="en-US">
                <a:solidFill>
                  <a:srgbClr val="00B050"/>
                </a:solidFill>
              </a:rPr>
              <a:t>Weak</a:t>
            </a:r>
            <a:r>
              <a:rPr lang="en-US" altLang="en-US"/>
              <a:t> Low</a:t>
            </a:r>
          </a:p>
        </p:txBody>
      </p:sp>
      <p:sp>
        <p:nvSpPr>
          <p:cNvPr id="56361" name="TextBox 77"/>
          <p:cNvSpPr txBox="1">
            <a:spLocks noChangeArrowheads="1"/>
          </p:cNvSpPr>
          <p:nvPr/>
        </p:nvSpPr>
        <p:spPr bwMode="auto">
          <a:xfrm>
            <a:off x="725488" y="3508375"/>
            <a:ext cx="2335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</a:t>
            </a:r>
            <a:r>
              <a:rPr lang="en-US" altLang="en-US" dirty="0" err="1"/>
              <a:t>Vj</a:t>
            </a:r>
            <a:r>
              <a:rPr lang="en-US" altLang="en-US" dirty="0"/>
              <a:t>=H=5V), </a:t>
            </a:r>
          </a:p>
          <a:p>
            <a:r>
              <a:rPr lang="en-US" altLang="en-US" dirty="0">
                <a:solidFill>
                  <a:srgbClr val="00B050"/>
                </a:solidFill>
              </a:rPr>
              <a:t>Weak</a:t>
            </a:r>
            <a:r>
              <a:rPr lang="en-US" altLang="en-US" dirty="0"/>
              <a:t> High</a:t>
            </a:r>
          </a:p>
        </p:txBody>
      </p:sp>
      <p:sp>
        <p:nvSpPr>
          <p:cNvPr id="56362" name="TextBox 78"/>
          <p:cNvSpPr txBox="1">
            <a:spLocks noChangeArrowheads="1"/>
          </p:cNvSpPr>
          <p:nvPr/>
        </p:nvSpPr>
        <p:spPr bwMode="auto">
          <a:xfrm>
            <a:off x="2733675" y="2922588"/>
            <a:ext cx="4165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Connection</a:t>
            </a:r>
          </a:p>
          <a:p>
            <a:r>
              <a:rPr lang="en-US" altLang="en-US"/>
              <a:t>Junction</a:t>
            </a:r>
            <a:r>
              <a:rPr lang="en-US" altLang="en-US">
                <a:sym typeface="Symbol" pitchFamily="18" charset="2"/>
              </a:rPr>
              <a:t>2.5V=W, weak unknown </a:t>
            </a:r>
          </a:p>
          <a:p>
            <a:r>
              <a:rPr lang="en-US" altLang="en-US">
                <a:sym typeface="Symbol" pitchFamily="18" charset="2"/>
              </a:rPr>
              <a:t>                           </a:t>
            </a:r>
            <a:endParaRPr lang="en-US" altLang="en-US"/>
          </a:p>
        </p:txBody>
      </p:sp>
      <p:sp>
        <p:nvSpPr>
          <p:cNvPr id="56363" name="TextBox 79"/>
          <p:cNvSpPr txBox="1">
            <a:spLocks noChangeArrowheads="1"/>
          </p:cNvSpPr>
          <p:nvPr/>
        </p:nvSpPr>
        <p:spPr bwMode="auto">
          <a:xfrm>
            <a:off x="5619750" y="3514725"/>
            <a:ext cx="1349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Ri1=100K</a:t>
            </a:r>
          </a:p>
        </p:txBody>
      </p:sp>
      <p:sp>
        <p:nvSpPr>
          <p:cNvPr id="56364" name="TextBox 80"/>
          <p:cNvSpPr txBox="1">
            <a:spLocks noChangeArrowheads="1"/>
          </p:cNvSpPr>
          <p:nvPr/>
        </p:nvSpPr>
        <p:spPr bwMode="auto">
          <a:xfrm>
            <a:off x="2936875" y="3554413"/>
            <a:ext cx="1216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Rj=100K</a:t>
            </a:r>
          </a:p>
        </p:txBody>
      </p:sp>
      <p:sp>
        <p:nvSpPr>
          <p:cNvPr id="82" name="Oval 81"/>
          <p:cNvSpPr/>
          <p:nvPr/>
        </p:nvSpPr>
        <p:spPr>
          <a:xfrm>
            <a:off x="4899025" y="3694113"/>
            <a:ext cx="46038" cy="5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3" name="Straight Arrow Connector 82"/>
          <p:cNvCxnSpPr>
            <a:stCxn id="75" idx="1"/>
          </p:cNvCxnSpPr>
          <p:nvPr/>
        </p:nvCxnSpPr>
        <p:spPr>
          <a:xfrm flipH="1">
            <a:off x="4945063" y="3694113"/>
            <a:ext cx="725487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Exercise 2.8:</a:t>
            </a:r>
            <a:br>
              <a:rPr lang="en-US" sz="3200" dirty="0" smtClean="0"/>
            </a:br>
            <a:r>
              <a:rPr lang="en-US" sz="3200" dirty="0" smtClean="0"/>
              <a:t>use Ohms and  Kirchhoff  laws to verify results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</a:t>
            </a:r>
            <a:r>
              <a:rPr lang="en-US" dirty="0" err="1" smtClean="0"/>
              <a:t>Vc</a:t>
            </a:r>
            <a:r>
              <a:rPr lang="en-US" dirty="0" smtClean="0"/>
              <a:t> for the following 2 cases:</a:t>
            </a:r>
          </a:p>
          <a:p>
            <a:r>
              <a:rPr lang="en-US" u="sng" dirty="0" smtClean="0"/>
              <a:t>Ex2.8A: for example5a in lecture note2</a:t>
            </a:r>
          </a:p>
          <a:p>
            <a:endParaRPr lang="en-US" u="sng" dirty="0"/>
          </a:p>
          <a:p>
            <a:endParaRPr lang="en-US" u="sng" dirty="0" smtClean="0"/>
          </a:p>
          <a:p>
            <a:r>
              <a:rPr lang="en-US" u="sng" dirty="0" smtClean="0"/>
              <a:t>Ex2.8B: for example5b in lecture note2</a:t>
            </a:r>
          </a:p>
          <a:p>
            <a:endParaRPr lang="en-US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2D1603-27AC-4282-AF7F-8B18E2457979}" type="slidenum">
              <a:rPr lang="en-US" altLang="en-US" smtClean="0"/>
              <a:pPr>
                <a:defRPr/>
              </a:pPr>
              <a:t>51</a:t>
            </a:fld>
            <a:endParaRPr lang="en-US" alt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332832" y="5223122"/>
            <a:ext cx="2682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601119" y="5070722"/>
            <a:ext cx="1485900" cy="33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087019" y="5208834"/>
            <a:ext cx="571500" cy="1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430044" y="5056434"/>
            <a:ext cx="1179513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 flipH="1" flipV="1">
            <a:off x="6715919" y="5215184"/>
            <a:ext cx="361950" cy="7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7"/>
          <p:cNvSpPr txBox="1">
            <a:spLocks noChangeArrowheads="1"/>
          </p:cNvSpPr>
          <p:nvPr/>
        </p:nvSpPr>
        <p:spPr bwMode="auto">
          <a:xfrm>
            <a:off x="7025482" y="4767509"/>
            <a:ext cx="2108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(Vi=L=0V)</a:t>
            </a:r>
          </a:p>
          <a:p>
            <a:r>
              <a:rPr lang="en-US" altLang="en-US">
                <a:solidFill>
                  <a:srgbClr val="00B050"/>
                </a:solidFill>
              </a:rPr>
              <a:t>Weak</a:t>
            </a:r>
            <a:r>
              <a:rPr lang="en-US" altLang="en-US"/>
              <a:t> Low</a:t>
            </a:r>
          </a:p>
        </p:txBody>
      </p:sp>
      <p:sp>
        <p:nvSpPr>
          <p:cNvPr id="24" name="TextBox 28"/>
          <p:cNvSpPr txBox="1">
            <a:spLocks noChangeArrowheads="1"/>
          </p:cNvSpPr>
          <p:nvPr/>
        </p:nvSpPr>
        <p:spPr bwMode="auto">
          <a:xfrm>
            <a:off x="484982" y="5024684"/>
            <a:ext cx="2335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Driving voltage</a:t>
            </a:r>
          </a:p>
          <a:p>
            <a:r>
              <a:rPr lang="en-US" altLang="en-US"/>
              <a:t>Level (Vj=H=5V), </a:t>
            </a:r>
          </a:p>
          <a:p>
            <a:r>
              <a:rPr lang="en-US" altLang="en-US">
                <a:solidFill>
                  <a:srgbClr val="00B050"/>
                </a:solidFill>
              </a:rPr>
              <a:t>Weak</a:t>
            </a:r>
            <a:r>
              <a:rPr lang="en-US" altLang="en-US"/>
              <a:t> High</a:t>
            </a:r>
          </a:p>
        </p:txBody>
      </p:sp>
      <p:sp>
        <p:nvSpPr>
          <p:cNvPr id="25" name="TextBox 29"/>
          <p:cNvSpPr txBox="1">
            <a:spLocks noChangeArrowheads="1"/>
          </p:cNvSpPr>
          <p:nvPr/>
        </p:nvSpPr>
        <p:spPr bwMode="auto">
          <a:xfrm>
            <a:off x="3475832" y="4494459"/>
            <a:ext cx="23923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Connection</a:t>
            </a:r>
          </a:p>
          <a:p>
            <a:r>
              <a:rPr lang="en-US" altLang="en-US"/>
              <a:t>Junction</a:t>
            </a:r>
            <a:r>
              <a:rPr lang="en-US" altLang="en-US">
                <a:sym typeface="Symbol" pitchFamily="18" charset="2"/>
              </a:rPr>
              <a:t>0V=Low, </a:t>
            </a:r>
          </a:p>
          <a:p>
            <a:r>
              <a:rPr lang="en-US" altLang="en-US">
                <a:sym typeface="Symbol" pitchFamily="18" charset="2"/>
              </a:rPr>
              <a:t>                           </a:t>
            </a:r>
            <a:endParaRPr lang="en-US" altLang="en-US"/>
          </a:p>
        </p:txBody>
      </p:sp>
      <p:sp>
        <p:nvSpPr>
          <p:cNvPr id="26" name="TextBox 30"/>
          <p:cNvSpPr txBox="1">
            <a:spLocks noChangeArrowheads="1"/>
          </p:cNvSpPr>
          <p:nvPr/>
        </p:nvSpPr>
        <p:spPr bwMode="auto">
          <a:xfrm>
            <a:off x="5379244" y="5031034"/>
            <a:ext cx="1349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Ri1=100K</a:t>
            </a:r>
          </a:p>
        </p:txBody>
      </p:sp>
      <p:sp>
        <p:nvSpPr>
          <p:cNvPr id="27" name="TextBox 31"/>
          <p:cNvSpPr txBox="1">
            <a:spLocks noChangeArrowheads="1"/>
          </p:cNvSpPr>
          <p:nvPr/>
        </p:nvSpPr>
        <p:spPr bwMode="auto">
          <a:xfrm>
            <a:off x="2696369" y="5070722"/>
            <a:ext cx="1216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Rj=100K</a:t>
            </a:r>
          </a:p>
        </p:txBody>
      </p:sp>
      <p:sp>
        <p:nvSpPr>
          <p:cNvPr id="28" name="Oval 27"/>
          <p:cNvSpPr/>
          <p:nvPr/>
        </p:nvSpPr>
        <p:spPr>
          <a:xfrm>
            <a:off x="4658519" y="5208834"/>
            <a:ext cx="46038" cy="52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9" name="Straight Arrow Connector 28"/>
          <p:cNvCxnSpPr>
            <a:stCxn id="21" idx="1"/>
          </p:cNvCxnSpPr>
          <p:nvPr/>
        </p:nvCxnSpPr>
        <p:spPr>
          <a:xfrm flipH="1">
            <a:off x="4704557" y="5208834"/>
            <a:ext cx="725487" cy="1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418932" y="5964484"/>
            <a:ext cx="1179512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>
          <a:xfrm flipH="1" flipV="1">
            <a:off x="6704807" y="6123234"/>
            <a:ext cx="361950" cy="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6"/>
          <p:cNvSpPr txBox="1">
            <a:spLocks noChangeArrowheads="1"/>
          </p:cNvSpPr>
          <p:nvPr/>
        </p:nvSpPr>
        <p:spPr bwMode="auto">
          <a:xfrm>
            <a:off x="6984207" y="5808115"/>
            <a:ext cx="219075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(Vi=L=0V)</a:t>
            </a:r>
          </a:p>
          <a:p>
            <a:r>
              <a:rPr lang="en-US" altLang="en-US" dirty="0">
                <a:solidFill>
                  <a:srgbClr val="FF0066"/>
                </a:solidFill>
              </a:rPr>
              <a:t>Forcing</a:t>
            </a:r>
            <a:r>
              <a:rPr lang="en-US" altLang="en-US" dirty="0"/>
              <a:t> Low</a:t>
            </a:r>
          </a:p>
        </p:txBody>
      </p:sp>
      <p:sp>
        <p:nvSpPr>
          <p:cNvPr id="33" name="TextBox 37"/>
          <p:cNvSpPr txBox="1">
            <a:spLocks noChangeArrowheads="1"/>
          </p:cNvSpPr>
          <p:nvPr/>
        </p:nvSpPr>
        <p:spPr bwMode="auto">
          <a:xfrm>
            <a:off x="5369719" y="5937497"/>
            <a:ext cx="1039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Ri2=50</a:t>
            </a:r>
          </a:p>
        </p:txBody>
      </p:sp>
      <p:cxnSp>
        <p:nvCxnSpPr>
          <p:cNvPr id="34" name="Straight Arrow Connector 33"/>
          <p:cNvCxnSpPr>
            <a:stCxn id="33" idx="1"/>
          </p:cNvCxnSpPr>
          <p:nvPr/>
        </p:nvCxnSpPr>
        <p:spPr>
          <a:xfrm flipH="1" flipV="1">
            <a:off x="4704557" y="5261222"/>
            <a:ext cx="665162" cy="862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551907" y="3201018"/>
            <a:ext cx="2682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2820194" y="3048618"/>
            <a:ext cx="1485900" cy="33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4306094" y="3188318"/>
            <a:ext cx="571500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5649119" y="3035918"/>
            <a:ext cx="1179513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9" name="Straight Arrow Connector 38"/>
          <p:cNvCxnSpPr>
            <a:stCxn id="40" idx="1"/>
          </p:cNvCxnSpPr>
          <p:nvPr/>
        </p:nvCxnSpPr>
        <p:spPr>
          <a:xfrm flipH="1">
            <a:off x="6830219" y="3201018"/>
            <a:ext cx="1889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76"/>
          <p:cNvSpPr txBox="1">
            <a:spLocks noChangeArrowheads="1"/>
          </p:cNvSpPr>
          <p:nvPr/>
        </p:nvSpPr>
        <p:spPr bwMode="auto">
          <a:xfrm>
            <a:off x="7019132" y="2739055"/>
            <a:ext cx="21097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(Vi=L=0V)</a:t>
            </a:r>
          </a:p>
          <a:p>
            <a:r>
              <a:rPr lang="en-US" altLang="en-US" dirty="0">
                <a:solidFill>
                  <a:srgbClr val="00B050"/>
                </a:solidFill>
              </a:rPr>
              <a:t>Weak</a:t>
            </a:r>
            <a:r>
              <a:rPr lang="en-US" altLang="en-US" dirty="0"/>
              <a:t> Low</a:t>
            </a:r>
          </a:p>
        </p:txBody>
      </p:sp>
      <p:sp>
        <p:nvSpPr>
          <p:cNvPr id="41" name="TextBox 77"/>
          <p:cNvSpPr txBox="1">
            <a:spLocks noChangeArrowheads="1"/>
          </p:cNvSpPr>
          <p:nvPr/>
        </p:nvSpPr>
        <p:spPr bwMode="auto">
          <a:xfrm>
            <a:off x="704057" y="2475054"/>
            <a:ext cx="233544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</a:t>
            </a:r>
            <a:r>
              <a:rPr lang="en-US" altLang="en-US" dirty="0" err="1"/>
              <a:t>Vj</a:t>
            </a:r>
            <a:r>
              <a:rPr lang="en-US" altLang="en-US" dirty="0"/>
              <a:t>=H=5V), </a:t>
            </a:r>
          </a:p>
          <a:p>
            <a:r>
              <a:rPr lang="en-US" altLang="en-US" dirty="0">
                <a:solidFill>
                  <a:srgbClr val="00B050"/>
                </a:solidFill>
              </a:rPr>
              <a:t>Weak</a:t>
            </a:r>
            <a:r>
              <a:rPr lang="en-US" altLang="en-US" dirty="0"/>
              <a:t> </a:t>
            </a:r>
            <a:r>
              <a:rPr lang="en-US" altLang="en-US" dirty="0" smtClean="0"/>
              <a:t>High</a:t>
            </a:r>
          </a:p>
          <a:p>
            <a:endParaRPr lang="en-US" altLang="en-US" dirty="0" smtClean="0"/>
          </a:p>
          <a:p>
            <a:endParaRPr lang="en-US" altLang="en-US" dirty="0"/>
          </a:p>
        </p:txBody>
      </p:sp>
      <p:sp>
        <p:nvSpPr>
          <p:cNvPr id="42" name="TextBox 78"/>
          <p:cNvSpPr txBox="1">
            <a:spLocks noChangeArrowheads="1"/>
          </p:cNvSpPr>
          <p:nvPr/>
        </p:nvSpPr>
        <p:spPr bwMode="auto">
          <a:xfrm>
            <a:off x="2712244" y="2416793"/>
            <a:ext cx="4165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Connection</a:t>
            </a:r>
          </a:p>
          <a:p>
            <a:r>
              <a:rPr lang="en-US" altLang="en-US"/>
              <a:t>Junction</a:t>
            </a:r>
            <a:r>
              <a:rPr lang="en-US" altLang="en-US">
                <a:sym typeface="Symbol" pitchFamily="18" charset="2"/>
              </a:rPr>
              <a:t>2.5V=W, weak unknown </a:t>
            </a:r>
          </a:p>
          <a:p>
            <a:r>
              <a:rPr lang="en-US" altLang="en-US">
                <a:sym typeface="Symbol" pitchFamily="18" charset="2"/>
              </a:rPr>
              <a:t>                           </a:t>
            </a:r>
            <a:endParaRPr lang="en-US" altLang="en-US"/>
          </a:p>
        </p:txBody>
      </p:sp>
      <p:sp>
        <p:nvSpPr>
          <p:cNvPr id="43" name="TextBox 79"/>
          <p:cNvSpPr txBox="1">
            <a:spLocks noChangeArrowheads="1"/>
          </p:cNvSpPr>
          <p:nvPr/>
        </p:nvSpPr>
        <p:spPr bwMode="auto">
          <a:xfrm>
            <a:off x="5598319" y="3008930"/>
            <a:ext cx="1349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Ri1=100K</a:t>
            </a:r>
          </a:p>
        </p:txBody>
      </p:sp>
      <p:sp>
        <p:nvSpPr>
          <p:cNvPr id="44" name="TextBox 80"/>
          <p:cNvSpPr txBox="1">
            <a:spLocks noChangeArrowheads="1"/>
          </p:cNvSpPr>
          <p:nvPr/>
        </p:nvSpPr>
        <p:spPr bwMode="auto">
          <a:xfrm>
            <a:off x="2915444" y="3048618"/>
            <a:ext cx="1216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Rj=100K</a:t>
            </a:r>
          </a:p>
        </p:txBody>
      </p:sp>
      <p:sp>
        <p:nvSpPr>
          <p:cNvPr id="45" name="Oval 44"/>
          <p:cNvSpPr/>
          <p:nvPr/>
        </p:nvSpPr>
        <p:spPr>
          <a:xfrm>
            <a:off x="4877594" y="3188318"/>
            <a:ext cx="46038" cy="5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6" name="Straight Arrow Connector 45"/>
          <p:cNvCxnSpPr>
            <a:stCxn id="38" idx="1"/>
          </p:cNvCxnSpPr>
          <p:nvPr/>
        </p:nvCxnSpPr>
        <p:spPr>
          <a:xfrm flipH="1">
            <a:off x="4923632" y="3188318"/>
            <a:ext cx="725487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525157" y="3201017"/>
            <a:ext cx="402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Vc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302267" y="5237873"/>
            <a:ext cx="402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73446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Answer 2.8A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rgbClr val="0070C0"/>
                </a:solidFill>
              </a:rPr>
              <a:t>Exercise2.8A </a:t>
            </a:r>
            <a:r>
              <a:rPr lang="en-US" altLang="en-US" sz="2000" u="sng" dirty="0" smtClean="0"/>
              <a:t>(for exercise 2.8B students need to produce the answer on their own) </a:t>
            </a:r>
            <a:endParaRPr lang="en-US" sz="2000" dirty="0" smtClean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sz="1800" dirty="0" smtClean="0">
              <a:solidFill>
                <a:schemeClr val="tx2"/>
              </a:solidFill>
            </a:endParaRPr>
          </a:p>
          <a:p>
            <a:r>
              <a:rPr lang="en-US" sz="1800" dirty="0" smtClean="0">
                <a:solidFill>
                  <a:schemeClr val="tx2"/>
                </a:solidFill>
              </a:rPr>
              <a:t>Answer</a:t>
            </a:r>
            <a:r>
              <a:rPr lang="en-US" sz="1800" dirty="0" smtClean="0"/>
              <a:t>: </a:t>
            </a:r>
            <a:r>
              <a:rPr lang="en-US" sz="1800" dirty="0"/>
              <a:t>using Kirchhoff </a:t>
            </a:r>
            <a:r>
              <a:rPr lang="en-US" sz="1800" dirty="0" smtClean="0"/>
              <a:t>law at junction: i1+i2+i3=0</a:t>
            </a:r>
          </a:p>
          <a:p>
            <a:r>
              <a:rPr lang="en-US" sz="1800" dirty="0"/>
              <a:t>i1=(5-Vc</a:t>
            </a:r>
            <a:r>
              <a:rPr lang="en-US" sz="1800" dirty="0" smtClean="0"/>
              <a:t>)/100K</a:t>
            </a:r>
            <a:endParaRPr lang="en-US" sz="1800" dirty="0"/>
          </a:p>
          <a:p>
            <a:r>
              <a:rPr lang="en-US" sz="1800" dirty="0" smtClean="0"/>
              <a:t>i2=(0-Vc)/100K</a:t>
            </a:r>
            <a:endParaRPr lang="en-US" sz="1800" dirty="0"/>
          </a:p>
          <a:p>
            <a:r>
              <a:rPr lang="en-US" sz="1800" dirty="0" smtClean="0"/>
              <a:t>i3=(0-Vc)/10M, so </a:t>
            </a:r>
          </a:p>
          <a:p>
            <a:r>
              <a:rPr lang="en-US" sz="1800" dirty="0"/>
              <a:t>(</a:t>
            </a:r>
            <a:r>
              <a:rPr lang="en-US" sz="1800" dirty="0" smtClean="0"/>
              <a:t>5-Vc)/100K+(0-Vc)/100K+</a:t>
            </a:r>
            <a:r>
              <a:rPr lang="en-US" sz="1800" dirty="0"/>
              <a:t>(</a:t>
            </a:r>
            <a:r>
              <a:rPr lang="en-US" sz="1800" dirty="0" smtClean="0"/>
              <a:t>0-Vc)/10M=0, since 100K &lt;&lt; 10M</a:t>
            </a:r>
          </a:p>
          <a:p>
            <a:r>
              <a:rPr lang="en-US" sz="1800" dirty="0" smtClean="0"/>
              <a:t>5-Vc+(0-Vc)=5-2*</a:t>
            </a:r>
            <a:r>
              <a:rPr lang="en-US" sz="1800" dirty="0" err="1" smtClean="0"/>
              <a:t>Vc</a:t>
            </a:r>
            <a:r>
              <a:rPr lang="en-US" altLang="en-US" sz="1800" dirty="0" smtClean="0">
                <a:sym typeface="Symbol" pitchFamily="18" charset="2"/>
              </a:rPr>
              <a:t> </a:t>
            </a:r>
            <a:r>
              <a:rPr lang="en-US" altLang="en-US" sz="1800" dirty="0">
                <a:sym typeface="Symbol" pitchFamily="18" charset="2"/>
              </a:rPr>
              <a:t> </a:t>
            </a:r>
            <a:r>
              <a:rPr lang="en-US" sz="1800" dirty="0" smtClean="0"/>
              <a:t>0, hence </a:t>
            </a:r>
            <a:r>
              <a:rPr lang="en-US" sz="1800" dirty="0" err="1" smtClean="0"/>
              <a:t>Vc</a:t>
            </a:r>
            <a:r>
              <a:rPr lang="en-US" altLang="en-US" sz="1800" dirty="0">
                <a:sym typeface="Symbol" pitchFamily="18" charset="2"/>
              </a:rPr>
              <a:t>  </a:t>
            </a:r>
            <a:r>
              <a:rPr lang="en-US" altLang="en-US" sz="1800" dirty="0" smtClean="0">
                <a:sym typeface="Symbol" pitchFamily="18" charset="2"/>
              </a:rPr>
              <a:t>2.5 (unknown but is weak) </a:t>
            </a:r>
          </a:p>
          <a:p>
            <a:r>
              <a:rPr lang="en-US" altLang="en-US" sz="1800" dirty="0" smtClean="0">
                <a:sym typeface="Symbol" pitchFamily="18" charset="2"/>
              </a:rPr>
              <a:t>Why it is weak because I1=(5-Vc)/100K=2.5/100K=0.025mA </a:t>
            </a:r>
          </a:p>
          <a:p>
            <a:r>
              <a:rPr lang="en-US" altLang="en-US" sz="1800" dirty="0" smtClean="0">
                <a:sym typeface="Symbol" pitchFamily="18" charset="2"/>
              </a:rPr>
              <a:t>current is weak. </a:t>
            </a:r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2. Identifiers, data objects and data types ver.6a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2A54FD-73DF-41ED-8912-C203B0910742}" type="slidenum">
              <a:rPr lang="en-US" altLang="en-US" smtClean="0"/>
              <a:pPr>
                <a:defRPr/>
              </a:pPr>
              <a:t>52</a:t>
            </a:fld>
            <a:endParaRPr lang="en-US" alt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57400" y="2831870"/>
            <a:ext cx="2682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325688" y="2679470"/>
            <a:ext cx="14859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Arrow Connector 7"/>
          <p:cNvCxnSpPr>
            <a:stCxn id="7" idx="3"/>
          </p:cNvCxnSpPr>
          <p:nvPr/>
        </p:nvCxnSpPr>
        <p:spPr>
          <a:xfrm>
            <a:off x="3811588" y="2831870"/>
            <a:ext cx="571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154613" y="2666770"/>
            <a:ext cx="1179512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6334125" y="2811639"/>
            <a:ext cx="360362" cy="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26"/>
          <p:cNvSpPr txBox="1">
            <a:spLocks noChangeArrowheads="1"/>
          </p:cNvSpPr>
          <p:nvPr/>
        </p:nvSpPr>
        <p:spPr bwMode="auto">
          <a:xfrm>
            <a:off x="6934200" y="2673120"/>
            <a:ext cx="208858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</a:t>
            </a:r>
            <a:r>
              <a:rPr lang="en-US" altLang="en-US" dirty="0" smtClean="0"/>
              <a:t>Vi=L=0v)</a:t>
            </a:r>
            <a:endParaRPr lang="en-US" altLang="en-US" dirty="0"/>
          </a:p>
          <a:p>
            <a:r>
              <a:rPr lang="en-US" altLang="en-US" dirty="0">
                <a:solidFill>
                  <a:srgbClr val="00B050"/>
                </a:solidFill>
              </a:rPr>
              <a:t>Weak</a:t>
            </a:r>
            <a:r>
              <a:rPr lang="en-US" altLang="en-US" dirty="0"/>
              <a:t> </a:t>
            </a:r>
            <a:r>
              <a:rPr lang="en-US" altLang="en-US" dirty="0" smtClean="0"/>
              <a:t>Low</a:t>
            </a:r>
          </a:p>
          <a:p>
            <a:r>
              <a:rPr lang="en-US" altLang="en-US" dirty="0" smtClean="0"/>
              <a:t>Output=</a:t>
            </a:r>
            <a:endParaRPr lang="en-US" altLang="en-US" dirty="0"/>
          </a:p>
        </p:txBody>
      </p:sp>
      <p:sp>
        <p:nvSpPr>
          <p:cNvPr id="12" name="TextBox 27"/>
          <p:cNvSpPr txBox="1">
            <a:spLocks noChangeArrowheads="1"/>
          </p:cNvSpPr>
          <p:nvPr/>
        </p:nvSpPr>
        <p:spPr bwMode="auto">
          <a:xfrm>
            <a:off x="209550" y="2633433"/>
            <a:ext cx="233544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Driving voltage</a:t>
            </a:r>
          </a:p>
          <a:p>
            <a:r>
              <a:rPr lang="en-US" altLang="en-US" dirty="0"/>
              <a:t>Level (</a:t>
            </a:r>
            <a:r>
              <a:rPr lang="en-US" altLang="en-US" dirty="0" err="1"/>
              <a:t>Vj</a:t>
            </a:r>
            <a:r>
              <a:rPr lang="en-US" altLang="en-US" dirty="0"/>
              <a:t>=H=5V), </a:t>
            </a:r>
          </a:p>
          <a:p>
            <a:r>
              <a:rPr lang="en-US" altLang="en-US" dirty="0">
                <a:solidFill>
                  <a:srgbClr val="00B050"/>
                </a:solidFill>
              </a:rPr>
              <a:t>Weak</a:t>
            </a:r>
            <a:r>
              <a:rPr lang="en-US" altLang="en-US" dirty="0"/>
              <a:t> High</a:t>
            </a:r>
          </a:p>
          <a:p>
            <a:endParaRPr lang="en-US" altLang="en-US" dirty="0" smtClean="0"/>
          </a:p>
          <a:p>
            <a:endParaRPr lang="en-US" altLang="en-US" dirty="0"/>
          </a:p>
        </p:txBody>
      </p:sp>
      <p:sp>
        <p:nvSpPr>
          <p:cNvPr id="13" name="TextBox 28"/>
          <p:cNvSpPr txBox="1">
            <a:spLocks noChangeArrowheads="1"/>
          </p:cNvSpPr>
          <p:nvPr/>
        </p:nvSpPr>
        <p:spPr bwMode="auto">
          <a:xfrm>
            <a:off x="3107241" y="1983402"/>
            <a:ext cx="29931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/>
              <a:t>Connection</a:t>
            </a:r>
          </a:p>
          <a:p>
            <a:r>
              <a:rPr lang="en-US" altLang="en-US" dirty="0"/>
              <a:t>Junction</a:t>
            </a:r>
            <a:r>
              <a:rPr lang="en-US" altLang="en-US" dirty="0">
                <a:sym typeface="Symbol" pitchFamily="18" charset="2"/>
              </a:rPr>
              <a:t> </a:t>
            </a:r>
            <a:r>
              <a:rPr lang="en-US" altLang="en-US" dirty="0" smtClean="0">
                <a:sym typeface="Symbol" pitchFamily="18" charset="2"/>
              </a:rPr>
              <a:t>(</a:t>
            </a:r>
            <a:r>
              <a:rPr lang="en-US" altLang="en-US" dirty="0" err="1" smtClean="0">
                <a:sym typeface="Symbol" pitchFamily="18" charset="2"/>
              </a:rPr>
              <a:t>Vc</a:t>
            </a:r>
            <a:r>
              <a:rPr lang="en-US" altLang="en-US" dirty="0" smtClean="0">
                <a:sym typeface="Symbol" pitchFamily="18" charset="2"/>
              </a:rPr>
              <a:t>)  </a:t>
            </a:r>
            <a:r>
              <a:rPr lang="en-US" altLang="en-US" dirty="0"/>
              <a:t>5V=high</a:t>
            </a:r>
          </a:p>
        </p:txBody>
      </p:sp>
      <p:sp>
        <p:nvSpPr>
          <p:cNvPr id="14" name="TextBox 29"/>
          <p:cNvSpPr txBox="1">
            <a:spLocks noChangeArrowheads="1"/>
          </p:cNvSpPr>
          <p:nvPr/>
        </p:nvSpPr>
        <p:spPr bwMode="auto">
          <a:xfrm>
            <a:off x="5103813" y="2639783"/>
            <a:ext cx="13484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 smtClean="0"/>
              <a:t>Ri1=100K</a:t>
            </a:r>
            <a:endParaRPr lang="en-US" altLang="en-US" dirty="0"/>
          </a:p>
        </p:txBody>
      </p:sp>
      <p:sp>
        <p:nvSpPr>
          <p:cNvPr id="15" name="TextBox 30"/>
          <p:cNvSpPr txBox="1">
            <a:spLocks noChangeArrowheads="1"/>
          </p:cNvSpPr>
          <p:nvPr/>
        </p:nvSpPr>
        <p:spPr bwMode="auto">
          <a:xfrm>
            <a:off x="2396457" y="2614938"/>
            <a:ext cx="1217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 err="1" smtClean="0"/>
              <a:t>Rj</a:t>
            </a:r>
            <a:r>
              <a:rPr lang="en-US" altLang="en-US" dirty="0" smtClean="0"/>
              <a:t>=100K</a:t>
            </a:r>
            <a:endParaRPr lang="en-US" altLang="en-US" dirty="0"/>
          </a:p>
        </p:txBody>
      </p:sp>
      <p:sp>
        <p:nvSpPr>
          <p:cNvPr id="16" name="Oval 15"/>
          <p:cNvSpPr/>
          <p:nvPr/>
        </p:nvSpPr>
        <p:spPr>
          <a:xfrm>
            <a:off x="4383088" y="2819170"/>
            <a:ext cx="46037" cy="5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7" name="Straight Arrow Connector 16"/>
          <p:cNvCxnSpPr>
            <a:stCxn id="9" idx="1"/>
          </p:cNvCxnSpPr>
          <p:nvPr/>
        </p:nvCxnSpPr>
        <p:spPr>
          <a:xfrm flipH="1">
            <a:off x="4452938" y="2819170"/>
            <a:ext cx="701675" cy="2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55802" y="3132455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19" name="Freeform 4"/>
          <p:cNvSpPr>
            <a:spLocks/>
          </p:cNvSpPr>
          <p:nvPr/>
        </p:nvSpPr>
        <p:spPr bwMode="auto">
          <a:xfrm>
            <a:off x="4629855" y="2973889"/>
            <a:ext cx="1143000" cy="806839"/>
          </a:xfrm>
          <a:custGeom>
            <a:avLst/>
            <a:gdLst>
              <a:gd name="T0" fmla="*/ 0 w 576"/>
              <a:gd name="T1" fmla="*/ 0 h 768"/>
              <a:gd name="T2" fmla="*/ 0 w 576"/>
              <a:gd name="T3" fmla="*/ 2147483647 h 768"/>
              <a:gd name="T4" fmla="*/ 2147483647 w 576"/>
              <a:gd name="T5" fmla="*/ 2147483647 h 768"/>
              <a:gd name="T6" fmla="*/ 0 w 576"/>
              <a:gd name="T7" fmla="*/ 0 h 7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768"/>
                </a:lnTo>
                <a:lnTo>
                  <a:pt x="576" y="336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759589" y="3341682"/>
            <a:ext cx="28552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790092" y="3202821"/>
            <a:ext cx="152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4645758" y="3115094"/>
            <a:ext cx="174929" cy="79513"/>
          </a:xfrm>
          <a:custGeom>
            <a:avLst/>
            <a:gdLst>
              <a:gd name="connsiteX0" fmla="*/ 0 w 174929"/>
              <a:gd name="connsiteY0" fmla="*/ 0 h 79513"/>
              <a:gd name="connsiteX1" fmla="*/ 174929 w 174929"/>
              <a:gd name="connsiteY1" fmla="*/ 0 h 79513"/>
              <a:gd name="connsiteX2" fmla="*/ 174929 w 174929"/>
              <a:gd name="connsiteY2" fmla="*/ 79513 h 79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929" h="79513">
                <a:moveTo>
                  <a:pt x="0" y="0"/>
                </a:moveTo>
                <a:lnTo>
                  <a:pt x="174929" y="0"/>
                </a:lnTo>
                <a:lnTo>
                  <a:pt x="174929" y="7951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21" idx="2"/>
            <a:endCxn id="21" idx="2"/>
          </p:cNvCxnSpPr>
          <p:nvPr/>
        </p:nvCxnSpPr>
        <p:spPr>
          <a:xfrm>
            <a:off x="4866292" y="343142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19307" y="3543001"/>
            <a:ext cx="291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782255" y="3601117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806772" y="3640287"/>
            <a:ext cx="1278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96886" y="3047119"/>
            <a:ext cx="123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Rin</a:t>
            </a:r>
            <a:r>
              <a:rPr lang="en-US" dirty="0" smtClean="0"/>
              <a:t>=10M</a:t>
            </a:r>
            <a:endParaRPr lang="en-US" dirty="0"/>
          </a:p>
        </p:txBody>
      </p:sp>
      <p:sp>
        <p:nvSpPr>
          <p:cNvPr id="28" name="Freeform 27"/>
          <p:cNvSpPr/>
          <p:nvPr/>
        </p:nvSpPr>
        <p:spPr>
          <a:xfrm>
            <a:off x="4389120" y="2865663"/>
            <a:ext cx="214685" cy="254442"/>
          </a:xfrm>
          <a:custGeom>
            <a:avLst/>
            <a:gdLst>
              <a:gd name="connsiteX0" fmla="*/ 0 w 214685"/>
              <a:gd name="connsiteY0" fmla="*/ 0 h 254442"/>
              <a:gd name="connsiteX1" fmla="*/ 0 w 214685"/>
              <a:gd name="connsiteY1" fmla="*/ 246490 h 254442"/>
              <a:gd name="connsiteX2" fmla="*/ 214685 w 214685"/>
              <a:gd name="connsiteY2" fmla="*/ 254442 h 25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4685" h="254442">
                <a:moveTo>
                  <a:pt x="0" y="0"/>
                </a:moveTo>
                <a:lnTo>
                  <a:pt x="0" y="246490"/>
                </a:lnTo>
                <a:lnTo>
                  <a:pt x="214685" y="25444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>
            <a:stCxn id="21" idx="2"/>
          </p:cNvCxnSpPr>
          <p:nvPr/>
        </p:nvCxnSpPr>
        <p:spPr>
          <a:xfrm flipH="1">
            <a:off x="4858456" y="3431421"/>
            <a:ext cx="7836" cy="125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748909" y="2751773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695727" y="2595540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i2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307416" y="3062089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i3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267200" y="2964872"/>
            <a:ext cx="0" cy="6362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92421" y="3230890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Vc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4123414" y="3601117"/>
            <a:ext cx="37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67883" y="3640287"/>
            <a:ext cx="261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183063" y="3722536"/>
            <a:ext cx="1865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4552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Alternative answers for exercise 2.8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u="sng" dirty="0" smtClean="0"/>
              <a:t>For example 5a</a:t>
            </a:r>
          </a:p>
          <a:p>
            <a:pPr lvl="1">
              <a:defRPr/>
            </a:pPr>
            <a:r>
              <a:rPr lang="en-US" dirty="0" smtClean="0"/>
              <a:t> 5V---100K</a:t>
            </a:r>
            <a:r>
              <a:rPr lang="en-US" dirty="0" smtClean="0">
                <a:sym typeface="Symbol"/>
              </a:rPr>
              <a:t> </a:t>
            </a:r>
            <a:r>
              <a:rPr lang="en-US" dirty="0" smtClean="0"/>
              <a:t>  -----junction------100K</a:t>
            </a:r>
            <a:r>
              <a:rPr lang="en-US" dirty="0" smtClean="0">
                <a:sym typeface="Symbol"/>
              </a:rPr>
              <a:t>  </a:t>
            </a:r>
            <a:r>
              <a:rPr lang="en-US" dirty="0" smtClean="0"/>
              <a:t>----0V</a:t>
            </a:r>
          </a:p>
          <a:p>
            <a:pPr lvl="1">
              <a:defRPr/>
            </a:pPr>
            <a:r>
              <a:rPr lang="en-US" dirty="0" smtClean="0"/>
              <a:t>Junction is 2.5  is an unknown level but is weak.</a:t>
            </a:r>
          </a:p>
          <a:p>
            <a:pPr>
              <a:defRPr/>
            </a:pPr>
            <a:r>
              <a:rPr lang="en-US" u="sng" dirty="0" smtClean="0"/>
              <a:t>For example 5b</a:t>
            </a:r>
          </a:p>
          <a:p>
            <a:pPr marL="182563" lvl="1">
              <a:defRPr/>
            </a:pPr>
            <a:r>
              <a:rPr lang="en-US" dirty="0" smtClean="0"/>
              <a:t>5V---100K</a:t>
            </a:r>
            <a:r>
              <a:rPr lang="en-US" dirty="0" smtClean="0">
                <a:sym typeface="Symbol"/>
              </a:rPr>
              <a:t></a:t>
            </a:r>
            <a:r>
              <a:rPr lang="en-US" dirty="0" smtClean="0"/>
              <a:t> -----junction------100K</a:t>
            </a:r>
            <a:r>
              <a:rPr lang="en-US" dirty="0" smtClean="0">
                <a:sym typeface="Symbol"/>
              </a:rPr>
              <a:t>  </a:t>
            </a:r>
            <a:r>
              <a:rPr lang="en-US" dirty="0" smtClean="0"/>
              <a:t>----0V</a:t>
            </a:r>
          </a:p>
          <a:p>
            <a:pPr>
              <a:defRPr/>
            </a:pPr>
            <a:r>
              <a:rPr lang="en-US" dirty="0" smtClean="0"/>
              <a:t>                          ^---------50</a:t>
            </a:r>
            <a:r>
              <a:rPr lang="en-US" dirty="0" smtClean="0">
                <a:sym typeface="Symbol"/>
              </a:rPr>
              <a:t> </a:t>
            </a:r>
            <a:r>
              <a:rPr lang="en-US" dirty="0" smtClean="0"/>
              <a:t>----0V</a:t>
            </a:r>
          </a:p>
          <a:p>
            <a:pPr>
              <a:defRPr/>
            </a:pPr>
            <a:r>
              <a:rPr lang="en-US" dirty="0" smtClean="0"/>
              <a:t>Equivalent to </a:t>
            </a:r>
          </a:p>
          <a:p>
            <a:pPr marL="182563" lvl="1">
              <a:defRPr/>
            </a:pPr>
            <a:r>
              <a:rPr lang="en-US" dirty="0" smtClean="0"/>
              <a:t>5V---100K  -----junction------100K//50 </a:t>
            </a:r>
            <a:r>
              <a:rPr lang="en-US" dirty="0" smtClean="0">
                <a:sym typeface="Symbol"/>
              </a:rPr>
              <a:t></a:t>
            </a:r>
            <a:r>
              <a:rPr lang="en-US" dirty="0" smtClean="0"/>
              <a:t>----0V</a:t>
            </a:r>
          </a:p>
          <a:p>
            <a:pPr marL="182563" lvl="1">
              <a:defRPr/>
            </a:pPr>
            <a:r>
              <a:rPr lang="en-US" dirty="0" smtClean="0"/>
              <a:t>Or (when 100K is in parallel to 50</a:t>
            </a:r>
            <a:r>
              <a:rPr lang="en-US" dirty="0" smtClean="0">
                <a:sym typeface="Symbol"/>
              </a:rPr>
              <a:t> </a:t>
            </a:r>
            <a:r>
              <a:rPr lang="en-US" dirty="0" smtClean="0"/>
              <a:t>, the equivalent resistance is very close to 50</a:t>
            </a:r>
            <a:r>
              <a:rPr lang="en-US" dirty="0" smtClean="0">
                <a:sym typeface="Symbol"/>
              </a:rPr>
              <a:t> </a:t>
            </a:r>
            <a:r>
              <a:rPr lang="en-US" dirty="0" smtClean="0"/>
              <a:t>), so the circuit becomes</a:t>
            </a:r>
          </a:p>
          <a:p>
            <a:pPr marL="182563" lvl="1">
              <a:defRPr/>
            </a:pPr>
            <a:r>
              <a:rPr lang="en-US" dirty="0" smtClean="0"/>
              <a:t>5V---100K  -----junction------50 </a:t>
            </a:r>
            <a:r>
              <a:rPr lang="en-US" dirty="0" smtClean="0">
                <a:sym typeface="Symbol"/>
              </a:rPr>
              <a:t></a:t>
            </a:r>
            <a:r>
              <a:rPr lang="en-US" dirty="0" smtClean="0"/>
              <a:t>----0V</a:t>
            </a:r>
          </a:p>
          <a:p>
            <a:pPr marL="182563" lvl="1">
              <a:defRPr/>
            </a:pPr>
            <a:r>
              <a:rPr lang="en-US" dirty="0" smtClean="0"/>
              <a:t>So junction is low (nearly 0 Volt)</a:t>
            </a:r>
          </a:p>
          <a:p>
            <a:pPr marL="182563" lvl="1">
              <a:defRPr/>
            </a:pPr>
            <a:endParaRPr lang="en-US" dirty="0" smtClean="0"/>
          </a:p>
          <a:p>
            <a:pPr marL="182563" lvl="1"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734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5734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7849375-841D-4CE8-96D7-B2D0463DB8D2}" type="slidenum">
              <a:rPr lang="en-US" altLang="en-US" smtClean="0">
                <a:solidFill>
                  <a:srgbClr val="FFFFFF"/>
                </a:solidFill>
              </a:rPr>
              <a:pPr/>
              <a:t>53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Appendix 1</a:t>
            </a:r>
            <a:br>
              <a:rPr lang="en-US" altLang="zh-TW" smtClean="0"/>
            </a:br>
            <a:r>
              <a:rPr lang="en-US" altLang="zh-TW" smtClean="0"/>
              <a:t>Example of using IEEE1164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 </a:t>
            </a:r>
          </a:p>
        </p:txBody>
      </p:sp>
      <p:sp>
        <p:nvSpPr>
          <p:cNvPr id="583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583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0F81E46-F39B-4A46-A62F-120A59A2A8AE}" type="slidenum">
              <a:rPr lang="en-US" altLang="en-US" smtClean="0">
                <a:solidFill>
                  <a:srgbClr val="FFFFFF"/>
                </a:solidFill>
              </a:rPr>
              <a:pPr/>
              <a:t>54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58374" name="Rectangle 4" descr="Paper bag"/>
          <p:cNvSpPr>
            <a:spLocks noChangeArrowheads="1"/>
          </p:cNvSpPr>
          <p:nvPr/>
        </p:nvSpPr>
        <p:spPr bwMode="auto">
          <a:xfrm>
            <a:off x="992188" y="2571750"/>
            <a:ext cx="6965950" cy="3378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8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zh-TW" sz="2400" dirty="0">
                <a:latin typeface="Times New Roman" pitchFamily="18" charset="0"/>
              </a:rPr>
              <a:t>library IEEE;</a:t>
            </a:r>
          </a:p>
          <a:p>
            <a:r>
              <a:rPr lang="en-US" altLang="zh-TW" sz="2400" dirty="0">
                <a:latin typeface="Times New Roman" pitchFamily="18" charset="0"/>
              </a:rPr>
              <a:t>use IEEE.std_logic_1164.all;  -- defines </a:t>
            </a:r>
            <a:r>
              <a:rPr lang="en-US" altLang="zh-TW" sz="2400" dirty="0" err="1">
                <a:latin typeface="Times New Roman" pitchFamily="18" charset="0"/>
              </a:rPr>
              <a:t>std_logic</a:t>
            </a:r>
            <a:r>
              <a:rPr lang="en-US" altLang="zh-TW" sz="2400" dirty="0">
                <a:latin typeface="Times New Roman" pitchFamily="18" charset="0"/>
              </a:rPr>
              <a:t> types</a:t>
            </a:r>
          </a:p>
          <a:p>
            <a:r>
              <a:rPr lang="en-US" altLang="zh-TW" sz="2400" dirty="0">
                <a:latin typeface="Times New Roman" pitchFamily="18" charset="0"/>
              </a:rPr>
              <a:t>                                                 --library </a:t>
            </a:r>
            <a:r>
              <a:rPr lang="en-US" altLang="zh-TW" sz="2400" dirty="0" err="1">
                <a:latin typeface="Times New Roman" pitchFamily="18" charset="0"/>
              </a:rPr>
              <a:t>metamor</a:t>
            </a:r>
            <a:r>
              <a:rPr lang="en-US" altLang="zh-TW" sz="2400" dirty="0">
                <a:latin typeface="Times New Roman" pitchFamily="18" charset="0"/>
              </a:rPr>
              <a:t>;</a:t>
            </a:r>
          </a:p>
          <a:p>
            <a:endParaRPr lang="en-US" altLang="zh-TW" sz="2400" dirty="0">
              <a:latin typeface="Times New Roman" pitchFamily="18" charset="0"/>
            </a:endParaRPr>
          </a:p>
          <a:p>
            <a:r>
              <a:rPr lang="en-US" altLang="zh-TW" sz="2400" dirty="0">
                <a:latin typeface="Times New Roman" pitchFamily="18" charset="0"/>
              </a:rPr>
              <a:t>entity </a:t>
            </a:r>
            <a:r>
              <a:rPr lang="en-US" altLang="zh-TW" sz="2400" i="1" dirty="0" err="1">
                <a:latin typeface="Times New Roman" pitchFamily="18" charset="0"/>
              </a:rPr>
              <a:t>jcounter</a:t>
            </a:r>
            <a:r>
              <a:rPr lang="en-US" altLang="zh-TW" sz="2400" dirty="0">
                <a:latin typeface="Times New Roman" pitchFamily="18" charset="0"/>
              </a:rPr>
              <a:t> is</a:t>
            </a:r>
          </a:p>
          <a:p>
            <a:r>
              <a:rPr lang="en-US" altLang="zh-TW" sz="2400" dirty="0">
                <a:latin typeface="Times New Roman" pitchFamily="18" charset="0"/>
              </a:rPr>
              <a:t>    port (</a:t>
            </a:r>
          </a:p>
          <a:p>
            <a:r>
              <a:rPr lang="en-US" altLang="zh-TW" sz="2400" dirty="0">
                <a:latin typeface="Times New Roman" pitchFamily="18" charset="0"/>
              </a:rPr>
              <a:t>        </a:t>
            </a:r>
            <a:r>
              <a:rPr lang="en-US" altLang="zh-TW" sz="2400" i="1" dirty="0" err="1">
                <a:latin typeface="Times New Roman" pitchFamily="18" charset="0"/>
              </a:rPr>
              <a:t>clk</a:t>
            </a:r>
            <a:r>
              <a:rPr lang="en-US" altLang="zh-TW" sz="2400" dirty="0">
                <a:latin typeface="Times New Roman" pitchFamily="18" charset="0"/>
              </a:rPr>
              <a:t> : in STD_LOGIC;</a:t>
            </a:r>
          </a:p>
          <a:p>
            <a:r>
              <a:rPr lang="en-US" altLang="zh-TW" sz="2400" dirty="0">
                <a:latin typeface="Times New Roman" pitchFamily="18" charset="0"/>
              </a:rPr>
              <a:t>      </a:t>
            </a:r>
            <a:r>
              <a:rPr lang="en-US" altLang="zh-TW" sz="2400" i="1" dirty="0">
                <a:latin typeface="Times New Roman" pitchFamily="18" charset="0"/>
              </a:rPr>
              <a:t>  q</a:t>
            </a:r>
            <a:r>
              <a:rPr lang="en-US" altLang="zh-TW" sz="2400" dirty="0">
                <a:latin typeface="Times New Roman" pitchFamily="18" charset="0"/>
              </a:rPr>
              <a:t> : buffer STD_LOGIC_VECTOR (</a:t>
            </a:r>
            <a:r>
              <a:rPr lang="en-US" altLang="zh-TW" sz="2400" i="1" dirty="0">
                <a:latin typeface="Times New Roman" pitchFamily="18" charset="0"/>
              </a:rPr>
              <a:t>7</a:t>
            </a:r>
            <a:r>
              <a:rPr lang="en-US" altLang="zh-TW" sz="2400" dirty="0">
                <a:latin typeface="Times New Roman" pitchFamily="18" charset="0"/>
              </a:rPr>
              <a:t> </a:t>
            </a:r>
            <a:r>
              <a:rPr lang="en-US" altLang="zh-TW" sz="2400" dirty="0" err="1">
                <a:latin typeface="Times New Roman" pitchFamily="18" charset="0"/>
              </a:rPr>
              <a:t>downto</a:t>
            </a:r>
            <a:r>
              <a:rPr lang="en-US" altLang="zh-TW" sz="2400" dirty="0">
                <a:latin typeface="Times New Roman" pitchFamily="18" charset="0"/>
              </a:rPr>
              <a:t> </a:t>
            </a:r>
            <a:r>
              <a:rPr lang="en-US" altLang="zh-TW" sz="2400" i="1" dirty="0">
                <a:latin typeface="Times New Roman" pitchFamily="18" charset="0"/>
              </a:rPr>
              <a:t>0</a:t>
            </a:r>
            <a:r>
              <a:rPr lang="en-US" altLang="zh-TW" sz="2400" dirty="0">
                <a:latin typeface="Times New Roman" pitchFamily="18" charset="0"/>
              </a:rPr>
              <a:t>)</a:t>
            </a:r>
          </a:p>
          <a:p>
            <a:r>
              <a:rPr lang="en-US" altLang="zh-TW" sz="2400" dirty="0">
                <a:latin typeface="Times New Roman" pitchFamily="18" charset="0"/>
              </a:rPr>
              <a:t>    );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Quick Revision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You should have learnt</a:t>
            </a:r>
          </a:p>
          <a:p>
            <a:pPr lvl="1" eaLnBrk="1" hangingPunct="1"/>
            <a:r>
              <a:rPr lang="en-US" altLang="en-US" smtClean="0"/>
              <a:t>Identifier and usage</a:t>
            </a:r>
          </a:p>
          <a:p>
            <a:pPr lvl="1" eaLnBrk="1" hangingPunct="1"/>
            <a:r>
              <a:rPr lang="en-US" altLang="en-US" smtClean="0"/>
              <a:t>Different data objects (constant, signals, variables)</a:t>
            </a:r>
          </a:p>
          <a:p>
            <a:pPr lvl="1" eaLnBrk="1" hangingPunct="1"/>
            <a:r>
              <a:rPr lang="en-US" altLang="en-US" smtClean="0"/>
              <a:t>Different data types (Boolean , bit, stad_logic, std_logic_vector integer etc)</a:t>
            </a:r>
          </a:p>
          <a:p>
            <a:pPr lvl="1" eaLnBrk="1" hangingPunct="1"/>
            <a:r>
              <a:rPr lang="en-US" altLang="en-US" smtClean="0"/>
              <a:t>Resolved logic </a:t>
            </a:r>
          </a:p>
          <a:p>
            <a:pPr lvl="1" eaLnBrk="1" hangingPunct="1"/>
            <a:endParaRPr lang="en-US" altLang="en-US" smtClean="0"/>
          </a:p>
        </p:txBody>
      </p:sp>
      <p:sp>
        <p:nvSpPr>
          <p:cNvPr id="5939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593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3A4579D-D952-4033-BCCE-145DA1989FC8}" type="slidenum">
              <a:rPr lang="en-US" altLang="en-US" smtClean="0">
                <a:solidFill>
                  <a:srgbClr val="FFFFFF"/>
                </a:solidFill>
              </a:rPr>
              <a:pPr/>
              <a:t>55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Data objects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3589337" cy="4114800"/>
          </a:xfrm>
        </p:spPr>
        <p:txBody>
          <a:bodyPr/>
          <a:lstStyle/>
          <a:p>
            <a:pPr eaLnBrk="1" hangingPunct="1"/>
            <a:r>
              <a:rPr lang="en-US" altLang="en-US" sz="2500" smtClean="0"/>
              <a:t>Constant</a:t>
            </a:r>
          </a:p>
          <a:p>
            <a:pPr eaLnBrk="1" hangingPunct="1"/>
            <a:r>
              <a:rPr lang="en-US" altLang="en-US" sz="2500" smtClean="0"/>
              <a:t>Signals</a:t>
            </a:r>
          </a:p>
          <a:p>
            <a:pPr eaLnBrk="1" hangingPunct="1"/>
            <a:r>
              <a:rPr lang="en-US" altLang="en-US" sz="2500" smtClean="0"/>
              <a:t>variables</a:t>
            </a:r>
          </a:p>
        </p:txBody>
      </p:sp>
      <p:sp>
        <p:nvSpPr>
          <p:cNvPr id="1229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1229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DF946E9-11E2-406D-8F70-03F1B2271202}" type="slidenum">
              <a:rPr lang="en-US" altLang="en-US" smtClean="0">
                <a:solidFill>
                  <a:srgbClr val="FFFFFF"/>
                </a:solidFill>
              </a:rPr>
              <a:pPr/>
              <a:t>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3429000" y="1219200"/>
          <a:ext cx="4724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295" name="Picture 36" descr="MCj04326340000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7150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37" descr="MCj04326340000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791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38" descr="MCj04126120000[1]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791200"/>
            <a:ext cx="9842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Data objects: 3 different objects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zh-TW" sz="2500" u="sng" smtClean="0"/>
              <a:t>1 </a:t>
            </a:r>
            <a:r>
              <a:rPr lang="en-US" altLang="zh-TW" sz="2500" u="sng" smtClean="0"/>
              <a:t>Constants</a:t>
            </a:r>
            <a:r>
              <a:rPr lang="en-US" altLang="zh-TW" sz="2500" smtClean="0"/>
              <a:t>: hold values that cannot be changed within a design.</a:t>
            </a:r>
          </a:p>
          <a:p>
            <a:pPr lvl="1" eaLnBrk="1" hangingPunct="1"/>
            <a:r>
              <a:rPr lang="en-US" altLang="zh-TW" sz="2100" smtClean="0"/>
              <a:t>e.g. constant </a:t>
            </a:r>
            <a:r>
              <a:rPr lang="en-US" altLang="zh-TW" sz="2100" i="1" smtClean="0"/>
              <a:t>width</a:t>
            </a:r>
            <a:r>
              <a:rPr lang="en-US" altLang="zh-TW" sz="2100" smtClean="0"/>
              <a:t>: integer :=8</a:t>
            </a:r>
          </a:p>
          <a:p>
            <a:pPr eaLnBrk="1" hangingPunct="1"/>
            <a:r>
              <a:rPr lang="en-US" altLang="zh-TW" sz="2500" u="sng" smtClean="0"/>
              <a:t>2 Signals</a:t>
            </a:r>
            <a:r>
              <a:rPr lang="en-US" altLang="zh-TW" sz="2500" smtClean="0"/>
              <a:t>: to represent wire connections</a:t>
            </a:r>
          </a:p>
          <a:p>
            <a:pPr lvl="1" eaLnBrk="1" hangingPunct="1"/>
            <a:r>
              <a:rPr lang="en-US" altLang="zh-TW" sz="2100" smtClean="0"/>
              <a:t>e.g. signal count: bit_vector (3 downto 0)</a:t>
            </a:r>
          </a:p>
          <a:p>
            <a:pPr lvl="1" eaLnBrk="1" hangingPunct="1"/>
            <a:r>
              <a:rPr lang="en-US" altLang="zh-TW" sz="2100" smtClean="0"/>
              <a:t>-- count means 4 wires; they are count(3),count(2), count(1), count(0).</a:t>
            </a:r>
          </a:p>
          <a:p>
            <a:pPr eaLnBrk="1" hangingPunct="1"/>
            <a:r>
              <a:rPr lang="en-US" altLang="zh-TW" sz="2500" u="sng" smtClean="0"/>
              <a:t>3 Variables</a:t>
            </a:r>
            <a:r>
              <a:rPr lang="en-US" altLang="zh-TW" sz="2500" smtClean="0"/>
              <a:t>: internal representation used by programmers; do not exist physically. 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A6D48D8-C145-49B5-926A-1EAD75894DD5}" type="slidenum">
              <a:rPr lang="en-US" altLang="en-US" smtClean="0">
                <a:solidFill>
                  <a:srgbClr val="FFFFFF"/>
                </a:solidFill>
              </a:rPr>
              <a:pPr/>
              <a:t>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pic>
        <p:nvPicPr>
          <p:cNvPr id="13318" name="Picture 4" descr="MCj043263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5" descr="MCj043263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38" y="2819400"/>
            <a:ext cx="650876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6" descr="MCj0412612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5105400"/>
            <a:ext cx="9842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11" name="Rectangle 15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313613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Recall:</a:t>
            </a:r>
            <a:br>
              <a:rPr lang="en-US" sz="3200" dirty="0" smtClean="0"/>
            </a:br>
            <a:r>
              <a:rPr lang="en-US" sz="3200" dirty="0" smtClean="0"/>
              <a:t> if a signal is used as input/output declared in port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500" smtClean="0"/>
              <a:t>It has 4 modes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1434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46F4051-E754-4D5C-9657-DA7EFEEF06F1}" type="slidenum">
              <a:rPr lang="en-US" altLang="en-US" smtClean="0">
                <a:solidFill>
                  <a:srgbClr val="FFFFFF"/>
                </a:solidFill>
              </a:rPr>
              <a:pPr/>
              <a:t>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294356479"/>
              </p:ext>
            </p:extLst>
          </p:nvPr>
        </p:nvGraphicFramePr>
        <p:xfrm>
          <a:off x="304800" y="2438400"/>
          <a:ext cx="6092825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343" name="Text Box 17"/>
          <p:cNvSpPr txBox="1">
            <a:spLocks noChangeArrowheads="1"/>
          </p:cNvSpPr>
          <p:nvPr/>
        </p:nvSpPr>
        <p:spPr bwMode="auto">
          <a:xfrm>
            <a:off x="4343400" y="1828800"/>
            <a:ext cx="4800600" cy="1568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zh-TW" sz="1600"/>
              <a:t>e.g.</a:t>
            </a:r>
          </a:p>
          <a:p>
            <a:r>
              <a:rPr lang="en-US" altLang="zh-TW" sz="1600"/>
              <a:t>entity </a:t>
            </a:r>
            <a:r>
              <a:rPr lang="en-US" altLang="zh-TW" sz="1600" b="1" i="1"/>
              <a:t>eqcomp4</a:t>
            </a:r>
            <a:r>
              <a:rPr lang="en-US" altLang="zh-TW" sz="1600"/>
              <a:t> is</a:t>
            </a:r>
          </a:p>
          <a:p>
            <a:r>
              <a:rPr lang="en-US" altLang="zh-TW" sz="1600"/>
              <a:t>port (</a:t>
            </a:r>
            <a:r>
              <a:rPr lang="en-US" altLang="zh-TW" sz="1600" i="1"/>
              <a:t>a, b:</a:t>
            </a:r>
            <a:r>
              <a:rPr lang="en-US" altLang="zh-TW" sz="1600"/>
              <a:t> in std_logic_vector(</a:t>
            </a:r>
            <a:r>
              <a:rPr lang="en-US" altLang="zh-TW" sz="1600" i="1"/>
              <a:t>3</a:t>
            </a:r>
            <a:r>
              <a:rPr lang="en-US" altLang="zh-TW" sz="1600"/>
              <a:t> downto </a:t>
            </a:r>
            <a:r>
              <a:rPr lang="en-US" altLang="zh-TW" sz="1600" i="1"/>
              <a:t>0 </a:t>
            </a:r>
            <a:r>
              <a:rPr lang="en-US" altLang="zh-TW" sz="1600"/>
              <a:t>);</a:t>
            </a:r>
          </a:p>
          <a:p>
            <a:r>
              <a:rPr lang="en-US" altLang="zh-TW" sz="1600"/>
              <a:t>	</a:t>
            </a:r>
            <a:r>
              <a:rPr lang="en-US" altLang="zh-TW" sz="1600" i="1"/>
              <a:t>equals:	</a:t>
            </a:r>
            <a:r>
              <a:rPr lang="en-US" altLang="zh-TW" sz="1600"/>
              <a:t>out std_logic);</a:t>
            </a:r>
          </a:p>
          <a:p>
            <a:r>
              <a:rPr lang="en-US" altLang="zh-TW" sz="1600"/>
              <a:t>end </a:t>
            </a:r>
            <a:r>
              <a:rPr lang="en-US" altLang="zh-TW" sz="1600" b="1" i="1"/>
              <a:t>eqcomp4</a:t>
            </a:r>
            <a:r>
              <a:rPr lang="en-US" altLang="zh-TW" sz="1600"/>
              <a:t>;</a:t>
            </a:r>
          </a:p>
          <a:p>
            <a:endParaRPr lang="en-US" altLang="en-US"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Syntax to create data objects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In entity declarations</a:t>
            </a:r>
          </a:p>
        </p:txBody>
      </p:sp>
      <p:sp>
        <p:nvSpPr>
          <p:cNvPr id="15364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2. Identifiers, data objects and data types ver.6a</a:t>
            </a:r>
          </a:p>
        </p:txBody>
      </p:sp>
      <p:sp>
        <p:nvSpPr>
          <p:cNvPr id="15365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5C52E9F-A57A-4330-8585-25F4B57E0BA8}" type="slidenum">
              <a:rPr lang="en-US" altLang="en-US" smtClean="0">
                <a:solidFill>
                  <a:srgbClr val="FFFFFF"/>
                </a:solidFill>
              </a:rPr>
              <a:pPr/>
              <a:t>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pic>
        <p:nvPicPr>
          <p:cNvPr id="15366" name="Picture 5" descr="MCj043263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098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728</TotalTime>
  <Words>3367</Words>
  <Application>Microsoft Office PowerPoint</Application>
  <PresentationFormat>On-screen Show (4:3)</PresentationFormat>
  <Paragraphs>782</Paragraphs>
  <Slides>55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58" baseType="lpstr">
      <vt:lpstr>Clarity</vt:lpstr>
      <vt:lpstr>Document</vt:lpstr>
      <vt:lpstr>Worksheet</vt:lpstr>
      <vt:lpstr>VHDL 2 Identifiers, data objects and data types </vt:lpstr>
      <vt:lpstr>Identifiers  It is about how to create names</vt:lpstr>
      <vt:lpstr>Rules for Identifiers</vt:lpstr>
      <vt:lpstr>Example:  a,b,equals are Identifiers of signals</vt:lpstr>
      <vt:lpstr>Data objects</vt:lpstr>
      <vt:lpstr>Data objects</vt:lpstr>
      <vt:lpstr>Data objects: 3 different objects</vt:lpstr>
      <vt:lpstr>Recall:  if a signal is used as input/output declared in port</vt:lpstr>
      <vt:lpstr>Syntax to create data objects</vt:lpstr>
      <vt:lpstr>Constants with initialized values</vt:lpstr>
      <vt:lpstr>Signals with initialized values</vt:lpstr>
      <vt:lpstr>Variables with initialized values</vt:lpstr>
      <vt:lpstr>Signal and variable assignments </vt:lpstr>
      <vt:lpstr>Exercise 2.1: On signals</vt:lpstr>
      <vt:lpstr>Data types</vt:lpstr>
      <vt:lpstr>Data types</vt:lpstr>
      <vt:lpstr>Data types</vt:lpstr>
      <vt:lpstr>Types must match</vt:lpstr>
      <vt:lpstr>Exercise 2.2: (a) Declare a signal “signx” with type bit in line 2 (b) Can you assign an IO  mode to this signal (Yes or No) , and why? Answer:______________________________</vt:lpstr>
      <vt:lpstr>Exercise 2.3:  (a) Where do you specify the types for signals? (b) Draw the schematic of this circuit.</vt:lpstr>
      <vt:lpstr>Revision (so far we learned) (w3 begins)</vt:lpstr>
      <vt:lpstr>Exercise: 2.4:</vt:lpstr>
      <vt:lpstr>Different data types</vt:lpstr>
      <vt:lpstr> </vt:lpstr>
      <vt:lpstr>Examples of some common types</vt:lpstr>
      <vt:lpstr>Boolean, Bit Types </vt:lpstr>
      <vt:lpstr>Integer type (depends on your tool; it uses large amount of logic circuits for the implementation of integer/float operators) E.g.</vt:lpstr>
      <vt:lpstr>Floating type</vt:lpstr>
      <vt:lpstr>Enumeration types:</vt:lpstr>
      <vt:lpstr>Enumeration types:</vt:lpstr>
      <vt:lpstr>Exercises 2.5</vt:lpstr>
      <vt:lpstr>Define </vt:lpstr>
      <vt:lpstr>Std_logic_vector (array of bits) for bus implementation</vt:lpstr>
      <vt:lpstr>Exercise 2.6 Difference between “to” and “downto”  </vt:lpstr>
      <vt:lpstr>An advanced topic</vt:lpstr>
      <vt:lpstr>Resolved logic concept (Multi-value Signal logic)</vt:lpstr>
      <vt:lpstr>Resolved signal concept</vt:lpstr>
      <vt:lpstr>Resolved signal concept</vt:lpstr>
      <vt:lpstr>Type Std_logic and std_ulogic</vt:lpstr>
      <vt:lpstr>Although VHDL allows resolved types, but Xilinx has not implemented it</vt:lpstr>
      <vt:lpstr>Standard logic type and resolved logic (Multi-Value Signal Types)</vt:lpstr>
      <vt:lpstr>To use the library, add the two lines at the front</vt:lpstr>
      <vt:lpstr>The 9-valued logic standard logic system of IEEE_1164, It specifies the possible states of a signal(Multi-Value Signal Types)</vt:lpstr>
      <vt:lpstr>Resolved rules of the 9-level logic</vt:lpstr>
      <vt:lpstr>Exercise 2.7: Resolution table when two std_logic signals S1,S2 meet (X=forcing unknown, Z=float)</vt:lpstr>
      <vt:lpstr>From: http://zeus.phys.uconn.edu/wiki/index.php/VHDL_tutorial</vt:lpstr>
      <vt:lpstr>Understanding multi-level logic using Ohms law</vt:lpstr>
      <vt:lpstr>Calculation Example</vt:lpstr>
      <vt:lpstr>Examples (you can use Ohms and  Kirchhoff  laws to verify results)</vt:lpstr>
      <vt:lpstr>More examples</vt:lpstr>
      <vt:lpstr>Exercise 2.8: use Ohms and  Kirchhoff  laws to verify results</vt:lpstr>
      <vt:lpstr>Answer 2.8A</vt:lpstr>
      <vt:lpstr>Alternative answers for exercise 2.8</vt:lpstr>
      <vt:lpstr>Appendix 1 Example of using IEEE1164 </vt:lpstr>
      <vt:lpstr>Quick Revision</vt:lpstr>
    </vt:vector>
  </TitlesOfParts>
  <Company>CUHK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khwong</dc:creator>
  <cp:lastModifiedBy>khwong</cp:lastModifiedBy>
  <cp:revision>90</cp:revision>
  <cp:lastPrinted>2016-01-18T03:39:37Z</cp:lastPrinted>
  <dcterms:created xsi:type="dcterms:W3CDTF">2008-08-26T08:50:20Z</dcterms:created>
  <dcterms:modified xsi:type="dcterms:W3CDTF">2016-01-19T02:43:19Z</dcterms:modified>
</cp:coreProperties>
</file>