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7" r:id="rId2"/>
    <p:sldId id="286" r:id="rId3"/>
    <p:sldId id="300" r:id="rId4"/>
    <p:sldId id="305" r:id="rId5"/>
    <p:sldId id="316" r:id="rId6"/>
    <p:sldId id="315" r:id="rId7"/>
    <p:sldId id="317" r:id="rId8"/>
    <p:sldId id="258" r:id="rId9"/>
    <p:sldId id="259" r:id="rId10"/>
    <p:sldId id="301" r:id="rId11"/>
    <p:sldId id="296" r:id="rId12"/>
    <p:sldId id="302" r:id="rId13"/>
    <p:sldId id="289" r:id="rId14"/>
    <p:sldId id="287" r:id="rId15"/>
    <p:sldId id="303" r:id="rId16"/>
    <p:sldId id="267" r:id="rId17"/>
    <p:sldId id="268" r:id="rId18"/>
    <p:sldId id="269" r:id="rId19"/>
    <p:sldId id="311" r:id="rId20"/>
    <p:sldId id="272" r:id="rId21"/>
    <p:sldId id="312" r:id="rId22"/>
    <p:sldId id="307" r:id="rId23"/>
    <p:sldId id="293" r:id="rId24"/>
    <p:sldId id="277" r:id="rId25"/>
    <p:sldId id="288" r:id="rId26"/>
    <p:sldId id="304" r:id="rId27"/>
    <p:sldId id="283" r:id="rId28"/>
    <p:sldId id="313" r:id="rId29"/>
    <p:sldId id="318" r:id="rId30"/>
    <p:sldId id="297" r:id="rId31"/>
    <p:sldId id="298" r:id="rId32"/>
    <p:sldId id="284" r:id="rId33"/>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43" autoAdjust="0"/>
  </p:normalViewPr>
  <p:slideViewPr>
    <p:cSldViewPr>
      <p:cViewPr varScale="1">
        <p:scale>
          <a:sx n="52" d="100"/>
          <a:sy n="52" d="100"/>
        </p:scale>
        <p:origin x="170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panose="02020500000000000000" pitchFamily="18" charset="-120"/>
              </a:defRPr>
            </a:lvl1pPr>
          </a:lstStyle>
          <a:p>
            <a:pPr>
              <a:defRPr/>
            </a:pPr>
            <a:endParaRPr lang="en-US" altLang="zh-TW"/>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panose="02020500000000000000" pitchFamily="18" charset="-12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panose="02020500000000000000" pitchFamily="18" charset="-120"/>
              </a:defRPr>
            </a:lvl1pPr>
          </a:lstStyle>
          <a:p>
            <a:pPr>
              <a:defRPr/>
            </a:pPr>
            <a:endParaRPr lang="en-US" altLang="zh-TW"/>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a typeface="新細明體" panose="02020500000000000000" pitchFamily="18" charset="-120"/>
              </a:defRPr>
            </a:lvl1pPr>
          </a:lstStyle>
          <a:p>
            <a:pPr>
              <a:defRPr/>
            </a:pPr>
            <a:fld id="{9EA9C026-F4B7-42F7-B26B-2FC8D76F672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icro.magnet.fsu.edu/primer/java/digitalimaging/ccd/virtual2/"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micro.magnet.fsu.edu/primer/digitalimaging/cmosimagesensors.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Edward_Snowden"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hknotebook.com/nop/cuhk/" TargetMode="External"/><Relationship Id="rId4" Type="http://schemas.openxmlformats.org/officeDocument/2006/relationships/hyperlink" Target="http://www.octopus.com.hk/customer-service/octopus-service-point/en/index.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bm.com/smarterplanet/us/en/smarter_computing/article/atomic_scale_memory.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18712702-08C5-41ED-9B99-AFA3430DECFB}" type="slidenum">
              <a:rPr lang="en-US" altLang="zh-TW" smtClean="0"/>
              <a:pPr>
                <a:spcBef>
                  <a:spcPct val="0"/>
                </a:spcBef>
              </a:pPr>
              <a:t>1</a:t>
            </a:fld>
            <a:endParaRPr lang="en-US" altLang="zh-TW"/>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US" altLang="zh-HK">
                <a:latin typeface="Arial" panose="020B0604020202020204" pitchFamily="34" charset="0"/>
                <a:ea typeface="新細明體" panose="02020500000000000000" charset="-120"/>
              </a:rPr>
              <a:t>https://en.wikipedia.org/wiki/Binary_prefix</a:t>
            </a:r>
          </a:p>
          <a:p>
            <a:endParaRPr lang="zh-HK" altLang="en-US">
              <a:latin typeface="Arial" panose="020B0604020202020204" pitchFamily="34" charset="0"/>
              <a:ea typeface="新細明體" panose="02020500000000000000" charset="-120"/>
            </a:endParaRPr>
          </a:p>
        </p:txBody>
      </p:sp>
      <p:sp>
        <p:nvSpPr>
          <p:cNvPr id="27652" name="Slide Number Placeholder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新細明體" panose="02020500000000000000" charset="-120"/>
              </a:defRPr>
            </a:lvl1pPr>
            <a:lvl2pPr marL="742950" indent="-285750">
              <a:defRPr kumimoji="1">
                <a:solidFill>
                  <a:schemeClr val="tx1"/>
                </a:solidFill>
                <a:latin typeface="Arial" panose="020B0604020202020204" pitchFamily="34" charset="0"/>
                <a:ea typeface="新細明體" panose="02020500000000000000" charset="-120"/>
              </a:defRPr>
            </a:lvl2pPr>
            <a:lvl3pPr marL="1143000" indent="-228600">
              <a:defRPr kumimoji="1">
                <a:solidFill>
                  <a:schemeClr val="tx1"/>
                </a:solidFill>
                <a:latin typeface="Arial" panose="020B0604020202020204" pitchFamily="34" charset="0"/>
                <a:ea typeface="新細明體" panose="02020500000000000000" charset="-120"/>
              </a:defRPr>
            </a:lvl3pPr>
            <a:lvl4pPr marL="1600200" indent="-228600">
              <a:defRPr kumimoji="1">
                <a:solidFill>
                  <a:schemeClr val="tx1"/>
                </a:solidFill>
                <a:latin typeface="Arial" panose="020B0604020202020204" pitchFamily="34" charset="0"/>
                <a:ea typeface="新細明體" panose="02020500000000000000" charset="-120"/>
              </a:defRPr>
            </a:lvl4pPr>
            <a:lvl5pPr marL="2057400" indent="-228600">
              <a:defRPr kumimoji="1">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charset="-120"/>
              </a:defRPr>
            </a:lvl9pPr>
          </a:lstStyle>
          <a:p>
            <a:fld id="{12E7D244-6DD5-4B6E-AC2E-63C76705FAFB}" type="slidenum">
              <a:rPr lang="en-US" altLang="zh-TW" smtClean="0"/>
              <a:pPr/>
              <a:t>14</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D801E8E3-D5E9-4968-9B29-B5019AADA089}" type="slidenum">
              <a:rPr lang="en-US" altLang="zh-TW" smtClean="0"/>
              <a:pPr>
                <a:spcBef>
                  <a:spcPct val="0"/>
                </a:spcBef>
              </a:pPr>
              <a:t>16</a:t>
            </a:fld>
            <a:endParaRPr lang="en-US" altLang="zh-TW"/>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CDDA77FC-8868-4E09-87E1-227023E0BBC3}" type="slidenum">
              <a:rPr lang="en-US" altLang="zh-TW" smtClean="0"/>
              <a:pPr>
                <a:spcBef>
                  <a:spcPct val="0"/>
                </a:spcBef>
              </a:pPr>
              <a:t>17</a:t>
            </a:fld>
            <a:endParaRPr lang="en-US" altLang="zh-TW"/>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CE296643-3FCF-4EAA-880A-0D1EB888A575}" type="slidenum">
              <a:rPr lang="en-US" altLang="zh-TW" smtClean="0"/>
              <a:pPr>
                <a:spcBef>
                  <a:spcPct val="0"/>
                </a:spcBef>
              </a:pPr>
              <a:t>18</a:t>
            </a:fld>
            <a:endParaRPr lang="en-US" altLang="zh-TW"/>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ea typeface="新細明體" panose="02020500000000000000" charset="-120"/>
                <a:hlinkClick r:id="rId3"/>
              </a:rPr>
              <a:t>http://www.micro.magnet.fsu.edu/primer/java/digitalimaging/ccd/virtual2/</a:t>
            </a:r>
            <a:endParaRPr lang="en-US" altLang="en-US">
              <a:latin typeface="Arial" panose="020B0604020202020204" pitchFamily="34" charset="0"/>
              <a:ea typeface="新細明體" panose="02020500000000000000" charset="-120"/>
            </a:endParaRPr>
          </a:p>
          <a:p>
            <a:pPr eaLnBrk="1" hangingPunct="1"/>
            <a:endParaRPr lang="en-US" altLang="en-US">
              <a:latin typeface="Arial" panose="020B0604020202020204" pitchFamily="34" charset="0"/>
              <a:ea typeface="新細明體" panose="02020500000000000000" charset="-120"/>
            </a:endParaRPr>
          </a:p>
          <a:p>
            <a:pPr eaLnBrk="1" hangingPunct="1"/>
            <a:r>
              <a:rPr lang="en-US" altLang="en-US">
                <a:latin typeface="Arial" panose="020B0604020202020204" pitchFamily="34" charset="0"/>
                <a:ea typeface="新細明體" panose="02020500000000000000" charset="-120"/>
                <a:hlinkClick r:id="rId4"/>
              </a:rPr>
              <a:t>http://www.micro.magnet.fsu.edu/primer/digitalimaging/cmosimagesensors.html</a:t>
            </a:r>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a:latin typeface="Arial" panose="020B0604020202020204" pitchFamily="34" charset="0"/>
              <a:ea typeface="新細明體" panose="02020500000000000000" charset="-120"/>
            </a:endParaRPr>
          </a:p>
        </p:txBody>
      </p:sp>
      <p:sp>
        <p:nvSpPr>
          <p:cNvPr id="36868" name="Slide Number Placehold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11BA792C-109F-4DEC-B8C5-FED27678B3E0}" type="slidenum">
              <a:rPr lang="en-US" altLang="en-US" smtClean="0"/>
              <a:pPr>
                <a:spcBef>
                  <a:spcPct val="0"/>
                </a:spcBef>
              </a:pPr>
              <a:t>19</a:t>
            </a:fld>
            <a:endParaRPr lang="en-US" altLang="en-US"/>
          </a:p>
        </p:txBody>
      </p:sp>
      <p:sp>
        <p:nvSpPr>
          <p:cNvPr id="36869" name="Header Placeholder 4"/>
          <p:cNvSpPr>
            <a:spLocks noGrp="1"/>
          </p:cNvSpPr>
          <p:nvPr>
            <p:ph type="hdr" sz="quarter"/>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r>
              <a:rPr lang="en-US" altLang="en-US"/>
              <a:t>CUHK Summer Institute 2014 - ERGM 1424 Basics of Image Processing</a:t>
            </a:r>
          </a:p>
        </p:txBody>
      </p:sp>
      <p:sp>
        <p:nvSpPr>
          <p:cNvPr id="36870" name="Date Placeholder 5"/>
          <p:cNvSpPr>
            <a:spLocks noGrp="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r>
              <a:rPr lang="en-US" altLang="en-US"/>
              <a:t>July 2014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26E4E4FE-9457-4EB6-89CB-B3ADEF6AE5B9}" type="slidenum">
              <a:rPr lang="en-US" altLang="zh-TW" smtClean="0"/>
              <a:pPr>
                <a:spcBef>
                  <a:spcPct val="0"/>
                </a:spcBef>
              </a:pPr>
              <a:t>20</a:t>
            </a:fld>
            <a:endParaRPr lang="en-US" altLang="zh-TW"/>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0F71043A-6608-4ECF-9418-28A1B6294E92}" type="slidenum">
              <a:rPr lang="en-US" altLang="zh-TW" smtClean="0"/>
              <a:pPr>
                <a:spcBef>
                  <a:spcPct val="0"/>
                </a:spcBef>
              </a:pPr>
              <a:t>24</a:t>
            </a:fld>
            <a:endParaRPr lang="en-US" altLang="zh-TW"/>
          </a:p>
        </p:txBody>
      </p:sp>
      <p:sp>
        <p:nvSpPr>
          <p:cNvPr id="44035" name="Rectangle 2"/>
          <p:cNvSpPr>
            <a:spLocks noGrp="1" noRot="1" noChangeAspect="1" noChangeArrowheads="1" noTextEdit="1"/>
          </p:cNvSpPr>
          <p:nvPr>
            <p:ph type="sldImg"/>
          </p:nvPr>
        </p:nvSpPr>
        <p:spPr>
          <a:xfrm>
            <a:off x="1143000" y="685800"/>
            <a:ext cx="4573588" cy="3430588"/>
          </a:xfrm>
          <a:ln/>
        </p:spPr>
      </p:sp>
      <p:sp>
        <p:nvSpPr>
          <p:cNvPr id="44036" name="Rectangle 3"/>
          <p:cNvSpPr>
            <a:spLocks noGrp="1" noChangeArrowheads="1"/>
          </p:cNvSpPr>
          <p:nvPr>
            <p:ph type="body" idx="1"/>
          </p:nvPr>
        </p:nvSpPr>
        <p:spPr>
          <a:xfrm>
            <a:off x="685800" y="4344988"/>
            <a:ext cx="5486400" cy="4113212"/>
          </a:xfrm>
          <a:noFill/>
        </p:spPr>
        <p:txBody>
          <a:bodyPr/>
          <a:lstStyle/>
          <a:p>
            <a:pPr eaLnBrk="1" hangingPunct="1"/>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6B643DCA-B4B1-4FCF-9720-E34DFFF64786}" type="slidenum">
              <a:rPr lang="en-US" altLang="zh-TW" smtClean="0"/>
              <a:pPr>
                <a:spcBef>
                  <a:spcPct val="0"/>
                </a:spcBef>
              </a:pPr>
              <a:t>27</a:t>
            </a:fld>
            <a:endParaRPr lang="en-US" altLang="zh-TW"/>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B3C0EABE-A6D3-4C5C-8D69-FAAE7FE085AF}" type="slidenum">
              <a:rPr lang="en-US" altLang="zh-TW" smtClean="0"/>
              <a:pPr>
                <a:spcBef>
                  <a:spcPct val="0"/>
                </a:spcBef>
              </a:pPr>
              <a:t>30</a:t>
            </a:fld>
            <a:endParaRPr lang="en-US" altLang="zh-TW"/>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BBF45B15-72ED-4143-A01A-A0F8B82A570C}" type="slidenum">
              <a:rPr lang="en-US" altLang="zh-TW" smtClean="0"/>
              <a:pPr>
                <a:spcBef>
                  <a:spcPct val="0"/>
                </a:spcBef>
              </a:pPr>
              <a:t>32</a:t>
            </a:fld>
            <a:endParaRPr lang="en-US" altLang="zh-TW"/>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a typeface="新細明體" panose="02020500000000000000"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a:t>References:</a:t>
            </a:r>
            <a:endParaRPr lang="en-US" dirty="0">
              <a:hlinkClick r:id="rId3"/>
            </a:endParaRPr>
          </a:p>
          <a:p>
            <a:pPr marL="171450" indent="-171450" eaLnBrk="1" hangingPunct="1">
              <a:buFont typeface="Arial" panose="020B0604020202020204" pitchFamily="34" charset="0"/>
              <a:buChar char="•"/>
              <a:defRPr/>
            </a:pPr>
            <a:r>
              <a:rPr lang="en-US" dirty="0">
                <a:hlinkClick r:id="rId3"/>
              </a:rPr>
              <a:t>http://en.wikipedia.org/wiki/Edward_Snowden</a:t>
            </a:r>
            <a:endParaRPr lang="en-US" dirty="0"/>
          </a:p>
          <a:p>
            <a:pPr marL="171450" indent="-171450" eaLnBrk="1" hangingPunct="1">
              <a:buFont typeface="Arial" panose="020B0604020202020204" pitchFamily="34" charset="0"/>
              <a:buChar char="•"/>
              <a:defRPr/>
            </a:pPr>
            <a:r>
              <a:rPr lang="en-US" dirty="0">
                <a:hlinkClick r:id="rId4"/>
              </a:rPr>
              <a:t>http://www.octopus.com.hk/customer-service/octopus-service-point/en/index.html</a:t>
            </a:r>
            <a:endParaRPr lang="en-US" dirty="0">
              <a:hlinkClick r:id="rId5"/>
            </a:endParaRPr>
          </a:p>
          <a:p>
            <a:pPr eaLnBrk="1" hangingPunct="1">
              <a:defRPr/>
            </a:pPr>
            <a:endParaRPr lang="en-US" dirty="0"/>
          </a:p>
        </p:txBody>
      </p:sp>
      <p:sp>
        <p:nvSpPr>
          <p:cNvPr id="8196" name="Slide Number Placehold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3C11F602-5DB8-4A33-8650-58B1C0D13DF7}" type="slidenum">
              <a:rPr lang="en-US" altLang="zh-TW" smtClean="0"/>
              <a:pPr>
                <a:spcBef>
                  <a:spcPct val="0"/>
                </a:spcBef>
              </a:pPr>
              <a:t>3</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a:latin typeface="Arial" panose="020B0604020202020204" pitchFamily="34" charset="0"/>
              <a:ea typeface="新細明體" panose="02020500000000000000" charset="-120"/>
            </a:endParaRPr>
          </a:p>
        </p:txBody>
      </p:sp>
      <p:sp>
        <p:nvSpPr>
          <p:cNvPr id="10244" name="Slide Number Placehold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1506210E-CEC8-491B-8685-784D98F5D727}" type="slidenum">
              <a:rPr lang="en-US" altLang="zh-TW" smtClean="0"/>
              <a:pPr>
                <a:spcBef>
                  <a:spcPct val="0"/>
                </a:spcBef>
              </a:pPr>
              <a:t>4</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r>
              <a:rPr lang="en-US" altLang="zh-HK">
                <a:latin typeface="Arial" panose="020B0604020202020204" pitchFamily="34" charset="0"/>
                <a:ea typeface="新細明體" panose="02020500000000000000" charset="-120"/>
              </a:rPr>
              <a:t>Play a video clip showing the operation of the 3D printer.</a:t>
            </a:r>
          </a:p>
        </p:txBody>
      </p:sp>
      <p:sp>
        <p:nvSpPr>
          <p:cNvPr id="13316" name="Slide Number Placehold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F4A0F0EC-FB46-4604-8A7F-19C099E362DC}" type="slidenum">
              <a:rPr lang="en-US" altLang="zh-TW" smtClean="0"/>
              <a:pPr>
                <a:spcBef>
                  <a:spcPct val="0"/>
                </a:spcBef>
              </a:pPr>
              <a:t>6</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324DB10A-4CD7-471A-B39A-11CCD3FD1A57}" type="slidenum">
              <a:rPr lang="en-US" altLang="zh-TW" smtClean="0"/>
              <a:pPr>
                <a:spcBef>
                  <a:spcPct val="0"/>
                </a:spcBef>
              </a:pPr>
              <a:t>8</a:t>
            </a:fld>
            <a:endParaRPr lang="en-US" altLang="zh-TW"/>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E6AECF8B-DBB5-438E-8CE2-F3F19EE43302}" type="slidenum">
              <a:rPr lang="en-US" altLang="zh-TW" smtClean="0"/>
              <a:pPr>
                <a:spcBef>
                  <a:spcPct val="0"/>
                </a:spcBef>
              </a:pPr>
              <a:t>9</a:t>
            </a:fld>
            <a:endParaRPr lang="en-US" altLang="zh-TW"/>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171450" indent="-171450" eaLnBrk="1" hangingPunct="1">
              <a:buClr>
                <a:srgbClr val="CC0099"/>
              </a:buClr>
              <a:buFontTx/>
              <a:buChar char="•"/>
            </a:pPr>
            <a:r>
              <a:rPr lang="en-US" altLang="zh-TW" dirty="0">
                <a:latin typeface="Arial" panose="020B0604020202020204" pitchFamily="34" charset="0"/>
                <a:ea typeface="新細明體" panose="02020500000000000000" charset="-120"/>
              </a:rPr>
              <a:t>Mobile Tech</a:t>
            </a:r>
          </a:p>
          <a:p>
            <a:pPr marL="171450" indent="-171450" eaLnBrk="1" hangingPunct="1">
              <a:buClr>
                <a:srgbClr val="CC0099"/>
              </a:buClr>
              <a:buFontTx/>
              <a:buChar char="•"/>
            </a:pPr>
            <a:r>
              <a:rPr lang="en-US" altLang="zh-TW" dirty="0">
                <a:latin typeface="Arial" panose="020B0604020202020204" pitchFamily="34" charset="0"/>
                <a:ea typeface="新細明體" panose="02020500000000000000" charset="-120"/>
              </a:rPr>
              <a:t>Video Tech</a:t>
            </a:r>
          </a:p>
          <a:p>
            <a:pPr marL="171450" indent="-171450" eaLnBrk="1" hangingPunct="1">
              <a:buClr>
                <a:srgbClr val="CC0099"/>
              </a:buClr>
              <a:buFontTx/>
              <a:buChar char="•"/>
            </a:pPr>
            <a:r>
              <a:rPr lang="en-US" altLang="zh-TW" dirty="0">
                <a:latin typeface="Arial" panose="020B0604020202020204" pitchFamily="34" charset="0"/>
                <a:ea typeface="新細明體" panose="02020500000000000000" charset="-120"/>
              </a:rPr>
              <a:t>Audio Tech</a:t>
            </a:r>
          </a:p>
          <a:p>
            <a:pPr marL="171450" indent="-171450" eaLnBrk="1" hangingPunct="1">
              <a:buClr>
                <a:srgbClr val="CC0099"/>
              </a:buClr>
              <a:buFontTx/>
              <a:buChar char="•"/>
            </a:pPr>
            <a:r>
              <a:rPr lang="en-US" altLang="zh-TW" dirty="0">
                <a:latin typeface="Arial" panose="020B0604020202020204" pitchFamily="34" charset="0"/>
                <a:ea typeface="新細明體" panose="02020500000000000000" charset="-120"/>
              </a:rPr>
              <a:t>Storage Tech</a:t>
            </a:r>
          </a:p>
          <a:p>
            <a:pPr marL="171450" indent="-171450" eaLnBrk="1" hangingPunct="1">
              <a:buClr>
                <a:srgbClr val="CC0099"/>
              </a:buClr>
              <a:buFontTx/>
              <a:buChar char="•"/>
            </a:pPr>
            <a:r>
              <a:rPr lang="en-US" altLang="zh-TW" dirty="0">
                <a:latin typeface="Arial" panose="020B0604020202020204" pitchFamily="34" charset="0"/>
                <a:ea typeface="新細明體" panose="02020500000000000000" charset="-120"/>
              </a:rPr>
              <a:t>Interface Tech</a:t>
            </a:r>
          </a:p>
          <a:p>
            <a:pPr marL="171450" indent="-171450" eaLnBrk="1" hangingPunct="1">
              <a:buClr>
                <a:srgbClr val="CC0099"/>
              </a:buClr>
              <a:buFontTx/>
              <a:buChar char="•"/>
            </a:pPr>
            <a:r>
              <a:rPr lang="en-US" altLang="zh-TW" dirty="0">
                <a:latin typeface="Arial" panose="020B0604020202020204" pitchFamily="34" charset="0"/>
                <a:ea typeface="新細明體" panose="02020500000000000000" charset="-120"/>
              </a:rPr>
              <a:t>Communication Tech</a:t>
            </a:r>
          </a:p>
          <a:p>
            <a:pPr marL="171450" indent="-171450" eaLnBrk="1" hangingPunct="1">
              <a:buClr>
                <a:srgbClr val="CC0099"/>
              </a:buClr>
              <a:buFontTx/>
              <a:buChar char="•"/>
            </a:pPr>
            <a:r>
              <a:rPr lang="en-US" altLang="zh-TW" dirty="0">
                <a:latin typeface="Arial" panose="020B0604020202020204" pitchFamily="34" charset="0"/>
                <a:ea typeface="新細明體" panose="02020500000000000000" charset="-120"/>
              </a:rPr>
              <a:t>Computing Tech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zh-HK" altLang="en-US">
              <a:latin typeface="Arial" panose="020B0604020202020204" pitchFamily="34" charset="0"/>
              <a:ea typeface="新細明體" panose="02020500000000000000" charset="-120"/>
            </a:endParaRPr>
          </a:p>
        </p:txBody>
      </p:sp>
      <p:sp>
        <p:nvSpPr>
          <p:cNvPr id="20484" name="Slide Number Placeholder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新細明體" panose="02020500000000000000" charset="-120"/>
              </a:defRPr>
            </a:lvl1pPr>
            <a:lvl2pPr marL="742950" indent="-285750">
              <a:defRPr kumimoji="1">
                <a:solidFill>
                  <a:schemeClr val="tx1"/>
                </a:solidFill>
                <a:latin typeface="Arial" panose="020B0604020202020204" pitchFamily="34" charset="0"/>
                <a:ea typeface="新細明體" panose="02020500000000000000" charset="-120"/>
              </a:defRPr>
            </a:lvl2pPr>
            <a:lvl3pPr marL="1143000" indent="-228600">
              <a:defRPr kumimoji="1">
                <a:solidFill>
                  <a:schemeClr val="tx1"/>
                </a:solidFill>
                <a:latin typeface="Arial" panose="020B0604020202020204" pitchFamily="34" charset="0"/>
                <a:ea typeface="新細明體" panose="02020500000000000000" charset="-120"/>
              </a:defRPr>
            </a:lvl3pPr>
            <a:lvl4pPr marL="1600200" indent="-228600">
              <a:defRPr kumimoji="1">
                <a:solidFill>
                  <a:schemeClr val="tx1"/>
                </a:solidFill>
                <a:latin typeface="Arial" panose="020B0604020202020204" pitchFamily="34" charset="0"/>
                <a:ea typeface="新細明體" panose="02020500000000000000" charset="-120"/>
              </a:defRPr>
            </a:lvl4pPr>
            <a:lvl5pPr marL="2057400" indent="-228600">
              <a:defRPr kumimoji="1">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charset="-120"/>
              </a:defRPr>
            </a:lvl9pPr>
          </a:lstStyle>
          <a:p>
            <a:fld id="{F7A1F8C3-D199-4C4A-AEC1-4E5D9CF5096A}" type="slidenum">
              <a:rPr lang="en-US" altLang="zh-TW" smtClean="0"/>
              <a:pPr/>
              <a:t>10</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E70C29C3-AF29-4608-96CD-2C62DDA5C1A7}" type="slidenum">
              <a:rPr lang="en-US" altLang="zh-TW" smtClean="0"/>
              <a:pPr>
                <a:spcBef>
                  <a:spcPct val="0"/>
                </a:spcBef>
              </a:pPr>
              <a:t>11</a:t>
            </a:fld>
            <a:endParaRPr lang="en-US" altLang="zh-TW"/>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新細明體" panose="02020500000000000000"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eaLnBrk="1" hangingPunct="1"/>
            <a:r>
              <a:rPr lang="en-US" altLang="en-US">
                <a:latin typeface="Arial" panose="020B0604020202020204" pitchFamily="34" charset="0"/>
                <a:ea typeface="新細明體" panose="02020500000000000000" charset="-120"/>
              </a:rPr>
              <a:t>IBM Atomic Storage: </a:t>
            </a:r>
            <a:r>
              <a:rPr lang="en-US" altLang="en-US">
                <a:latin typeface="Arial" panose="020B0604020202020204" pitchFamily="34" charset="0"/>
                <a:ea typeface="新細明體" panose="02020500000000000000" charset="-120"/>
                <a:hlinkClick r:id="rId3"/>
              </a:rPr>
              <a:t>http://www.ibm.com/smarterplanet/us/en/smarter_computing/article/atomic_scale_memory.html</a:t>
            </a:r>
            <a:endParaRPr lang="en-US" altLang="en-US">
              <a:latin typeface="Arial" panose="020B0604020202020204" pitchFamily="34" charset="0"/>
              <a:ea typeface="新細明體" panose="02020500000000000000" charset="-120"/>
            </a:endParaRPr>
          </a:p>
          <a:p>
            <a:pPr eaLnBrk="1" hangingPunct="1"/>
            <a:endParaRPr lang="en-US" altLang="en-US">
              <a:latin typeface="Arial" panose="020B0604020202020204" pitchFamily="34" charset="0"/>
              <a:ea typeface="新細明體" panose="02020500000000000000" charset="-120"/>
            </a:endParaRPr>
          </a:p>
          <a:p>
            <a:pPr eaLnBrk="1" hangingPunct="1"/>
            <a:endParaRPr lang="en-US" altLang="en-US">
              <a:latin typeface="Arial" panose="020B0604020202020204" pitchFamily="34" charset="0"/>
              <a:ea typeface="新細明體" panose="02020500000000000000" charset="-120"/>
            </a:endParaRPr>
          </a:p>
        </p:txBody>
      </p:sp>
      <p:sp>
        <p:nvSpPr>
          <p:cNvPr id="24580" name="Slide Number Placehold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charset="-120"/>
              </a:defRPr>
            </a:lvl9pPr>
          </a:lstStyle>
          <a:p>
            <a:pPr>
              <a:spcBef>
                <a:spcPct val="0"/>
              </a:spcBef>
            </a:pPr>
            <a:fld id="{C69F7D4D-E2B9-4B39-8176-9CEDD70052BE}" type="slidenum">
              <a:rPr lang="en-US" altLang="zh-TW" smtClean="0"/>
              <a:pPr>
                <a:spcBef>
                  <a:spcPct val="0"/>
                </a:spcBef>
              </a:pPr>
              <a:t>12</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grpSp>
      <p:sp>
        <p:nvSpPr>
          <p:cNvPr id="6156"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zh-TW" altLang="en-US" noProof="0"/>
              <a:t>按一下以編輯母片標題樣式</a:t>
            </a:r>
          </a:p>
        </p:txBody>
      </p:sp>
      <p:sp>
        <p:nvSpPr>
          <p:cNvPr id="615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zh-TW" altLang="en-US" noProof="0"/>
              <a:t>按一下以編輯母片副標題樣式</a:t>
            </a:r>
          </a:p>
        </p:txBody>
      </p:sp>
      <p:sp>
        <p:nvSpPr>
          <p:cNvPr id="11" name="Rectangle 9"/>
          <p:cNvSpPr>
            <a:spLocks noGrp="1" noChangeArrowheads="1"/>
          </p:cNvSpPr>
          <p:nvPr>
            <p:ph type="dt" sz="half" idx="10"/>
          </p:nvPr>
        </p:nvSpPr>
        <p:spPr/>
        <p:txBody>
          <a:bodyPr/>
          <a:lstStyle>
            <a:lvl1pPr>
              <a:defRPr/>
            </a:lvl1pPr>
          </a:lstStyle>
          <a:p>
            <a:pPr>
              <a:defRPr/>
            </a:pPr>
            <a:endParaRPr lang="en-US" altLang="zh-TW"/>
          </a:p>
        </p:txBody>
      </p:sp>
      <p:sp>
        <p:nvSpPr>
          <p:cNvPr id="12" name="Rectangle 10"/>
          <p:cNvSpPr>
            <a:spLocks noGrp="1" noChangeArrowheads="1"/>
          </p:cNvSpPr>
          <p:nvPr>
            <p:ph type="ftr" sz="quarter" idx="11"/>
          </p:nvPr>
        </p:nvSpPr>
        <p:spPr/>
        <p:txBody>
          <a:bodyPr/>
          <a:lstStyle>
            <a:lvl1pPr>
              <a:defRPr/>
            </a:lvl1pPr>
          </a:lstStyle>
          <a:p>
            <a:pPr>
              <a:defRPr/>
            </a:pPr>
            <a:r>
              <a:rPr lang="en-US" altLang="zh-TW"/>
              <a:t>ENGG1000 khw, 2022-23 term2</a:t>
            </a:r>
          </a:p>
        </p:txBody>
      </p:sp>
      <p:sp>
        <p:nvSpPr>
          <p:cNvPr id="13" name="Rectangle 11"/>
          <p:cNvSpPr>
            <a:spLocks noGrp="1" noChangeArrowheads="1"/>
          </p:cNvSpPr>
          <p:nvPr>
            <p:ph type="sldNum" sz="quarter" idx="12"/>
          </p:nvPr>
        </p:nvSpPr>
        <p:spPr/>
        <p:txBody>
          <a:bodyPr/>
          <a:lstStyle>
            <a:lvl1pPr>
              <a:defRPr/>
            </a:lvl1pPr>
          </a:lstStyle>
          <a:p>
            <a:pPr>
              <a:defRPr/>
            </a:pPr>
            <a:fld id="{87EDEC15-DE88-48D9-A056-1F25789A5F22}" type="slidenum">
              <a:rPr lang="en-US" altLang="zh-TW"/>
              <a:pPr>
                <a:defRPr/>
              </a:pPr>
              <a:t>‹#›</a:t>
            </a:fld>
            <a:endParaRPr lang="en-US" altLang="zh-TW"/>
          </a:p>
        </p:txBody>
      </p:sp>
    </p:spTree>
    <p:extLst>
      <p:ext uri="{BB962C8B-B14F-4D97-AF65-F5344CB8AC3E}">
        <p14:creationId xmlns:p14="http://schemas.microsoft.com/office/powerpoint/2010/main" val="146424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6" name="Rectangle 11"/>
          <p:cNvSpPr>
            <a:spLocks noGrp="1" noChangeArrowheads="1"/>
          </p:cNvSpPr>
          <p:nvPr>
            <p:ph type="sldNum" sz="quarter" idx="12"/>
          </p:nvPr>
        </p:nvSpPr>
        <p:spPr>
          <a:ln/>
        </p:spPr>
        <p:txBody>
          <a:bodyPr/>
          <a:lstStyle>
            <a:lvl1pPr>
              <a:defRPr/>
            </a:lvl1pPr>
          </a:lstStyle>
          <a:p>
            <a:pPr>
              <a:defRPr/>
            </a:pPr>
            <a:fld id="{D664ACAA-43EF-4E10-99B8-1671F4887643}" type="slidenum">
              <a:rPr lang="en-US" altLang="zh-TW"/>
              <a:pPr>
                <a:defRPr/>
              </a:pPr>
              <a:t>‹#›</a:t>
            </a:fld>
            <a:endParaRPr lang="en-US" altLang="zh-TW"/>
          </a:p>
        </p:txBody>
      </p:sp>
    </p:spTree>
    <p:extLst>
      <p:ext uri="{BB962C8B-B14F-4D97-AF65-F5344CB8AC3E}">
        <p14:creationId xmlns:p14="http://schemas.microsoft.com/office/powerpoint/2010/main" val="306667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6" name="Rectangle 11"/>
          <p:cNvSpPr>
            <a:spLocks noGrp="1" noChangeArrowheads="1"/>
          </p:cNvSpPr>
          <p:nvPr>
            <p:ph type="sldNum" sz="quarter" idx="12"/>
          </p:nvPr>
        </p:nvSpPr>
        <p:spPr>
          <a:ln/>
        </p:spPr>
        <p:txBody>
          <a:bodyPr/>
          <a:lstStyle>
            <a:lvl1pPr>
              <a:defRPr/>
            </a:lvl1pPr>
          </a:lstStyle>
          <a:p>
            <a:pPr>
              <a:defRPr/>
            </a:pPr>
            <a:fld id="{B4C676F7-B9A2-41A7-9CC3-097DCEF096F7}" type="slidenum">
              <a:rPr lang="en-US" altLang="zh-TW"/>
              <a:pPr>
                <a:defRPr/>
              </a:pPr>
              <a:t>‹#›</a:t>
            </a:fld>
            <a:endParaRPr lang="en-US" altLang="zh-TW"/>
          </a:p>
        </p:txBody>
      </p:sp>
    </p:spTree>
    <p:extLst>
      <p:ext uri="{BB962C8B-B14F-4D97-AF65-F5344CB8AC3E}">
        <p14:creationId xmlns:p14="http://schemas.microsoft.com/office/powerpoint/2010/main" val="53651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6" name="Rectangle 11"/>
          <p:cNvSpPr>
            <a:spLocks noGrp="1" noChangeArrowheads="1"/>
          </p:cNvSpPr>
          <p:nvPr>
            <p:ph type="sldNum" sz="quarter" idx="12"/>
          </p:nvPr>
        </p:nvSpPr>
        <p:spPr>
          <a:ln/>
        </p:spPr>
        <p:txBody>
          <a:bodyPr/>
          <a:lstStyle>
            <a:lvl1pPr>
              <a:defRPr/>
            </a:lvl1pPr>
          </a:lstStyle>
          <a:p>
            <a:pPr>
              <a:defRPr/>
            </a:pPr>
            <a:fld id="{38868AFE-E33C-47E6-819B-5F97CA201F7B}" type="slidenum">
              <a:rPr lang="en-US" altLang="zh-TW"/>
              <a:pPr>
                <a:defRPr/>
              </a:pPr>
              <a:t>‹#›</a:t>
            </a:fld>
            <a:endParaRPr lang="en-US" altLang="zh-TW"/>
          </a:p>
        </p:txBody>
      </p:sp>
    </p:spTree>
    <p:extLst>
      <p:ext uri="{BB962C8B-B14F-4D97-AF65-F5344CB8AC3E}">
        <p14:creationId xmlns:p14="http://schemas.microsoft.com/office/powerpoint/2010/main" val="62060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6" name="Rectangle 11"/>
          <p:cNvSpPr>
            <a:spLocks noGrp="1" noChangeArrowheads="1"/>
          </p:cNvSpPr>
          <p:nvPr>
            <p:ph type="sldNum" sz="quarter" idx="12"/>
          </p:nvPr>
        </p:nvSpPr>
        <p:spPr>
          <a:ln/>
        </p:spPr>
        <p:txBody>
          <a:bodyPr/>
          <a:lstStyle>
            <a:lvl1pPr>
              <a:defRPr/>
            </a:lvl1pPr>
          </a:lstStyle>
          <a:p>
            <a:pPr>
              <a:defRPr/>
            </a:pPr>
            <a:fld id="{79BA1AB1-9729-401E-A339-7C72DB8BD797}" type="slidenum">
              <a:rPr lang="en-US" altLang="zh-TW"/>
              <a:pPr>
                <a:defRPr/>
              </a:pPr>
              <a:t>‹#›</a:t>
            </a:fld>
            <a:endParaRPr lang="en-US" altLang="zh-TW"/>
          </a:p>
        </p:txBody>
      </p:sp>
    </p:spTree>
    <p:extLst>
      <p:ext uri="{BB962C8B-B14F-4D97-AF65-F5344CB8AC3E}">
        <p14:creationId xmlns:p14="http://schemas.microsoft.com/office/powerpoint/2010/main" val="375514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7" name="Rectangle 11"/>
          <p:cNvSpPr>
            <a:spLocks noGrp="1" noChangeArrowheads="1"/>
          </p:cNvSpPr>
          <p:nvPr>
            <p:ph type="sldNum" sz="quarter" idx="12"/>
          </p:nvPr>
        </p:nvSpPr>
        <p:spPr>
          <a:ln/>
        </p:spPr>
        <p:txBody>
          <a:bodyPr/>
          <a:lstStyle>
            <a:lvl1pPr>
              <a:defRPr/>
            </a:lvl1pPr>
          </a:lstStyle>
          <a:p>
            <a:pPr>
              <a:defRPr/>
            </a:pPr>
            <a:fld id="{AB3FE1E7-F1AD-43E9-BEBD-655472A02462}" type="slidenum">
              <a:rPr lang="en-US" altLang="zh-TW"/>
              <a:pPr>
                <a:defRPr/>
              </a:pPr>
              <a:t>‹#›</a:t>
            </a:fld>
            <a:endParaRPr lang="en-US" altLang="zh-TW"/>
          </a:p>
        </p:txBody>
      </p:sp>
    </p:spTree>
    <p:extLst>
      <p:ext uri="{BB962C8B-B14F-4D97-AF65-F5344CB8AC3E}">
        <p14:creationId xmlns:p14="http://schemas.microsoft.com/office/powerpoint/2010/main" val="301285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9" name="Rectangle 11"/>
          <p:cNvSpPr>
            <a:spLocks noGrp="1" noChangeArrowheads="1"/>
          </p:cNvSpPr>
          <p:nvPr>
            <p:ph type="sldNum" sz="quarter" idx="12"/>
          </p:nvPr>
        </p:nvSpPr>
        <p:spPr>
          <a:ln/>
        </p:spPr>
        <p:txBody>
          <a:bodyPr/>
          <a:lstStyle>
            <a:lvl1pPr>
              <a:defRPr/>
            </a:lvl1pPr>
          </a:lstStyle>
          <a:p>
            <a:pPr>
              <a:defRPr/>
            </a:pPr>
            <a:fld id="{A07082CD-C07E-47AC-80F1-5AEEBEA3FAED}" type="slidenum">
              <a:rPr lang="en-US" altLang="zh-TW"/>
              <a:pPr>
                <a:defRPr/>
              </a:pPr>
              <a:t>‹#›</a:t>
            </a:fld>
            <a:endParaRPr lang="en-US" altLang="zh-TW"/>
          </a:p>
        </p:txBody>
      </p:sp>
    </p:spTree>
    <p:extLst>
      <p:ext uri="{BB962C8B-B14F-4D97-AF65-F5344CB8AC3E}">
        <p14:creationId xmlns:p14="http://schemas.microsoft.com/office/powerpoint/2010/main" val="5466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5" name="Rectangle 11"/>
          <p:cNvSpPr>
            <a:spLocks noGrp="1" noChangeArrowheads="1"/>
          </p:cNvSpPr>
          <p:nvPr>
            <p:ph type="sldNum" sz="quarter" idx="12"/>
          </p:nvPr>
        </p:nvSpPr>
        <p:spPr>
          <a:ln/>
        </p:spPr>
        <p:txBody>
          <a:bodyPr/>
          <a:lstStyle>
            <a:lvl1pPr>
              <a:defRPr/>
            </a:lvl1pPr>
          </a:lstStyle>
          <a:p>
            <a:pPr>
              <a:defRPr/>
            </a:pPr>
            <a:fld id="{CA01EF8B-3943-430A-B8E2-A60CEA389EAA}" type="slidenum">
              <a:rPr lang="en-US" altLang="zh-TW"/>
              <a:pPr>
                <a:defRPr/>
              </a:pPr>
              <a:t>‹#›</a:t>
            </a:fld>
            <a:endParaRPr lang="en-US" altLang="zh-TW"/>
          </a:p>
        </p:txBody>
      </p:sp>
    </p:spTree>
    <p:extLst>
      <p:ext uri="{BB962C8B-B14F-4D97-AF65-F5344CB8AC3E}">
        <p14:creationId xmlns:p14="http://schemas.microsoft.com/office/powerpoint/2010/main" val="87048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4" name="Rectangle 11"/>
          <p:cNvSpPr>
            <a:spLocks noGrp="1" noChangeArrowheads="1"/>
          </p:cNvSpPr>
          <p:nvPr>
            <p:ph type="sldNum" sz="quarter" idx="12"/>
          </p:nvPr>
        </p:nvSpPr>
        <p:spPr>
          <a:ln/>
        </p:spPr>
        <p:txBody>
          <a:bodyPr/>
          <a:lstStyle>
            <a:lvl1pPr>
              <a:defRPr/>
            </a:lvl1pPr>
          </a:lstStyle>
          <a:p>
            <a:pPr>
              <a:defRPr/>
            </a:pPr>
            <a:fld id="{4C64CE5F-1210-456A-9F9E-1579B557A08D}" type="slidenum">
              <a:rPr lang="en-US" altLang="zh-TW"/>
              <a:pPr>
                <a:defRPr/>
              </a:pPr>
              <a:t>‹#›</a:t>
            </a:fld>
            <a:endParaRPr lang="en-US" altLang="zh-TW"/>
          </a:p>
        </p:txBody>
      </p:sp>
    </p:spTree>
    <p:extLst>
      <p:ext uri="{BB962C8B-B14F-4D97-AF65-F5344CB8AC3E}">
        <p14:creationId xmlns:p14="http://schemas.microsoft.com/office/powerpoint/2010/main" val="190551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7" name="Rectangle 11"/>
          <p:cNvSpPr>
            <a:spLocks noGrp="1" noChangeArrowheads="1"/>
          </p:cNvSpPr>
          <p:nvPr>
            <p:ph type="sldNum" sz="quarter" idx="12"/>
          </p:nvPr>
        </p:nvSpPr>
        <p:spPr>
          <a:ln/>
        </p:spPr>
        <p:txBody>
          <a:bodyPr/>
          <a:lstStyle>
            <a:lvl1pPr>
              <a:defRPr/>
            </a:lvl1pPr>
          </a:lstStyle>
          <a:p>
            <a:pPr>
              <a:defRPr/>
            </a:pPr>
            <a:fld id="{EC823F91-547A-4245-A1EB-FF59B40D15E2}" type="slidenum">
              <a:rPr lang="en-US" altLang="zh-TW"/>
              <a:pPr>
                <a:defRPr/>
              </a:pPr>
              <a:t>‹#›</a:t>
            </a:fld>
            <a:endParaRPr lang="en-US" altLang="zh-TW"/>
          </a:p>
        </p:txBody>
      </p:sp>
    </p:spTree>
    <p:extLst>
      <p:ext uri="{BB962C8B-B14F-4D97-AF65-F5344CB8AC3E}">
        <p14:creationId xmlns:p14="http://schemas.microsoft.com/office/powerpoint/2010/main" val="188808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ftr" sz="quarter" idx="11"/>
          </p:nvPr>
        </p:nvSpPr>
        <p:spPr>
          <a:ln/>
        </p:spPr>
        <p:txBody>
          <a:bodyPr/>
          <a:lstStyle>
            <a:lvl1pPr>
              <a:defRPr/>
            </a:lvl1pPr>
          </a:lstStyle>
          <a:p>
            <a:pPr>
              <a:defRPr/>
            </a:pPr>
            <a:r>
              <a:rPr lang="en-US" altLang="zh-TW"/>
              <a:t>ENGG1000 khw, 2022-23 term2</a:t>
            </a:r>
          </a:p>
        </p:txBody>
      </p:sp>
      <p:sp>
        <p:nvSpPr>
          <p:cNvPr id="7" name="Rectangle 11"/>
          <p:cNvSpPr>
            <a:spLocks noGrp="1" noChangeArrowheads="1"/>
          </p:cNvSpPr>
          <p:nvPr>
            <p:ph type="sldNum" sz="quarter" idx="12"/>
          </p:nvPr>
        </p:nvSpPr>
        <p:spPr>
          <a:ln/>
        </p:spPr>
        <p:txBody>
          <a:bodyPr/>
          <a:lstStyle>
            <a:lvl1pPr>
              <a:defRPr/>
            </a:lvl1pPr>
          </a:lstStyle>
          <a:p>
            <a:pPr>
              <a:defRPr/>
            </a:pPr>
            <a:fld id="{A860117E-51C2-4CFF-B0BC-D898AAA97259}" type="slidenum">
              <a:rPr lang="en-US" altLang="zh-TW"/>
              <a:pPr>
                <a:defRPr/>
              </a:pPr>
              <a:t>‹#›</a:t>
            </a:fld>
            <a:endParaRPr lang="en-US" altLang="zh-TW"/>
          </a:p>
        </p:txBody>
      </p:sp>
    </p:spTree>
    <p:extLst>
      <p:ext uri="{BB962C8B-B14F-4D97-AF65-F5344CB8AC3E}">
        <p14:creationId xmlns:p14="http://schemas.microsoft.com/office/powerpoint/2010/main" val="29652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en-US" alt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129"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a:latin typeface="Arial" charset="0"/>
                <a:ea typeface="新細明體" panose="02020500000000000000" pitchFamily="18" charset="-120"/>
              </a:defRPr>
            </a:lvl1pPr>
          </a:lstStyle>
          <a:p>
            <a:pPr>
              <a:defRPr/>
            </a:pPr>
            <a:endParaRPr lang="en-US" altLang="zh-TW"/>
          </a:p>
        </p:txBody>
      </p:sp>
      <p:sp>
        <p:nvSpPr>
          <p:cNvPr id="51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a:latin typeface="Arial" charset="0"/>
                <a:ea typeface="新細明體" panose="02020500000000000000" pitchFamily="18" charset="-120"/>
              </a:defRPr>
            </a:lvl1pPr>
          </a:lstStyle>
          <a:p>
            <a:pPr>
              <a:defRPr/>
            </a:pPr>
            <a:r>
              <a:rPr lang="en-US" altLang="zh-TW"/>
              <a:t>ENGG1000 khw, 2022-23 term2</a:t>
            </a:r>
          </a:p>
        </p:txBody>
      </p:sp>
      <p:sp>
        <p:nvSpPr>
          <p:cNvPr id="5131"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000">
                <a:ea typeface="新細明體" panose="02020500000000000000" pitchFamily="18" charset="-120"/>
              </a:defRPr>
            </a:lvl1pPr>
          </a:lstStyle>
          <a:p>
            <a:pPr>
              <a:defRPr/>
            </a:pPr>
            <a:fld id="{03414096-CB4D-4860-9183-909EF6E90774}" type="slidenum">
              <a:rPr lang="en-US" altLang="zh-TW"/>
              <a:pPr>
                <a:defRPr/>
              </a:pPr>
              <a:t>‹#›</a:t>
            </a:fld>
            <a:endParaRPr lang="en-US" altLang="zh-TW"/>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Tree>
  </p:cSld>
  <p:clrMap bg1="lt1" tx1="dk1" bg2="lt2" tx2="dk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Arial" charset="0"/>
          <a:ea typeface="新細明體" pitchFamily="18" charset="-120"/>
        </a:defRPr>
      </a:lvl2pPr>
      <a:lvl3pPr algn="l" rtl="0" eaLnBrk="0" fontAlgn="base" hangingPunct="0">
        <a:spcBef>
          <a:spcPct val="0"/>
        </a:spcBef>
        <a:spcAft>
          <a:spcPct val="0"/>
        </a:spcAft>
        <a:defRPr kumimoji="1" sz="3800">
          <a:solidFill>
            <a:schemeClr val="tx2"/>
          </a:solidFill>
          <a:latin typeface="Arial" charset="0"/>
          <a:ea typeface="新細明體" pitchFamily="18" charset="-120"/>
        </a:defRPr>
      </a:lvl3pPr>
      <a:lvl4pPr algn="l" rtl="0" eaLnBrk="0" fontAlgn="base" hangingPunct="0">
        <a:spcBef>
          <a:spcPct val="0"/>
        </a:spcBef>
        <a:spcAft>
          <a:spcPct val="0"/>
        </a:spcAft>
        <a:defRPr kumimoji="1" sz="3800">
          <a:solidFill>
            <a:schemeClr val="tx2"/>
          </a:solidFill>
          <a:latin typeface="Arial" charset="0"/>
          <a:ea typeface="新細明體" pitchFamily="18" charset="-120"/>
        </a:defRPr>
      </a:lvl4pPr>
      <a:lvl5pPr algn="l" rtl="0" eaLnBrk="0" fontAlgn="base" hangingPunct="0">
        <a:spcBef>
          <a:spcPct val="0"/>
        </a:spcBef>
        <a:spcAft>
          <a:spcPct val="0"/>
        </a:spcAft>
        <a:defRPr kumimoji="1" sz="3800">
          <a:solidFill>
            <a:schemeClr val="tx2"/>
          </a:solidFill>
          <a:latin typeface="Arial" charset="0"/>
          <a:ea typeface="新細明體" pitchFamily="18" charset="-120"/>
        </a:defRPr>
      </a:lvl5pPr>
      <a:lvl6pPr marL="457200" algn="l" rtl="0" fontAlgn="base">
        <a:spcBef>
          <a:spcPct val="0"/>
        </a:spcBef>
        <a:spcAft>
          <a:spcPct val="0"/>
        </a:spcAft>
        <a:defRPr kumimoji="1" sz="3800">
          <a:solidFill>
            <a:schemeClr val="tx2"/>
          </a:solidFill>
          <a:latin typeface="Arial" charset="0"/>
          <a:ea typeface="新細明體" pitchFamily="18" charset="-120"/>
        </a:defRPr>
      </a:lvl6pPr>
      <a:lvl7pPr marL="914400" algn="l" rtl="0" fontAlgn="base">
        <a:spcBef>
          <a:spcPct val="0"/>
        </a:spcBef>
        <a:spcAft>
          <a:spcPct val="0"/>
        </a:spcAft>
        <a:defRPr kumimoji="1" sz="3800">
          <a:solidFill>
            <a:schemeClr val="tx2"/>
          </a:solidFill>
          <a:latin typeface="Arial" charset="0"/>
          <a:ea typeface="新細明體" pitchFamily="18" charset="-120"/>
        </a:defRPr>
      </a:lvl7pPr>
      <a:lvl8pPr marL="1371600" algn="l" rtl="0" fontAlgn="base">
        <a:spcBef>
          <a:spcPct val="0"/>
        </a:spcBef>
        <a:spcAft>
          <a:spcPct val="0"/>
        </a:spcAft>
        <a:defRPr kumimoji="1" sz="3800">
          <a:solidFill>
            <a:schemeClr val="tx2"/>
          </a:solidFill>
          <a:latin typeface="Arial" charset="0"/>
          <a:ea typeface="新細明體" pitchFamily="18" charset="-120"/>
        </a:defRPr>
      </a:lvl8pPr>
      <a:lvl9pPr marL="1828800" algn="l" rtl="0" fontAlgn="base">
        <a:spcBef>
          <a:spcPct val="0"/>
        </a:spcBef>
        <a:spcAft>
          <a:spcPct val="0"/>
        </a:spcAft>
        <a:defRPr kumimoji="1" sz="38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oore%27s_law#/media/File:Gordon_Moore.jpg" TargetMode="External"/><Relationship Id="rId7" Type="http://schemas.openxmlformats.org/officeDocument/2006/relationships/hyperlink" Target="https://www.visualcapitalist.com/visualizing-moores-law-in-action-1971-20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computerhistory.org/" TargetMode="External"/><Relationship Id="rId5" Type="http://schemas.openxmlformats.org/officeDocument/2006/relationships/image" Target="../media/image7.jpeg"/><Relationship Id="rId4" Type="http://schemas.openxmlformats.org/officeDocument/2006/relationships/hyperlink" Target="http://creativecommons.org/licenses/by/2.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en.wikipedia.org/wiki/File:Fiber_optic_illuminated.jpg" TargetMode="External"/><Relationship Id="rId2" Type="http://schemas.openxmlformats.org/officeDocument/2006/relationships/hyperlink" Target="http://en.wikipedia.org/wiki/File:Ethernet_RJ45_connector_p1160054.jpg"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loud.google.com/text-to-speech/" TargetMode="External"/><Relationship Id="rId2" Type="http://schemas.openxmlformats.org/officeDocument/2006/relationships/hyperlink" Target="https://www.google.com/intl/en/chrome/demos/speech.html" TargetMode="External"/><Relationship Id="rId1" Type="http://schemas.openxmlformats.org/officeDocument/2006/relationships/slideLayout" Target="../slideLayouts/slideLayout2.xml"/><Relationship Id="rId4" Type="http://schemas.openxmlformats.org/officeDocument/2006/relationships/hyperlink" Target="https://translate.google.com/#en/zh-CN/Good%20morn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cuhk.edu.hk/price/specia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n.wikipedia.org/wiki/Cloud_comput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ndex.php?title=Internet&amp;oldid=67750131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n.wikipedia.org/w/index.php?title=Charles_K._Kao&amp;oldid=67442576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oodpanda.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kickstarter.com/" TargetMode="External"/><Relationship Id="rId4" Type="http://schemas.openxmlformats.org/officeDocument/2006/relationships/hyperlink" Target="https://faceswap.de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lib.cuhk.edu.hk/en/use/facilities/3d-scan" TargetMode="External"/><Relationship Id="rId2" Type="http://schemas.openxmlformats.org/officeDocument/2006/relationships/hyperlink" Target="https://www.pragnakalp.com/demos/BERT-NLP-QnA-Demo/" TargetMode="External"/><Relationship Id="rId1" Type="http://schemas.openxmlformats.org/officeDocument/2006/relationships/slideLayout" Target="../slideLayouts/slideLayout2.xml"/><Relationship Id="rId4" Type="http://schemas.openxmlformats.org/officeDocument/2006/relationships/hyperlink" Target="http://www.lib.cuhk.edu.hk/en/use/facilities/3d-pri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airbnb.com/hong-kong/stays" TargetMode="External"/><Relationship Id="rId2" Type="http://schemas.openxmlformats.org/officeDocument/2006/relationships/hyperlink" Target="https://www.uber.com/cities/hong-kong" TargetMode="External"/><Relationship Id="rId1" Type="http://schemas.openxmlformats.org/officeDocument/2006/relationships/slideLayout" Target="../slideLayouts/slideLayout2.xml"/><Relationship Id="rId4" Type="http://schemas.openxmlformats.org/officeDocument/2006/relationships/hyperlink" Target="http://www.hktvmall.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wordle.net/cre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zh-HK"/>
              <a:t>ENGG1000</a:t>
            </a:r>
            <a:br>
              <a:rPr lang="en-US" altLang="zh-HK"/>
            </a:br>
            <a:r>
              <a:rPr lang="en-US" altLang="zh-HK"/>
              <a:t>IT Foundation</a:t>
            </a:r>
            <a:endParaRPr lang="en-US" altLang="zh-TW"/>
          </a:p>
        </p:txBody>
      </p:sp>
      <p:sp>
        <p:nvSpPr>
          <p:cNvPr id="4099" name="Rectangle 3"/>
          <p:cNvSpPr>
            <a:spLocks noGrp="1" noChangeArrowheads="1"/>
          </p:cNvSpPr>
          <p:nvPr>
            <p:ph type="subTitle" idx="1"/>
          </p:nvPr>
        </p:nvSpPr>
        <p:spPr>
          <a:xfrm>
            <a:off x="1371600" y="4343400"/>
            <a:ext cx="6400800" cy="1752600"/>
          </a:xfrm>
        </p:spPr>
        <p:txBody>
          <a:bodyPr/>
          <a:lstStyle/>
          <a:p>
            <a:pPr eaLnBrk="1" hangingPunct="1"/>
            <a:r>
              <a:rPr lang="en-US" altLang="zh-TW"/>
              <a:t>Introduction to </a:t>
            </a:r>
            <a:r>
              <a:rPr lang="en-US" altLang="zh-HK"/>
              <a:t>Modern</a:t>
            </a:r>
          </a:p>
          <a:p>
            <a:pPr eaLnBrk="1" hangingPunct="1"/>
            <a:r>
              <a:rPr lang="en-US" altLang="zh-HK"/>
              <a:t>Information Technologies</a:t>
            </a:r>
            <a:endParaRPr lang="en-US" altLang="zh-TW"/>
          </a:p>
        </p:txBody>
      </p:sp>
      <p:sp>
        <p:nvSpPr>
          <p:cNvPr id="2" name="Footer Placeholder 1">
            <a:extLst>
              <a:ext uri="{FF2B5EF4-FFF2-40B4-BE49-F238E27FC236}">
                <a16:creationId xmlns:a16="http://schemas.microsoft.com/office/drawing/2014/main" id="{1115FA40-11CD-D694-D64C-B1A93D5EC1D1}"/>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BFB5E553-0DFE-33CA-412B-BD1C381BC605}"/>
              </a:ext>
            </a:extLst>
          </p:cNvPr>
          <p:cNvSpPr>
            <a:spLocks noGrp="1"/>
          </p:cNvSpPr>
          <p:nvPr>
            <p:ph type="sldNum" sz="quarter" idx="12"/>
          </p:nvPr>
        </p:nvSpPr>
        <p:spPr/>
        <p:txBody>
          <a:bodyPr/>
          <a:lstStyle/>
          <a:p>
            <a:pPr>
              <a:defRPr/>
            </a:pPr>
            <a:fld id="{87EDEC15-DE88-48D9-A056-1F25789A5F22}" type="slidenum">
              <a:rPr lang="en-US" altLang="zh-TW" smtClean="0"/>
              <a:pPr>
                <a:defRPr/>
              </a:pPr>
              <a:t>1</a:t>
            </a:fld>
            <a:endParaRPr lang="en-US" altLang="zh-TW"/>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zh-HK" sz="3600"/>
              <a:t>Moore’s Law: [Microprocessor]</a:t>
            </a:r>
            <a:br>
              <a:rPr lang="en-US" altLang="zh-HK" sz="3600"/>
            </a:br>
            <a:r>
              <a:rPr lang="en-US" altLang="zh-HK" sz="3600"/>
              <a:t>Transistor Count Grows </a:t>
            </a:r>
            <a:r>
              <a:rPr lang="en-US" altLang="zh-HK" sz="3600" i="1"/>
              <a:t>Exponentially</a:t>
            </a:r>
            <a:endParaRPr lang="en-US" altLang="en-US" sz="3600" i="1"/>
          </a:p>
        </p:txBody>
      </p:sp>
      <p:sp>
        <p:nvSpPr>
          <p:cNvPr id="19459" name="Content Placeholder 2"/>
          <p:cNvSpPr>
            <a:spLocks noGrp="1"/>
          </p:cNvSpPr>
          <p:nvPr>
            <p:ph idx="1"/>
          </p:nvPr>
        </p:nvSpPr>
        <p:spPr>
          <a:xfrm>
            <a:off x="457200" y="1600200"/>
            <a:ext cx="8362950" cy="4530725"/>
          </a:xfrm>
        </p:spPr>
        <p:txBody>
          <a:bodyPr/>
          <a:lstStyle/>
          <a:p>
            <a:pPr eaLnBrk="1" hangingPunct="1"/>
            <a:r>
              <a:rPr lang="en-US" altLang="en-US" sz="2400"/>
              <a:t>“Transistor density on integrated circuits doubles about every two years.”</a:t>
            </a:r>
          </a:p>
          <a:p>
            <a:pPr lvl="1" eaLnBrk="1" hangingPunct="1"/>
            <a:r>
              <a:rPr lang="en-US" altLang="en-US" sz="2000"/>
              <a:t>Proposed by Gordon E. Moore (Intel co-founder) in 1965</a:t>
            </a:r>
          </a:p>
          <a:p>
            <a:pPr lvl="1" eaLnBrk="1" hangingPunct="1"/>
            <a:r>
              <a:rPr lang="en-US" altLang="zh-HK" sz="2000">
                <a:sym typeface="Wingdings" panose="05000000000000000000" pitchFamily="2" charset="2"/>
              </a:rPr>
              <a:t>Doubling performance/ capacity every two years, well, 18 months!</a:t>
            </a:r>
          </a:p>
          <a:p>
            <a:pPr lvl="1" eaLnBrk="1" hangingPunct="1"/>
            <a:r>
              <a:rPr lang="en-US" altLang="zh-HK" sz="2000">
                <a:sym typeface="Wingdings" panose="05000000000000000000" pitchFamily="2" charset="2"/>
              </a:rPr>
              <a:t>Halving price every two years!</a:t>
            </a:r>
            <a:endParaRPr lang="en-US" altLang="en-US" sz="2400"/>
          </a:p>
        </p:txBody>
      </p:sp>
      <p:sp>
        <p:nvSpPr>
          <p:cNvPr id="19461" name="TextBox 3"/>
          <p:cNvSpPr txBox="1">
            <a:spLocks noChangeArrowheads="1"/>
          </p:cNvSpPr>
          <p:nvPr/>
        </p:nvSpPr>
        <p:spPr bwMode="auto">
          <a:xfrm>
            <a:off x="0" y="6165850"/>
            <a:ext cx="882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eaLnBrk="1" hangingPunct="1">
              <a:spcBef>
                <a:spcPct val="0"/>
              </a:spcBef>
              <a:buClrTx/>
              <a:buFontTx/>
              <a:buNone/>
            </a:pPr>
            <a:r>
              <a:rPr lang="en-US" altLang="en-US" sz="1400" dirty="0"/>
              <a:t>* Image from: </a:t>
            </a:r>
            <a:r>
              <a:rPr lang="en-US" altLang="en-US" sz="1400" dirty="0">
                <a:hlinkClick r:id="rId3"/>
              </a:rPr>
              <a:t>https://en.wikipedia.org/wiki/Moore%27s_law#/media/File:Gordon_Moore.jpg</a:t>
            </a:r>
            <a:r>
              <a:rPr lang="en-US" altLang="en-US" sz="1400" dirty="0"/>
              <a:t> (</a:t>
            </a:r>
            <a:r>
              <a:rPr lang="en-US" altLang="zh-HK" sz="1400" dirty="0">
                <a:hlinkClick r:id="rId4"/>
              </a:rPr>
              <a:t>CC BY 2.0</a:t>
            </a:r>
            <a:r>
              <a:rPr lang="en-US" altLang="zh-HK" sz="1400" dirty="0"/>
              <a:t>)</a:t>
            </a:r>
            <a:r>
              <a:rPr lang="en-US" altLang="en-US" sz="1400" dirty="0"/>
              <a:t> </a:t>
            </a:r>
          </a:p>
        </p:txBody>
      </p:sp>
      <p:sp>
        <p:nvSpPr>
          <p:cNvPr id="19462" name="TextBox 5"/>
          <p:cNvSpPr txBox="1">
            <a:spLocks noChangeArrowheads="1"/>
          </p:cNvSpPr>
          <p:nvPr/>
        </p:nvSpPr>
        <p:spPr bwMode="auto">
          <a:xfrm>
            <a:off x="0" y="5876925"/>
            <a:ext cx="6804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eaLnBrk="1" hangingPunct="1">
              <a:spcBef>
                <a:spcPct val="0"/>
              </a:spcBef>
              <a:buClrTx/>
              <a:buFontTx/>
              <a:buNone/>
            </a:pPr>
            <a:r>
              <a:rPr lang="en-US" altLang="en-US" sz="1400"/>
              <a:t>* Quote from: “Moore’s Law: Raising the Bar” (Intel Corp. 2005)</a:t>
            </a:r>
          </a:p>
        </p:txBody>
      </p:sp>
      <p:pic>
        <p:nvPicPr>
          <p:cNvPr id="19463" name="Picture 8" descr="https://upload.wikimedia.org/wikipedia/commons/thumb/6/6b/Gordon_Moore.jpg/200px-Gordon_Moo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40513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3"/>
          <p:cNvSpPr txBox="1">
            <a:spLocks noChangeArrowheads="1"/>
          </p:cNvSpPr>
          <p:nvPr/>
        </p:nvSpPr>
        <p:spPr bwMode="auto">
          <a:xfrm>
            <a:off x="0" y="6445250"/>
            <a:ext cx="680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eaLnBrk="1" hangingPunct="1">
              <a:spcBef>
                <a:spcPct val="0"/>
              </a:spcBef>
              <a:buClrTx/>
              <a:buFontTx/>
              <a:buNone/>
            </a:pPr>
            <a:r>
              <a:rPr lang="en-US" altLang="en-US" sz="1400" dirty="0"/>
              <a:t>* Image from: </a:t>
            </a:r>
            <a:r>
              <a:rPr lang="en-US" altLang="en-US" sz="1400" dirty="0">
                <a:hlinkClick r:id="rId6"/>
              </a:rPr>
              <a:t>http://www.computerhistory.org</a:t>
            </a:r>
            <a:endParaRPr lang="en-US" altLang="en-US" sz="1400" dirty="0"/>
          </a:p>
        </p:txBody>
      </p:sp>
      <p:sp>
        <p:nvSpPr>
          <p:cNvPr id="2" name="Rectangle 1"/>
          <p:cNvSpPr/>
          <p:nvPr/>
        </p:nvSpPr>
        <p:spPr>
          <a:xfrm>
            <a:off x="2124074" y="4051300"/>
            <a:ext cx="6840413" cy="923330"/>
          </a:xfrm>
          <a:prstGeom prst="rect">
            <a:avLst/>
          </a:prstGeom>
        </p:spPr>
        <p:txBody>
          <a:bodyPr wrap="square">
            <a:spAutoFit/>
          </a:bodyPr>
          <a:lstStyle/>
          <a:p>
            <a:r>
              <a:rPr lang="en-US" dirty="0"/>
              <a:t>Click this link for an animation showing Moore’s Law </a:t>
            </a:r>
            <a:endParaRPr lang="en-US" dirty="0">
              <a:hlinkClick r:id="rId7"/>
            </a:endParaRPr>
          </a:p>
          <a:p>
            <a:r>
              <a:rPr lang="en-US" dirty="0">
                <a:hlinkClick r:id="rId7"/>
              </a:rPr>
              <a:t>https://www.visualcapitalist.com/visualizing-moores-law-in-action-1971-2019/</a:t>
            </a:r>
            <a:r>
              <a:rPr lang="en-US" dirty="0"/>
              <a:t> </a:t>
            </a:r>
          </a:p>
        </p:txBody>
      </p:sp>
      <p:sp>
        <p:nvSpPr>
          <p:cNvPr id="3" name="Footer Placeholder 2">
            <a:extLst>
              <a:ext uri="{FF2B5EF4-FFF2-40B4-BE49-F238E27FC236}">
                <a16:creationId xmlns:a16="http://schemas.microsoft.com/office/drawing/2014/main" id="{B375EE53-3DDB-7160-4C31-1BF86224DA85}"/>
              </a:ext>
            </a:extLst>
          </p:cNvPr>
          <p:cNvSpPr>
            <a:spLocks noGrp="1"/>
          </p:cNvSpPr>
          <p:nvPr>
            <p:ph type="ftr" sz="quarter" idx="11"/>
          </p:nvPr>
        </p:nvSpPr>
        <p:spPr/>
        <p:txBody>
          <a:bodyPr/>
          <a:lstStyle/>
          <a:p>
            <a:pPr>
              <a:defRPr/>
            </a:pPr>
            <a:r>
              <a:rPr lang="en-US" altLang="zh-TW"/>
              <a:t>ENGG1000 khw, 2022-23 term2</a:t>
            </a:r>
          </a:p>
        </p:txBody>
      </p:sp>
      <p:sp>
        <p:nvSpPr>
          <p:cNvPr id="4" name="Slide Number Placeholder 3">
            <a:extLst>
              <a:ext uri="{FF2B5EF4-FFF2-40B4-BE49-F238E27FC236}">
                <a16:creationId xmlns:a16="http://schemas.microsoft.com/office/drawing/2014/main" id="{B36A838B-8C1B-B550-DC7A-6CA14E8D4E76}"/>
              </a:ext>
            </a:extLst>
          </p:cNvPr>
          <p:cNvSpPr>
            <a:spLocks noGrp="1"/>
          </p:cNvSpPr>
          <p:nvPr>
            <p:ph type="sldNum" sz="quarter" idx="12"/>
          </p:nvPr>
        </p:nvSpPr>
        <p:spPr/>
        <p:txBody>
          <a:bodyPr/>
          <a:lstStyle/>
          <a:p>
            <a:pPr>
              <a:defRPr/>
            </a:pPr>
            <a:fld id="{38868AFE-E33C-47E6-819B-5F97CA201F7B}" type="slidenum">
              <a:rPr lang="en-US" altLang="zh-TW" smtClean="0"/>
              <a:pPr>
                <a:defRPr/>
              </a:pPr>
              <a:t>10</a:t>
            </a:fld>
            <a:endParaRPr lang="en-US" altLang="zh-TW"/>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http://www.ecomputerwholesale.com.au/catalog/images/products/xlarge/flash_sd_2gb.jpg"/>
          <p:cNvPicPr>
            <a:picLocks noChangeAspect="1" noChangeArrowheads="1"/>
          </p:cNvPicPr>
          <p:nvPr/>
        </p:nvPicPr>
        <p:blipFill>
          <a:blip r:embed="rId3" cstate="print">
            <a:extLst>
              <a:ext uri="{28A0092B-C50C-407E-A947-70E740481C1C}">
                <a14:useLocalDpi xmlns:a14="http://schemas.microsoft.com/office/drawing/2010/main" val="0"/>
              </a:ext>
            </a:extLst>
          </a:blip>
          <a:srcRect l="10753" t="6342" r="10056" b="8086"/>
          <a:stretch>
            <a:fillRect/>
          </a:stretch>
        </p:blipFill>
        <p:spPr bwMode="auto">
          <a:xfrm>
            <a:off x="4678363" y="1771650"/>
            <a:ext cx="29686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pPr eaLnBrk="1" hangingPunct="1"/>
            <a:r>
              <a:rPr lang="en-US" altLang="zh-TW">
                <a:ea typeface="標楷體" pitchFamily="65" charset="-128"/>
              </a:rPr>
              <a:t>smaller; BIGGER; </a:t>
            </a:r>
            <a:r>
              <a:rPr lang="en-US" altLang="zh-TW">
                <a:solidFill>
                  <a:srgbClr val="FF3300"/>
                </a:solidFill>
                <a:ea typeface="標楷體" pitchFamily="65" charset="-128"/>
              </a:rPr>
              <a:t>Cheaper</a:t>
            </a:r>
          </a:p>
        </p:txBody>
      </p:sp>
      <p:pic>
        <p:nvPicPr>
          <p:cNvPr id="21508" name="Picture 4" descr="SL270697"/>
          <p:cNvPicPr>
            <a:picLocks noChangeAspect="1" noChangeArrowheads="1"/>
          </p:cNvPicPr>
          <p:nvPr/>
        </p:nvPicPr>
        <p:blipFill>
          <a:blip r:embed="rId4">
            <a:extLst>
              <a:ext uri="{28A0092B-C50C-407E-A947-70E740481C1C}">
                <a14:useLocalDpi xmlns:a14="http://schemas.microsoft.com/office/drawing/2010/main" val="0"/>
              </a:ext>
            </a:extLst>
          </a:blip>
          <a:srcRect l="3381" t="3381" r="52077" b="6110"/>
          <a:stretch>
            <a:fillRect/>
          </a:stretch>
        </p:blipFill>
        <p:spPr bwMode="auto">
          <a:xfrm>
            <a:off x="1538288" y="1668463"/>
            <a:ext cx="2782887"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 Box 5"/>
          <p:cNvSpPr txBox="1">
            <a:spLocks noChangeArrowheads="1"/>
          </p:cNvSpPr>
          <p:nvPr/>
        </p:nvSpPr>
        <p:spPr bwMode="auto">
          <a:xfrm>
            <a:off x="946150" y="2205038"/>
            <a:ext cx="3732213" cy="1200150"/>
          </a:xfrm>
          <a:prstGeom prst="rect">
            <a:avLst/>
          </a:prstGeom>
          <a:solidFill>
            <a:schemeClr val="bg1"/>
          </a:solidFill>
          <a:ln w="76200" cmpd="dbl">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algn="ctr" eaLnBrk="1" hangingPunct="1">
              <a:spcBef>
                <a:spcPct val="0"/>
              </a:spcBef>
              <a:buClrTx/>
              <a:buFont typeface="Wingdings" panose="05000000000000000000" pitchFamily="2" charset="2"/>
              <a:buNone/>
            </a:pPr>
            <a:r>
              <a:rPr lang="en-US" altLang="zh-TW" sz="3600">
                <a:latin typeface="Times New Roman" panose="02020603050405020304" pitchFamily="18" charset="0"/>
              </a:rPr>
              <a:t>512MB</a:t>
            </a:r>
          </a:p>
          <a:p>
            <a:pPr algn="ctr" eaLnBrk="1" hangingPunct="1">
              <a:spcBef>
                <a:spcPct val="0"/>
              </a:spcBef>
              <a:buClrTx/>
              <a:buFont typeface="Wingdings" panose="05000000000000000000" pitchFamily="2" charset="2"/>
              <a:buNone/>
            </a:pPr>
            <a:r>
              <a:rPr lang="en-US" altLang="zh-TW" sz="3600">
                <a:latin typeface="Times New Roman" panose="02020603050405020304" pitchFamily="18" charset="0"/>
              </a:rPr>
              <a:t>HK$500@2000</a:t>
            </a:r>
          </a:p>
        </p:txBody>
      </p:sp>
      <p:sp>
        <p:nvSpPr>
          <p:cNvPr id="94214" name="Text Box 6"/>
          <p:cNvSpPr txBox="1">
            <a:spLocks noChangeArrowheads="1"/>
          </p:cNvSpPr>
          <p:nvPr/>
        </p:nvSpPr>
        <p:spPr bwMode="auto">
          <a:xfrm>
            <a:off x="5867400" y="3284538"/>
            <a:ext cx="2952750" cy="1200150"/>
          </a:xfrm>
          <a:prstGeom prst="rect">
            <a:avLst/>
          </a:prstGeom>
          <a:solidFill>
            <a:schemeClr val="bg1"/>
          </a:solidFill>
          <a:ln w="76200" cmpd="dbl">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algn="ctr" eaLnBrk="1" hangingPunct="1">
              <a:spcBef>
                <a:spcPct val="0"/>
              </a:spcBef>
              <a:buClrTx/>
              <a:buFontTx/>
              <a:buNone/>
            </a:pPr>
            <a:r>
              <a:rPr lang="en-US" altLang="zh-TW" sz="3600">
                <a:latin typeface="Times New Roman" panose="02020603050405020304" pitchFamily="18" charset="0"/>
              </a:rPr>
              <a:t>2GB</a:t>
            </a:r>
          </a:p>
          <a:p>
            <a:pPr algn="ctr" eaLnBrk="1" hangingPunct="1">
              <a:spcBef>
                <a:spcPct val="0"/>
              </a:spcBef>
              <a:buClrTx/>
              <a:buFontTx/>
              <a:buNone/>
            </a:pPr>
            <a:r>
              <a:rPr lang="en-US" altLang="zh-TW" sz="3600">
                <a:latin typeface="Times New Roman" panose="02020603050405020304" pitchFamily="18" charset="0"/>
              </a:rPr>
              <a:t>HK$30@2010</a:t>
            </a:r>
          </a:p>
        </p:txBody>
      </p:sp>
      <p:sp>
        <p:nvSpPr>
          <p:cNvPr id="94215" name="AutoShape 7"/>
          <p:cNvSpPr>
            <a:spLocks noChangeArrowheads="1"/>
          </p:cNvSpPr>
          <p:nvPr/>
        </p:nvSpPr>
        <p:spPr bwMode="auto">
          <a:xfrm>
            <a:off x="1116013" y="3541713"/>
            <a:ext cx="6553200" cy="3089275"/>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algn="ctr" eaLnBrk="1" hangingPunct="1">
              <a:spcBef>
                <a:spcPct val="0"/>
              </a:spcBef>
              <a:buClrTx/>
              <a:buFontTx/>
              <a:buNone/>
            </a:pPr>
            <a:r>
              <a:rPr lang="en-US" altLang="zh-HK" sz="2400" b="1">
                <a:solidFill>
                  <a:srgbClr val="FF0000"/>
                </a:solidFill>
              </a:rPr>
              <a:t>16GB SDHC Class 4</a:t>
            </a:r>
          </a:p>
          <a:p>
            <a:pPr algn="ctr" eaLnBrk="1" hangingPunct="1">
              <a:spcBef>
                <a:spcPct val="0"/>
              </a:spcBef>
              <a:buClrTx/>
              <a:buFontTx/>
              <a:buNone/>
            </a:pPr>
            <a:r>
              <a:rPr lang="en-US" altLang="zh-HK" sz="2400" b="1">
                <a:solidFill>
                  <a:srgbClr val="FF0000"/>
                </a:solidFill>
              </a:rPr>
              <a:t>HK$40 @ 2015!!!  </a:t>
            </a:r>
          </a:p>
        </p:txBody>
      </p:sp>
      <p:sp>
        <p:nvSpPr>
          <p:cNvPr id="2" name="Footer Placeholder 1">
            <a:extLst>
              <a:ext uri="{FF2B5EF4-FFF2-40B4-BE49-F238E27FC236}">
                <a16:creationId xmlns:a16="http://schemas.microsoft.com/office/drawing/2014/main" id="{7D8D502F-2A34-97E8-DEA6-8DE78F55CB0B}"/>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EB68C1B9-3806-2BC3-9307-AC8B6B2E5F11}"/>
              </a:ext>
            </a:extLst>
          </p:cNvPr>
          <p:cNvSpPr>
            <a:spLocks noGrp="1"/>
          </p:cNvSpPr>
          <p:nvPr>
            <p:ph type="sldNum" sz="quarter" idx="12"/>
          </p:nvPr>
        </p:nvSpPr>
        <p:spPr/>
        <p:txBody>
          <a:bodyPr/>
          <a:lstStyle/>
          <a:p>
            <a:pPr>
              <a:defRPr/>
            </a:pPr>
            <a:fld id="{38868AFE-E33C-47E6-819B-5F97CA201F7B}" type="slidenum">
              <a:rPr lang="en-US" altLang="zh-TW" smtClean="0"/>
              <a:pPr>
                <a:defRPr/>
              </a:pPr>
              <a:t>11</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autoUpdateAnimBg="0"/>
      <p:bldP spid="94214" grpId="0" animBg="1" autoUpdateAnimBg="0"/>
      <p:bldP spid="9421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3200"/>
              <a:t>Breakthroughs in Information Technologies: from idea, to invention, to application</a:t>
            </a:r>
          </a:p>
        </p:txBody>
      </p:sp>
      <p:graphicFrame>
        <p:nvGraphicFramePr>
          <p:cNvPr id="4" name="Content Placeholder 3"/>
          <p:cNvGraphicFramePr>
            <a:graphicFrameLocks noGrp="1"/>
          </p:cNvGraphicFramePr>
          <p:nvPr>
            <p:ph idx="1"/>
          </p:nvPr>
        </p:nvGraphicFramePr>
        <p:xfrm>
          <a:off x="179388" y="1600200"/>
          <a:ext cx="8713787" cy="5181600"/>
        </p:xfrm>
        <a:graphic>
          <a:graphicData uri="http://schemas.openxmlformats.org/drawingml/2006/table">
            <a:tbl>
              <a:tblPr firstRow="1" bandRow="1">
                <a:tableStyleId>{5C22544A-7EE6-4342-B048-85BDC9FD1C3A}</a:tableStyleId>
              </a:tblPr>
              <a:tblGrid>
                <a:gridCol w="1383355">
                  <a:extLst>
                    <a:ext uri="{9D8B030D-6E8A-4147-A177-3AD203B41FA5}">
                      <a16:colId xmlns:a16="http://schemas.microsoft.com/office/drawing/2014/main" val="20000"/>
                    </a:ext>
                  </a:extLst>
                </a:gridCol>
                <a:gridCol w="2217384">
                  <a:extLst>
                    <a:ext uri="{9D8B030D-6E8A-4147-A177-3AD203B41FA5}">
                      <a16:colId xmlns:a16="http://schemas.microsoft.com/office/drawing/2014/main" val="20001"/>
                    </a:ext>
                  </a:extLst>
                </a:gridCol>
                <a:gridCol w="1671089">
                  <a:extLst>
                    <a:ext uri="{9D8B030D-6E8A-4147-A177-3AD203B41FA5}">
                      <a16:colId xmlns:a16="http://schemas.microsoft.com/office/drawing/2014/main" val="20002"/>
                    </a:ext>
                  </a:extLst>
                </a:gridCol>
                <a:gridCol w="1829870">
                  <a:extLst>
                    <a:ext uri="{9D8B030D-6E8A-4147-A177-3AD203B41FA5}">
                      <a16:colId xmlns:a16="http://schemas.microsoft.com/office/drawing/2014/main" val="20003"/>
                    </a:ext>
                  </a:extLst>
                </a:gridCol>
                <a:gridCol w="1612089">
                  <a:extLst>
                    <a:ext uri="{9D8B030D-6E8A-4147-A177-3AD203B41FA5}">
                      <a16:colId xmlns:a16="http://schemas.microsoft.com/office/drawing/2014/main" val="20004"/>
                    </a:ext>
                  </a:extLst>
                </a:gridCol>
              </a:tblGrid>
              <a:tr h="370840">
                <a:tc>
                  <a:txBody>
                    <a:bodyPr/>
                    <a:lstStyle/>
                    <a:p>
                      <a:pPr algn="ctr"/>
                      <a:r>
                        <a:rPr lang="en-US" dirty="0"/>
                        <a:t>Data Storage</a:t>
                      </a:r>
                    </a:p>
                  </a:txBody>
                  <a:tcPr marL="91449" marR="91449"/>
                </a:tc>
                <a:tc>
                  <a:txBody>
                    <a:bodyPr/>
                    <a:lstStyle/>
                    <a:p>
                      <a:pPr algn="ctr"/>
                      <a:r>
                        <a:rPr lang="en-US" dirty="0"/>
                        <a:t>Usage</a:t>
                      </a:r>
                    </a:p>
                  </a:txBody>
                  <a:tcPr marL="91449" marR="91449"/>
                </a:tc>
                <a:tc>
                  <a:txBody>
                    <a:bodyPr/>
                    <a:lstStyle/>
                    <a:p>
                      <a:pPr algn="ctr"/>
                      <a:r>
                        <a:rPr lang="en-US" dirty="0">
                          <a:solidFill>
                            <a:srgbClr val="7030A0"/>
                          </a:solidFill>
                        </a:rPr>
                        <a:t>Desktop and Notebook Computer</a:t>
                      </a:r>
                    </a:p>
                  </a:txBody>
                  <a:tcPr marL="91449" marR="9144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7030A0"/>
                          </a:solidFill>
                        </a:rPr>
                        <a:t>Tablet and Smartphone</a:t>
                      </a:r>
                    </a:p>
                  </a:txBody>
                  <a:tcPr marL="91449" marR="91449"/>
                </a:tc>
                <a:tc>
                  <a:txBody>
                    <a:bodyPr/>
                    <a:lstStyle/>
                    <a:p>
                      <a:pPr algn="ctr"/>
                      <a:r>
                        <a:rPr lang="en-US" dirty="0">
                          <a:solidFill>
                            <a:srgbClr val="7030A0"/>
                          </a:solidFill>
                        </a:rPr>
                        <a:t>Camera and Set-top Box</a:t>
                      </a:r>
                    </a:p>
                  </a:txBody>
                  <a:tcPr marL="91449" marR="91449"/>
                </a:tc>
                <a:extLst>
                  <a:ext uri="{0D108BD9-81ED-4DB2-BD59-A6C34878D82A}">
                    <a16:rowId xmlns:a16="http://schemas.microsoft.com/office/drawing/2014/main" val="10000"/>
                  </a:ext>
                </a:extLst>
              </a:tr>
              <a:tr h="370840">
                <a:tc>
                  <a:txBody>
                    <a:bodyPr/>
                    <a:lstStyle/>
                    <a:p>
                      <a:r>
                        <a:rPr lang="en-US" sz="1600" b="1" dirty="0"/>
                        <a:t>Main</a:t>
                      </a:r>
                      <a:r>
                        <a:rPr lang="en-US" sz="1600" b="1" baseline="0" dirty="0"/>
                        <a:t> Memory</a:t>
                      </a:r>
                      <a:endParaRPr lang="en-US" sz="1600" b="1" dirty="0"/>
                    </a:p>
                  </a:txBody>
                  <a:tcPr marL="91449" marR="91449"/>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a:t>Installed working area for transient use; “volatile”: </a:t>
                      </a:r>
                      <a:r>
                        <a:rPr lang="en-US" altLang="en-US" sz="1600" i="1" dirty="0"/>
                        <a:t>contents need power to</a:t>
                      </a:r>
                      <a:r>
                        <a:rPr lang="en-US" altLang="en-US" sz="1600" i="1" baseline="0" dirty="0"/>
                        <a:t> keep</a:t>
                      </a:r>
                      <a:endParaRPr lang="en-US" altLang="en-US" sz="1600" i="1" dirty="0"/>
                    </a:p>
                  </a:txBody>
                  <a:tcPr marL="91449" marR="91449"/>
                </a:tc>
                <a:tc>
                  <a:txBody>
                    <a:bodyPr/>
                    <a:lstStyle/>
                    <a:p>
                      <a:r>
                        <a:rPr lang="en-US" sz="1600" dirty="0"/>
                        <a:t>Random</a:t>
                      </a:r>
                      <a:r>
                        <a:rPr lang="en-US" sz="1600" baseline="0" dirty="0"/>
                        <a:t> Access Memory (RAM)</a:t>
                      </a:r>
                      <a:endParaRPr lang="en-US" sz="1600" dirty="0"/>
                    </a:p>
                  </a:txBody>
                  <a:tcPr marL="91449" marR="91449"/>
                </a:tc>
                <a:tc>
                  <a:txBody>
                    <a:bodyPr/>
                    <a:lstStyle/>
                    <a:p>
                      <a:r>
                        <a:rPr lang="en-US" sz="1600" dirty="0"/>
                        <a:t>RAM</a:t>
                      </a:r>
                    </a:p>
                  </a:txBody>
                  <a:tcPr marL="91449" marR="91449"/>
                </a:tc>
                <a:tc>
                  <a:txBody>
                    <a:bodyPr/>
                    <a:lstStyle/>
                    <a:p>
                      <a:r>
                        <a:rPr lang="en-US" sz="1600" dirty="0"/>
                        <a:t>RAM</a:t>
                      </a:r>
                    </a:p>
                  </a:txBody>
                  <a:tcPr marL="91449" marR="91449"/>
                </a:tc>
                <a:extLst>
                  <a:ext uri="{0D108BD9-81ED-4DB2-BD59-A6C34878D82A}">
                    <a16:rowId xmlns:a16="http://schemas.microsoft.com/office/drawing/2014/main" val="10001"/>
                  </a:ext>
                </a:extLst>
              </a:tr>
              <a:tr h="370840">
                <a:tc>
                  <a:txBody>
                    <a:bodyPr/>
                    <a:lstStyle/>
                    <a:p>
                      <a:r>
                        <a:rPr lang="en-US" sz="1600" b="1" dirty="0"/>
                        <a:t>Secondary Storage</a:t>
                      </a:r>
                    </a:p>
                  </a:txBody>
                  <a:tcPr marL="91449" marR="91449"/>
                </a:tc>
                <a:tc>
                  <a:txBody>
                    <a:bodyPr/>
                    <a:lstStyle/>
                    <a:p>
                      <a:r>
                        <a:rPr lang="en-US" sz="1600" dirty="0"/>
                        <a:t>Storage</a:t>
                      </a:r>
                      <a:r>
                        <a:rPr lang="en-US" sz="1600" baseline="0" dirty="0"/>
                        <a:t> for OS, apps, programs and data; </a:t>
                      </a:r>
                      <a:r>
                        <a:rPr lang="en-US" sz="1600" dirty="0"/>
                        <a:t>“non-volatile”: </a:t>
                      </a:r>
                      <a:r>
                        <a:rPr lang="en-US" sz="1600" i="1" dirty="0"/>
                        <a:t>semi-permanent </a:t>
                      </a:r>
                      <a:r>
                        <a:rPr lang="en-US" sz="1600" dirty="0"/>
                        <a:t>storage</a:t>
                      </a:r>
                    </a:p>
                  </a:txBody>
                  <a:tcPr marL="91449" marR="91449"/>
                </a:tc>
                <a:tc>
                  <a:txBody>
                    <a:bodyPr/>
                    <a:lstStyle/>
                    <a:p>
                      <a:r>
                        <a:rPr lang="en-US" sz="1600" dirty="0"/>
                        <a:t>Hard-drives,</a:t>
                      </a:r>
                      <a:r>
                        <a:rPr lang="en-US" sz="1600" baseline="0" dirty="0"/>
                        <a:t> Optical disks, </a:t>
                      </a:r>
                      <a:br>
                        <a:rPr lang="en-US" sz="1600" baseline="0" dirty="0"/>
                      </a:br>
                      <a:r>
                        <a:rPr lang="en-US" sz="1600" baseline="0" dirty="0"/>
                        <a:t>Flash Memory drives &amp; cards</a:t>
                      </a:r>
                      <a:endParaRPr lang="en-US" sz="1600" dirty="0"/>
                    </a:p>
                  </a:txBody>
                  <a:tcPr marL="91449" marR="91449"/>
                </a:tc>
                <a:tc>
                  <a:txBody>
                    <a:bodyPr/>
                    <a:lstStyle/>
                    <a:p>
                      <a:r>
                        <a:rPr lang="en-US" sz="1600" dirty="0"/>
                        <a:t>“ROM”,  </a:t>
                      </a:r>
                      <a:br>
                        <a:rPr lang="en-US" sz="1600" dirty="0"/>
                      </a:br>
                      <a:r>
                        <a:rPr lang="en-US" sz="1600" dirty="0"/>
                        <a:t>Flash Memory cards</a:t>
                      </a:r>
                    </a:p>
                  </a:txBody>
                  <a:tcPr marL="91449" marR="914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“ROM”, Flash Memory </a:t>
                      </a:r>
                      <a:r>
                        <a:rPr lang="en-US" sz="1600" baseline="0" dirty="0"/>
                        <a:t>drives &amp; cards</a:t>
                      </a:r>
                      <a:endParaRPr lang="en-US" sz="1600" dirty="0"/>
                    </a:p>
                  </a:txBody>
                  <a:tcPr marL="91449" marR="91449"/>
                </a:tc>
                <a:extLst>
                  <a:ext uri="{0D108BD9-81ED-4DB2-BD59-A6C34878D82A}">
                    <a16:rowId xmlns:a16="http://schemas.microsoft.com/office/drawing/2014/main" val="10002"/>
                  </a:ext>
                </a:extLst>
              </a:tr>
              <a:tr h="370840">
                <a:tc>
                  <a:txBody>
                    <a:bodyPr/>
                    <a:lstStyle/>
                    <a:p>
                      <a:r>
                        <a:rPr lang="en-US" sz="1600" b="1" dirty="0"/>
                        <a:t>Tertiary</a:t>
                      </a:r>
                      <a:r>
                        <a:rPr lang="en-US" sz="1600" b="1" baseline="0" dirty="0"/>
                        <a:t> Storage</a:t>
                      </a:r>
                      <a:endParaRPr lang="en-US" sz="1600" b="1" dirty="0"/>
                    </a:p>
                  </a:txBody>
                  <a:tcPr marL="91449" marR="91449"/>
                </a:tc>
                <a:tc>
                  <a:txBody>
                    <a:bodyPr/>
                    <a:lstStyle/>
                    <a:p>
                      <a:r>
                        <a:rPr lang="en-US" sz="1600" dirty="0"/>
                        <a:t>Expandable backup and long-term storage of software and data</a:t>
                      </a:r>
                    </a:p>
                  </a:txBody>
                  <a:tcPr marL="91449" marR="91449"/>
                </a:tc>
                <a:tc>
                  <a:txBody>
                    <a:bodyPr/>
                    <a:lstStyle/>
                    <a:p>
                      <a:r>
                        <a:rPr lang="en-US" sz="1600" baseline="0" dirty="0"/>
                        <a:t>Removable media such as drives, disks and tapes</a:t>
                      </a:r>
                      <a:endParaRPr lang="en-US" sz="1600" dirty="0"/>
                    </a:p>
                  </a:txBody>
                  <a:tcPr marL="91449" marR="91449"/>
                </a:tc>
                <a:tc>
                  <a:txBody>
                    <a:bodyPr/>
                    <a:lstStyle/>
                    <a:p>
                      <a:r>
                        <a:rPr lang="en-US" sz="1600" dirty="0"/>
                        <a:t>Computer Sync</a:t>
                      </a:r>
                    </a:p>
                  </a:txBody>
                  <a:tcPr marL="91449" marR="91449"/>
                </a:tc>
                <a:tc>
                  <a:txBody>
                    <a:bodyPr/>
                    <a:lstStyle/>
                    <a:p>
                      <a:r>
                        <a:rPr lang="en-US" sz="1600" dirty="0"/>
                        <a:t>ditto</a:t>
                      </a:r>
                    </a:p>
                  </a:txBody>
                  <a:tcPr marL="91449" marR="91449"/>
                </a:tc>
                <a:extLst>
                  <a:ext uri="{0D108BD9-81ED-4DB2-BD59-A6C34878D82A}">
                    <a16:rowId xmlns:a16="http://schemas.microsoft.com/office/drawing/2014/main" val="10003"/>
                  </a:ext>
                </a:extLst>
              </a:tr>
              <a:tr h="370840">
                <a:tc>
                  <a:txBody>
                    <a:bodyPr/>
                    <a:lstStyle/>
                    <a:p>
                      <a:r>
                        <a:rPr lang="en-US" sz="1600" b="1" dirty="0"/>
                        <a:t>Network and Cloud</a:t>
                      </a:r>
                      <a:r>
                        <a:rPr lang="en-US" sz="1600" b="1" baseline="0" dirty="0"/>
                        <a:t> Storage</a:t>
                      </a:r>
                      <a:endParaRPr lang="en-US" sz="1600" b="1" dirty="0"/>
                    </a:p>
                  </a:txBody>
                  <a:tcPr marL="91449" marR="91449"/>
                </a:tc>
                <a:tc>
                  <a:txBody>
                    <a:bodyPr/>
                    <a:lstStyle/>
                    <a:p>
                      <a:r>
                        <a:rPr lang="en-US" sz="1600" dirty="0"/>
                        <a:t>Sharing</a:t>
                      </a:r>
                      <a:r>
                        <a:rPr lang="en-US" sz="1600" baseline="0" dirty="0"/>
                        <a:t> and backup of </a:t>
                      </a:r>
                      <a:r>
                        <a:rPr lang="en-US" sz="1600" dirty="0"/>
                        <a:t>contents</a:t>
                      </a:r>
                    </a:p>
                  </a:txBody>
                  <a:tcPr marL="91449" marR="91449"/>
                </a:tc>
                <a:tc>
                  <a:txBody>
                    <a:bodyPr/>
                    <a:lstStyle/>
                    <a:p>
                      <a:r>
                        <a:rPr lang="en-US" sz="1600" dirty="0"/>
                        <a:t>LAN and Internet access to Web Services;</a:t>
                      </a:r>
                      <a:r>
                        <a:rPr lang="en-US" sz="1600" baseline="0" dirty="0"/>
                        <a:t> NAS</a:t>
                      </a:r>
                      <a:endParaRPr lang="en-US" sz="1600" dirty="0"/>
                    </a:p>
                  </a:txBody>
                  <a:tcPr marL="91449" marR="91449"/>
                </a:tc>
                <a:tc>
                  <a:txBody>
                    <a:bodyPr/>
                    <a:lstStyle/>
                    <a:p>
                      <a:r>
                        <a:rPr lang="en-US" sz="1600" dirty="0"/>
                        <a:t>Network and Cloud Services</a:t>
                      </a:r>
                    </a:p>
                  </a:txBody>
                  <a:tcPr marL="91449" marR="91449"/>
                </a:tc>
                <a:tc>
                  <a:txBody>
                    <a:bodyPr/>
                    <a:lstStyle/>
                    <a:p>
                      <a:r>
                        <a:rPr lang="en-US" sz="1600" dirty="0"/>
                        <a:t>Network and Cloud Services</a:t>
                      </a:r>
                    </a:p>
                  </a:txBody>
                  <a:tcPr marL="91449" marR="91449"/>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52436B8C-75C8-A1A0-7062-DB87B048734D}"/>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9B60454D-7B8A-F7CF-EFA4-B53CB76B3E77}"/>
              </a:ext>
            </a:extLst>
          </p:cNvPr>
          <p:cNvSpPr>
            <a:spLocks noGrp="1"/>
          </p:cNvSpPr>
          <p:nvPr>
            <p:ph type="sldNum" sz="quarter" idx="12"/>
          </p:nvPr>
        </p:nvSpPr>
        <p:spPr/>
        <p:txBody>
          <a:bodyPr/>
          <a:lstStyle/>
          <a:p>
            <a:pPr>
              <a:defRPr/>
            </a:pPr>
            <a:fld id="{38868AFE-E33C-47E6-819B-5F97CA201F7B}" type="slidenum">
              <a:rPr lang="en-US" altLang="zh-TW" smtClean="0"/>
              <a:pPr>
                <a:defRPr/>
              </a:pPr>
              <a:t>12</a:t>
            </a:fld>
            <a:endParaRPr lang="en-US"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sz="3200"/>
              <a:t>Breakthroughs in </a:t>
            </a:r>
            <a:r>
              <a:rPr lang="en-US" altLang="zh-HK" sz="3200"/>
              <a:t>Information</a:t>
            </a:r>
            <a:r>
              <a:rPr lang="en-US" altLang="zh-TW" sz="3200"/>
              <a:t> Technologies: from idea, to invention, to application</a:t>
            </a:r>
          </a:p>
        </p:txBody>
      </p:sp>
      <p:sp>
        <p:nvSpPr>
          <p:cNvPr id="25603" name="Rectangle 3"/>
          <p:cNvSpPr>
            <a:spLocks noGrp="1" noChangeArrowheads="1"/>
          </p:cNvSpPr>
          <p:nvPr>
            <p:ph type="body" idx="1"/>
          </p:nvPr>
        </p:nvSpPr>
        <p:spPr/>
        <p:txBody>
          <a:bodyPr/>
          <a:lstStyle/>
          <a:p>
            <a:pPr eaLnBrk="1" hangingPunct="1"/>
            <a:r>
              <a:rPr lang="en-US" altLang="zh-TW" sz="2800"/>
              <a:t>Advanced Storage Technologies</a:t>
            </a:r>
          </a:p>
          <a:p>
            <a:pPr lvl="1" eaLnBrk="1" hangingPunct="1"/>
            <a:r>
              <a:rPr lang="en-US" altLang="zh-HK" sz="2300"/>
              <a:t>Redundant Array of Independent Disks (RAID)</a:t>
            </a:r>
          </a:p>
          <a:p>
            <a:pPr lvl="1" eaLnBrk="1" hangingPunct="1"/>
            <a:r>
              <a:rPr lang="en-US" altLang="zh-HK" sz="2300"/>
              <a:t>Network-Attached Storage (NAS)</a:t>
            </a:r>
            <a:endParaRPr lang="en-US" altLang="zh-TW" sz="2300"/>
          </a:p>
          <a:p>
            <a:pPr lvl="1" eaLnBrk="1" hangingPunct="1"/>
            <a:endParaRPr lang="en-US" altLang="zh-HK" sz="2300"/>
          </a:p>
          <a:p>
            <a:pPr eaLnBrk="1" hangingPunct="1"/>
            <a:r>
              <a:rPr lang="en-US" altLang="zh-HK" sz="2800"/>
              <a:t>Cloud</a:t>
            </a:r>
            <a:r>
              <a:rPr lang="en-US" altLang="zh-TW" sz="2800"/>
              <a:t>/</a:t>
            </a:r>
            <a:r>
              <a:rPr lang="en-US" altLang="zh-HK" sz="2800"/>
              <a:t> </a:t>
            </a:r>
            <a:r>
              <a:rPr lang="en-US" altLang="zh-TW" sz="2800"/>
              <a:t>Online IT</a:t>
            </a:r>
            <a:r>
              <a:rPr lang="en-US" altLang="zh-HK" sz="2800"/>
              <a:t> Services</a:t>
            </a:r>
          </a:p>
          <a:p>
            <a:pPr lvl="1" eaLnBrk="1" hangingPunct="1"/>
            <a:r>
              <a:rPr lang="en-US" altLang="zh-TW" sz="2300"/>
              <a:t>Picasa / Youtube services</a:t>
            </a:r>
          </a:p>
          <a:p>
            <a:pPr lvl="1" eaLnBrk="1" hangingPunct="1"/>
            <a:r>
              <a:rPr lang="en-US" altLang="zh-HK" sz="2300"/>
              <a:t>Dropbox / SkyDrive / </a:t>
            </a:r>
            <a:br>
              <a:rPr lang="en-US" altLang="zh-HK" sz="2300"/>
            </a:br>
            <a:r>
              <a:rPr lang="en-US" altLang="zh-HK" sz="2300"/>
              <a:t>Google Drives / iCloud</a:t>
            </a:r>
            <a:endParaRPr lang="en-US" altLang="zh-TW" sz="2300"/>
          </a:p>
          <a:p>
            <a:pPr lvl="1" eaLnBrk="1" hangingPunct="1"/>
            <a:r>
              <a:rPr lang="en-US" altLang="zh-HK" sz="2300"/>
              <a:t>Online collaborative office tools</a:t>
            </a:r>
          </a:p>
          <a:p>
            <a:pPr lvl="2" eaLnBrk="1" hangingPunct="1"/>
            <a:r>
              <a:rPr lang="en-US" altLang="zh-HK" sz="2100"/>
              <a:t>e.g. Microsoft Office 365 / Google Docs</a:t>
            </a:r>
          </a:p>
        </p:txBody>
      </p:sp>
      <p:pic>
        <p:nvPicPr>
          <p:cNvPr id="25604" name="Picture 7" descr="raid5%20arr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1275" y="1196975"/>
            <a:ext cx="14541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descr="RAI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636838"/>
            <a:ext cx="2913062"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738" y="4716463"/>
            <a:ext cx="1943100" cy="70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050" y="5594350"/>
            <a:ext cx="11049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13"/>
          <p:cNvPicPr>
            <a:picLocks noChangeAspect="1" noChangeArrowheads="1"/>
          </p:cNvPicPr>
          <p:nvPr/>
        </p:nvPicPr>
        <p:blipFill>
          <a:blip r:embed="rId6">
            <a:extLst>
              <a:ext uri="{28A0092B-C50C-407E-A947-70E740481C1C}">
                <a14:useLocalDpi xmlns:a14="http://schemas.microsoft.com/office/drawing/2010/main" val="0"/>
              </a:ext>
            </a:extLst>
          </a:blip>
          <a:srcRect l="12666"/>
          <a:stretch>
            <a:fillRect/>
          </a:stretch>
        </p:blipFill>
        <p:spPr bwMode="auto">
          <a:xfrm>
            <a:off x="8142288" y="5680075"/>
            <a:ext cx="971550"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9"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9200" y="4668838"/>
            <a:ext cx="871538"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E1B392CD-F02F-2178-039E-192EC8F271DD}"/>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80395751-6303-1927-8C24-B6422719272D}"/>
              </a:ext>
            </a:extLst>
          </p:cNvPr>
          <p:cNvSpPr>
            <a:spLocks noGrp="1"/>
          </p:cNvSpPr>
          <p:nvPr>
            <p:ph type="sldNum" sz="quarter" idx="12"/>
          </p:nvPr>
        </p:nvSpPr>
        <p:spPr/>
        <p:txBody>
          <a:bodyPr/>
          <a:lstStyle/>
          <a:p>
            <a:pPr>
              <a:defRPr/>
            </a:pPr>
            <a:fld id="{38868AFE-E33C-47E6-819B-5F97CA201F7B}" type="slidenum">
              <a:rPr lang="en-US" altLang="zh-TW" smtClean="0"/>
              <a:pPr>
                <a:defRPr/>
              </a:pPr>
              <a:t>13</a:t>
            </a:fld>
            <a:endParaRPr lang="en-US" altLang="zh-T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HK" sz="3400"/>
              <a:t>Do You Know These Prefixes and Units?</a:t>
            </a:r>
            <a:br>
              <a:rPr lang="en-US" altLang="zh-HK" sz="3400"/>
            </a:br>
            <a:r>
              <a:rPr lang="en-US" altLang="zh-HK" sz="3400"/>
              <a:t>[Take-home Exercise]</a:t>
            </a:r>
            <a:endParaRPr lang="en-US" altLang="zh-TW" sz="3400"/>
          </a:p>
        </p:txBody>
      </p:sp>
      <p:sp>
        <p:nvSpPr>
          <p:cNvPr id="26627" name="Rectangle 3"/>
          <p:cNvSpPr>
            <a:spLocks noGrp="1" noChangeArrowheads="1"/>
          </p:cNvSpPr>
          <p:nvPr>
            <p:ph type="body" sz="half" idx="1"/>
          </p:nvPr>
        </p:nvSpPr>
        <p:spPr/>
        <p:txBody>
          <a:bodyPr/>
          <a:lstStyle/>
          <a:p>
            <a:pPr eaLnBrk="1" hangingPunct="1">
              <a:lnSpc>
                <a:spcPct val="90000"/>
              </a:lnSpc>
              <a:tabLst>
                <a:tab pos="1431925" algn="l"/>
              </a:tabLst>
            </a:pPr>
            <a:r>
              <a:rPr lang="en-US" altLang="zh-HK">
                <a:solidFill>
                  <a:srgbClr val="002060"/>
                </a:solidFill>
              </a:rPr>
              <a:t>Physical/ basic</a:t>
            </a:r>
          </a:p>
          <a:p>
            <a:pPr lvl="1" eaLnBrk="1" hangingPunct="1">
              <a:lnSpc>
                <a:spcPct val="90000"/>
              </a:lnSpc>
              <a:tabLst>
                <a:tab pos="1431925" algn="l"/>
              </a:tabLst>
            </a:pPr>
            <a:r>
              <a:rPr lang="en-US" altLang="zh-HK">
                <a:solidFill>
                  <a:srgbClr val="002060"/>
                </a:solidFill>
              </a:rPr>
              <a:t>μs	</a:t>
            </a:r>
            <a:r>
              <a:rPr lang="en-US" altLang="zh-HK">
                <a:solidFill>
                  <a:srgbClr val="002060"/>
                </a:solidFill>
                <a:sym typeface="Wingdings" panose="05000000000000000000" pitchFamily="2" charset="2"/>
              </a:rPr>
              <a:t></a:t>
            </a:r>
            <a:endParaRPr lang="en-US" altLang="zh-HK">
              <a:solidFill>
                <a:srgbClr val="002060"/>
              </a:solidFill>
            </a:endParaRPr>
          </a:p>
          <a:p>
            <a:pPr lvl="1" eaLnBrk="1" hangingPunct="1">
              <a:lnSpc>
                <a:spcPct val="90000"/>
              </a:lnSpc>
              <a:tabLst>
                <a:tab pos="1431925" algn="l"/>
              </a:tabLst>
            </a:pPr>
            <a:r>
              <a:rPr lang="en-US" altLang="zh-HK">
                <a:solidFill>
                  <a:srgbClr val="002060"/>
                </a:solidFill>
              </a:rPr>
              <a:t>ns	</a:t>
            </a:r>
            <a:r>
              <a:rPr lang="en-US" altLang="zh-HK">
                <a:solidFill>
                  <a:srgbClr val="002060"/>
                </a:solidFill>
                <a:sym typeface="Wingdings" panose="05000000000000000000" pitchFamily="2" charset="2"/>
              </a:rPr>
              <a:t></a:t>
            </a:r>
          </a:p>
          <a:p>
            <a:pPr lvl="1" eaLnBrk="1" hangingPunct="1">
              <a:lnSpc>
                <a:spcPct val="90000"/>
              </a:lnSpc>
              <a:tabLst>
                <a:tab pos="1431925" algn="l"/>
              </a:tabLst>
            </a:pPr>
            <a:r>
              <a:rPr lang="en-US" altLang="zh-HK">
                <a:solidFill>
                  <a:srgbClr val="002060"/>
                </a:solidFill>
              </a:rPr>
              <a:t>nm	</a:t>
            </a:r>
            <a:r>
              <a:rPr lang="en-US" altLang="zh-HK">
                <a:solidFill>
                  <a:srgbClr val="002060"/>
                </a:solidFill>
                <a:sym typeface="Wingdings" panose="05000000000000000000" pitchFamily="2" charset="2"/>
              </a:rPr>
              <a:t></a:t>
            </a:r>
            <a:endParaRPr lang="en-US" altLang="zh-TW">
              <a:solidFill>
                <a:srgbClr val="002060"/>
              </a:solidFill>
            </a:endParaRPr>
          </a:p>
          <a:p>
            <a:pPr lvl="1" eaLnBrk="1" hangingPunct="1">
              <a:lnSpc>
                <a:spcPct val="90000"/>
              </a:lnSpc>
              <a:tabLst>
                <a:tab pos="1431925" algn="l"/>
              </a:tabLst>
            </a:pPr>
            <a:r>
              <a:rPr lang="en-US" altLang="zh-HK">
                <a:solidFill>
                  <a:srgbClr val="002060"/>
                </a:solidFill>
              </a:rPr>
              <a:t>bit	</a:t>
            </a:r>
            <a:r>
              <a:rPr lang="en-US" altLang="zh-HK">
                <a:solidFill>
                  <a:srgbClr val="002060"/>
                </a:solidFill>
                <a:sym typeface="Wingdings" panose="05000000000000000000" pitchFamily="2" charset="2"/>
              </a:rPr>
              <a:t> a binary digit</a:t>
            </a:r>
            <a:endParaRPr lang="en-US" altLang="zh-HK">
              <a:solidFill>
                <a:srgbClr val="002060"/>
              </a:solidFill>
            </a:endParaRPr>
          </a:p>
          <a:p>
            <a:pPr lvl="1" eaLnBrk="1" hangingPunct="1">
              <a:lnSpc>
                <a:spcPct val="90000"/>
              </a:lnSpc>
              <a:tabLst>
                <a:tab pos="1431925" algn="l"/>
              </a:tabLst>
            </a:pPr>
            <a:r>
              <a:rPr lang="en-US" altLang="zh-HK">
                <a:solidFill>
                  <a:srgbClr val="002060"/>
                </a:solidFill>
              </a:rPr>
              <a:t>Byte	</a:t>
            </a:r>
            <a:r>
              <a:rPr lang="en-US" altLang="zh-HK">
                <a:solidFill>
                  <a:srgbClr val="002060"/>
                </a:solidFill>
                <a:sym typeface="Wingdings" panose="05000000000000000000" pitchFamily="2" charset="2"/>
              </a:rPr>
              <a:t> ___ bits</a:t>
            </a:r>
            <a:endParaRPr lang="en-US" altLang="zh-HK">
              <a:solidFill>
                <a:srgbClr val="002060"/>
              </a:solidFill>
            </a:endParaRPr>
          </a:p>
          <a:p>
            <a:pPr eaLnBrk="1" hangingPunct="1">
              <a:lnSpc>
                <a:spcPct val="90000"/>
              </a:lnSpc>
              <a:tabLst>
                <a:tab pos="1431925" algn="l"/>
              </a:tabLst>
            </a:pPr>
            <a:r>
              <a:rPr lang="en-US" altLang="zh-HK">
                <a:solidFill>
                  <a:srgbClr val="660066"/>
                </a:solidFill>
              </a:rPr>
              <a:t>Data volume/ capacity</a:t>
            </a:r>
          </a:p>
          <a:p>
            <a:pPr lvl="1" eaLnBrk="1" hangingPunct="1">
              <a:lnSpc>
                <a:spcPct val="90000"/>
              </a:lnSpc>
              <a:tabLst>
                <a:tab pos="1431925" algn="l"/>
              </a:tabLst>
            </a:pPr>
            <a:r>
              <a:rPr lang="en-US" altLang="zh-HK">
                <a:solidFill>
                  <a:srgbClr val="660066"/>
                </a:solidFill>
              </a:rPr>
              <a:t>kb	</a:t>
            </a:r>
            <a:r>
              <a:rPr lang="en-US" altLang="zh-HK">
                <a:solidFill>
                  <a:srgbClr val="660066"/>
                </a:solidFill>
                <a:sym typeface="Wingdings" panose="05000000000000000000" pitchFamily="2" charset="2"/>
              </a:rPr>
              <a:t></a:t>
            </a:r>
            <a:endParaRPr lang="en-US" altLang="zh-HK">
              <a:solidFill>
                <a:srgbClr val="660066"/>
              </a:solidFill>
            </a:endParaRPr>
          </a:p>
          <a:p>
            <a:pPr lvl="1" eaLnBrk="1" hangingPunct="1">
              <a:lnSpc>
                <a:spcPct val="90000"/>
              </a:lnSpc>
              <a:tabLst>
                <a:tab pos="1431925" algn="l"/>
              </a:tabLst>
            </a:pPr>
            <a:r>
              <a:rPr lang="en-US" altLang="zh-HK">
                <a:solidFill>
                  <a:srgbClr val="660066"/>
                </a:solidFill>
              </a:rPr>
              <a:t>kB	</a:t>
            </a:r>
            <a:r>
              <a:rPr lang="en-US" altLang="zh-HK">
                <a:solidFill>
                  <a:srgbClr val="660066"/>
                </a:solidFill>
                <a:sym typeface="Wingdings" panose="05000000000000000000" pitchFamily="2" charset="2"/>
              </a:rPr>
              <a:t></a:t>
            </a:r>
            <a:endParaRPr lang="en-US" altLang="zh-HK">
              <a:solidFill>
                <a:srgbClr val="660066"/>
              </a:solidFill>
            </a:endParaRPr>
          </a:p>
          <a:p>
            <a:pPr lvl="1" eaLnBrk="1" hangingPunct="1">
              <a:lnSpc>
                <a:spcPct val="90000"/>
              </a:lnSpc>
              <a:tabLst>
                <a:tab pos="1431925" algn="l"/>
              </a:tabLst>
            </a:pPr>
            <a:r>
              <a:rPr lang="en-US" altLang="zh-HK">
                <a:solidFill>
                  <a:srgbClr val="FF0000"/>
                </a:solidFill>
              </a:rPr>
              <a:t>Mi</a:t>
            </a:r>
            <a:r>
              <a:rPr lang="en-US" altLang="zh-HK">
                <a:solidFill>
                  <a:srgbClr val="660066"/>
                </a:solidFill>
              </a:rPr>
              <a:t>B	</a:t>
            </a:r>
            <a:r>
              <a:rPr lang="en-US" altLang="zh-HK">
                <a:solidFill>
                  <a:srgbClr val="660066"/>
                </a:solidFill>
                <a:sym typeface="Wingdings" panose="05000000000000000000" pitchFamily="2" charset="2"/>
              </a:rPr>
              <a:t></a:t>
            </a:r>
            <a:endParaRPr lang="en-US" altLang="zh-HK">
              <a:solidFill>
                <a:srgbClr val="660066"/>
              </a:solidFill>
            </a:endParaRPr>
          </a:p>
          <a:p>
            <a:pPr lvl="1" eaLnBrk="1" hangingPunct="1">
              <a:lnSpc>
                <a:spcPct val="90000"/>
              </a:lnSpc>
              <a:tabLst>
                <a:tab pos="1431925" algn="l"/>
              </a:tabLst>
            </a:pPr>
            <a:r>
              <a:rPr lang="en-US" altLang="zh-HK">
                <a:solidFill>
                  <a:srgbClr val="660066"/>
                </a:solidFill>
              </a:rPr>
              <a:t>GB	</a:t>
            </a:r>
            <a:r>
              <a:rPr lang="en-US" altLang="zh-HK">
                <a:solidFill>
                  <a:srgbClr val="660066"/>
                </a:solidFill>
                <a:sym typeface="Wingdings" panose="05000000000000000000" pitchFamily="2" charset="2"/>
              </a:rPr>
              <a:t></a:t>
            </a:r>
            <a:endParaRPr lang="en-US" altLang="zh-HK">
              <a:solidFill>
                <a:srgbClr val="660066"/>
              </a:solidFill>
            </a:endParaRPr>
          </a:p>
          <a:p>
            <a:pPr lvl="1" eaLnBrk="1" hangingPunct="1">
              <a:lnSpc>
                <a:spcPct val="90000"/>
              </a:lnSpc>
              <a:tabLst>
                <a:tab pos="1431925" algn="l"/>
              </a:tabLst>
            </a:pPr>
            <a:r>
              <a:rPr lang="en-US" altLang="zh-HK">
                <a:solidFill>
                  <a:srgbClr val="FF0000"/>
                </a:solidFill>
              </a:rPr>
              <a:t>Ti</a:t>
            </a:r>
            <a:r>
              <a:rPr lang="en-US" altLang="zh-HK">
                <a:solidFill>
                  <a:srgbClr val="660066"/>
                </a:solidFill>
              </a:rPr>
              <a:t>B	</a:t>
            </a:r>
            <a:r>
              <a:rPr lang="en-US" altLang="zh-HK">
                <a:solidFill>
                  <a:srgbClr val="660066"/>
                </a:solidFill>
                <a:sym typeface="Wingdings" panose="05000000000000000000" pitchFamily="2" charset="2"/>
              </a:rPr>
              <a:t></a:t>
            </a:r>
          </a:p>
        </p:txBody>
      </p:sp>
      <p:sp>
        <p:nvSpPr>
          <p:cNvPr id="26628" name="Rectangle 4"/>
          <p:cNvSpPr>
            <a:spLocks noGrp="1" noChangeArrowheads="1"/>
          </p:cNvSpPr>
          <p:nvPr>
            <p:ph type="body" sz="half" idx="2"/>
          </p:nvPr>
        </p:nvSpPr>
        <p:spPr/>
        <p:txBody>
          <a:bodyPr/>
          <a:lstStyle/>
          <a:p>
            <a:pPr eaLnBrk="1" hangingPunct="1">
              <a:lnSpc>
                <a:spcPct val="90000"/>
              </a:lnSpc>
              <a:tabLst>
                <a:tab pos="1619250" algn="l"/>
              </a:tabLst>
            </a:pPr>
            <a:r>
              <a:rPr lang="en-US" altLang="zh-HK">
                <a:solidFill>
                  <a:srgbClr val="000099"/>
                </a:solidFill>
              </a:rPr>
              <a:t>Data rate</a:t>
            </a:r>
          </a:p>
          <a:p>
            <a:pPr lvl="1" eaLnBrk="1" hangingPunct="1">
              <a:lnSpc>
                <a:spcPct val="90000"/>
              </a:lnSpc>
              <a:tabLst>
                <a:tab pos="1619250" algn="l"/>
              </a:tabLst>
            </a:pPr>
            <a:r>
              <a:rPr lang="en-US" altLang="zh-HK">
                <a:solidFill>
                  <a:srgbClr val="000099"/>
                </a:solidFill>
              </a:rPr>
              <a:t>bps	</a:t>
            </a:r>
            <a:r>
              <a:rPr lang="en-US" altLang="zh-HK">
                <a:solidFill>
                  <a:srgbClr val="000099"/>
                </a:solidFill>
                <a:sym typeface="Wingdings" panose="05000000000000000000" pitchFamily="2" charset="2"/>
              </a:rPr>
              <a:t> bit per sec</a:t>
            </a:r>
            <a:endParaRPr lang="en-US" altLang="zh-HK">
              <a:solidFill>
                <a:srgbClr val="000099"/>
              </a:solidFill>
            </a:endParaRPr>
          </a:p>
          <a:p>
            <a:pPr lvl="1" eaLnBrk="1" hangingPunct="1">
              <a:lnSpc>
                <a:spcPct val="90000"/>
              </a:lnSpc>
              <a:tabLst>
                <a:tab pos="1619250" algn="l"/>
              </a:tabLst>
            </a:pPr>
            <a:r>
              <a:rPr lang="en-US" altLang="zh-HK">
                <a:solidFill>
                  <a:srgbClr val="000099"/>
                </a:solidFill>
              </a:rPr>
              <a:t>Bps	</a:t>
            </a:r>
            <a:r>
              <a:rPr lang="en-US" altLang="zh-HK">
                <a:solidFill>
                  <a:srgbClr val="000099"/>
                </a:solidFill>
                <a:sym typeface="Wingdings" panose="05000000000000000000" pitchFamily="2" charset="2"/>
              </a:rPr>
              <a:t></a:t>
            </a:r>
            <a:endParaRPr lang="en-US" altLang="zh-HK">
              <a:solidFill>
                <a:srgbClr val="000099"/>
              </a:solidFill>
            </a:endParaRPr>
          </a:p>
          <a:p>
            <a:pPr lvl="1" eaLnBrk="1" hangingPunct="1">
              <a:lnSpc>
                <a:spcPct val="90000"/>
              </a:lnSpc>
              <a:tabLst>
                <a:tab pos="1619250" algn="l"/>
              </a:tabLst>
            </a:pPr>
            <a:r>
              <a:rPr lang="en-US" altLang="zh-HK">
                <a:solidFill>
                  <a:srgbClr val="000099"/>
                </a:solidFill>
              </a:rPr>
              <a:t>kbps	</a:t>
            </a:r>
            <a:r>
              <a:rPr lang="en-US" altLang="zh-HK">
                <a:solidFill>
                  <a:srgbClr val="000099"/>
                </a:solidFill>
                <a:sym typeface="Wingdings" panose="05000000000000000000" pitchFamily="2" charset="2"/>
              </a:rPr>
              <a:t></a:t>
            </a:r>
            <a:endParaRPr lang="en-US" altLang="zh-HK">
              <a:solidFill>
                <a:srgbClr val="000099"/>
              </a:solidFill>
            </a:endParaRPr>
          </a:p>
          <a:p>
            <a:pPr lvl="1" eaLnBrk="1" hangingPunct="1">
              <a:lnSpc>
                <a:spcPct val="90000"/>
              </a:lnSpc>
              <a:tabLst>
                <a:tab pos="1619250" algn="l"/>
              </a:tabLst>
            </a:pPr>
            <a:r>
              <a:rPr lang="en-US" altLang="zh-HK">
                <a:solidFill>
                  <a:srgbClr val="000099"/>
                </a:solidFill>
              </a:rPr>
              <a:t>MBps	</a:t>
            </a:r>
            <a:r>
              <a:rPr lang="en-US" altLang="zh-HK">
                <a:solidFill>
                  <a:srgbClr val="000099"/>
                </a:solidFill>
                <a:sym typeface="Wingdings" panose="05000000000000000000" pitchFamily="2" charset="2"/>
              </a:rPr>
              <a:t></a:t>
            </a:r>
            <a:endParaRPr lang="en-US" altLang="zh-HK">
              <a:solidFill>
                <a:srgbClr val="000099"/>
              </a:solidFill>
            </a:endParaRPr>
          </a:p>
          <a:p>
            <a:pPr lvl="1" eaLnBrk="1" hangingPunct="1">
              <a:lnSpc>
                <a:spcPct val="90000"/>
              </a:lnSpc>
              <a:tabLst>
                <a:tab pos="1619250" algn="l"/>
              </a:tabLst>
            </a:pPr>
            <a:r>
              <a:rPr lang="en-US" altLang="zh-HK">
                <a:solidFill>
                  <a:srgbClr val="000099"/>
                </a:solidFill>
              </a:rPr>
              <a:t>Gbps	</a:t>
            </a:r>
            <a:r>
              <a:rPr lang="en-US" altLang="zh-HK">
                <a:solidFill>
                  <a:srgbClr val="000099"/>
                </a:solidFill>
                <a:sym typeface="Wingdings" panose="05000000000000000000" pitchFamily="2" charset="2"/>
              </a:rPr>
              <a:t></a:t>
            </a:r>
            <a:endParaRPr lang="en-US" altLang="zh-HK">
              <a:solidFill>
                <a:srgbClr val="000099"/>
              </a:solidFill>
            </a:endParaRPr>
          </a:p>
          <a:p>
            <a:pPr eaLnBrk="1" hangingPunct="1">
              <a:lnSpc>
                <a:spcPct val="90000"/>
              </a:lnSpc>
              <a:tabLst>
                <a:tab pos="1619250" algn="l"/>
              </a:tabLst>
            </a:pPr>
            <a:r>
              <a:rPr lang="en-US" altLang="zh-HK"/>
              <a:t>Frequency: </a:t>
            </a:r>
            <a:r>
              <a:rPr lang="en-US" altLang="zh-HK">
                <a:solidFill>
                  <a:srgbClr val="FF0000"/>
                </a:solidFill>
              </a:rPr>
              <a:t>beat</a:t>
            </a:r>
            <a:r>
              <a:rPr lang="en-US" altLang="zh-HK"/>
              <a:t> / sec</a:t>
            </a:r>
          </a:p>
          <a:p>
            <a:pPr lvl="1" eaLnBrk="1" hangingPunct="1">
              <a:lnSpc>
                <a:spcPct val="90000"/>
              </a:lnSpc>
              <a:tabLst>
                <a:tab pos="1619250" algn="l"/>
              </a:tabLst>
            </a:pPr>
            <a:r>
              <a:rPr lang="en-US" altLang="zh-HK"/>
              <a:t>kHz	</a:t>
            </a:r>
            <a:r>
              <a:rPr lang="en-US" altLang="zh-HK">
                <a:sym typeface="Wingdings" panose="05000000000000000000" pitchFamily="2" charset="2"/>
              </a:rPr>
              <a:t></a:t>
            </a:r>
            <a:endParaRPr lang="en-US" altLang="zh-HK"/>
          </a:p>
          <a:p>
            <a:pPr lvl="1" eaLnBrk="1" hangingPunct="1">
              <a:lnSpc>
                <a:spcPct val="90000"/>
              </a:lnSpc>
              <a:tabLst>
                <a:tab pos="1619250" algn="l"/>
              </a:tabLst>
            </a:pPr>
            <a:r>
              <a:rPr lang="en-US" altLang="zh-HK"/>
              <a:t>GHz	</a:t>
            </a:r>
            <a:r>
              <a:rPr lang="en-US" altLang="zh-HK">
                <a:sym typeface="Wingdings" panose="05000000000000000000" pitchFamily="2" charset="2"/>
              </a:rPr>
              <a:t></a:t>
            </a:r>
          </a:p>
          <a:p>
            <a:pPr eaLnBrk="1" hangingPunct="1">
              <a:lnSpc>
                <a:spcPct val="90000"/>
              </a:lnSpc>
              <a:tabLst>
                <a:tab pos="1619250" algn="l"/>
              </a:tabLst>
            </a:pPr>
            <a:r>
              <a:rPr lang="en-US" altLang="zh-HK">
                <a:solidFill>
                  <a:srgbClr val="7030A0"/>
                </a:solidFill>
                <a:sym typeface="Wingdings" panose="05000000000000000000" pitchFamily="2" charset="2"/>
              </a:rPr>
              <a:t>Daily life</a:t>
            </a:r>
          </a:p>
          <a:p>
            <a:pPr lvl="1" eaLnBrk="1" hangingPunct="1">
              <a:lnSpc>
                <a:spcPct val="90000"/>
              </a:lnSpc>
              <a:tabLst>
                <a:tab pos="1619250" algn="l"/>
              </a:tabLst>
            </a:pPr>
            <a:r>
              <a:rPr lang="en-US" altLang="zh-HK">
                <a:solidFill>
                  <a:srgbClr val="7030A0"/>
                </a:solidFill>
                <a:sym typeface="Wingdings" panose="05000000000000000000" pitchFamily="2" charset="2"/>
              </a:rPr>
              <a:t>Broadband data rate?</a:t>
            </a:r>
          </a:p>
          <a:p>
            <a:pPr lvl="1" eaLnBrk="1" hangingPunct="1">
              <a:lnSpc>
                <a:spcPct val="90000"/>
              </a:lnSpc>
              <a:tabLst>
                <a:tab pos="1619250" algn="l"/>
              </a:tabLst>
            </a:pPr>
            <a:r>
              <a:rPr lang="en-US" altLang="zh-HK">
                <a:solidFill>
                  <a:srgbClr val="7030A0"/>
                </a:solidFill>
                <a:sym typeface="Wingdings" panose="05000000000000000000" pitchFamily="2" charset="2"/>
              </a:rPr>
              <a:t>Mobile data volume?</a:t>
            </a:r>
            <a:endParaRPr lang="en-US" altLang="zh-HK">
              <a:solidFill>
                <a:srgbClr val="7030A0"/>
              </a:solidFill>
            </a:endParaRPr>
          </a:p>
        </p:txBody>
      </p:sp>
      <p:sp>
        <p:nvSpPr>
          <p:cNvPr id="26629" name="TextBox 1"/>
          <p:cNvSpPr txBox="1">
            <a:spLocks noChangeArrowheads="1"/>
          </p:cNvSpPr>
          <p:nvPr/>
        </p:nvSpPr>
        <p:spPr bwMode="auto">
          <a:xfrm>
            <a:off x="2890838" y="6022975"/>
            <a:ext cx="2185987" cy="6461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a:spcBef>
                <a:spcPct val="0"/>
              </a:spcBef>
              <a:buClrTx/>
              <a:buFontTx/>
              <a:buNone/>
            </a:pPr>
            <a:r>
              <a:rPr lang="en-US" altLang="zh-HK" sz="1800">
                <a:solidFill>
                  <a:srgbClr val="7030A0"/>
                </a:solidFill>
              </a:rPr>
              <a:t>Look up SI Prefixes</a:t>
            </a:r>
            <a:endParaRPr lang="zh-HK" altLang="en-US" sz="1800">
              <a:solidFill>
                <a:srgbClr val="7030A0"/>
              </a:solidFill>
            </a:endParaRPr>
          </a:p>
          <a:p>
            <a:pPr>
              <a:spcBef>
                <a:spcPct val="0"/>
              </a:spcBef>
              <a:buClrTx/>
              <a:buFontTx/>
              <a:buNone/>
            </a:pPr>
            <a:r>
              <a:rPr lang="en-US" altLang="zh-HK" sz="1800">
                <a:solidFill>
                  <a:srgbClr val="7030A0"/>
                </a:solidFill>
              </a:rPr>
              <a:t>&amp; Binary Prefixes</a:t>
            </a:r>
          </a:p>
        </p:txBody>
      </p:sp>
      <p:sp>
        <p:nvSpPr>
          <p:cNvPr id="2" name="Footer Placeholder 1">
            <a:extLst>
              <a:ext uri="{FF2B5EF4-FFF2-40B4-BE49-F238E27FC236}">
                <a16:creationId xmlns:a16="http://schemas.microsoft.com/office/drawing/2014/main" id="{A686AF92-8623-6FAA-4CB7-D02D7F97FEB0}"/>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45BCDDE3-58FA-EE50-D909-4CE14F3B9BB5}"/>
              </a:ext>
            </a:extLst>
          </p:cNvPr>
          <p:cNvSpPr>
            <a:spLocks noGrp="1"/>
          </p:cNvSpPr>
          <p:nvPr>
            <p:ph type="sldNum" sz="quarter" idx="12"/>
          </p:nvPr>
        </p:nvSpPr>
        <p:spPr/>
        <p:txBody>
          <a:bodyPr/>
          <a:lstStyle/>
          <a:p>
            <a:pPr>
              <a:defRPr/>
            </a:pPr>
            <a:fld id="{AB3FE1E7-F1AD-43E9-BEBD-655472A02462}" type="slidenum">
              <a:rPr lang="en-US" altLang="zh-TW" smtClean="0"/>
              <a:pPr>
                <a:defRPr/>
              </a:pPr>
              <a:t>14</a:t>
            </a:fld>
            <a:endParaRPr lang="en-US" alt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5" descr="180px-Ethernet_RJ45_connector_p1160054">
            <a:hlinkClick r:id="rId2" tooltip="Connector and cable"/>
          </p:cNvPr>
          <p:cNvPicPr>
            <a:picLocks noChangeAspect="1" noChangeArrowheads="1"/>
          </p:cNvPicPr>
          <p:nvPr/>
        </p:nvPicPr>
        <p:blipFill>
          <a:blip r:embed="rId3">
            <a:extLst>
              <a:ext uri="{28A0092B-C50C-407E-A947-70E740481C1C}">
                <a14:useLocalDpi xmlns:a14="http://schemas.microsoft.com/office/drawing/2010/main" val="0"/>
              </a:ext>
            </a:extLst>
          </a:blip>
          <a:srcRect l="40295"/>
          <a:stretch>
            <a:fillRect/>
          </a:stretch>
        </p:blipFill>
        <p:spPr bwMode="auto">
          <a:xfrm>
            <a:off x="-36513" y="1512888"/>
            <a:ext cx="1706563"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em_spectrum"/>
          <p:cNvPicPr>
            <a:picLocks noChangeAspect="1" noChangeArrowheads="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454650" y="4459288"/>
            <a:ext cx="37798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a9c279452e"/>
          <p:cNvPicPr>
            <a:picLocks noChangeAspect="1" noChangeArrowheads="1"/>
          </p:cNvPicPr>
          <p:nvPr/>
        </p:nvPicPr>
        <p:blipFill>
          <a:blip r:embed="rId5">
            <a:clrChange>
              <a:clrFrom>
                <a:srgbClr val="FEFEFE"/>
              </a:clrFrom>
              <a:clrTo>
                <a:srgbClr val="FEFEFE">
                  <a:alpha val="0"/>
                </a:srgbClr>
              </a:clrTo>
            </a:clrChange>
            <a:lum bright="20000"/>
            <a:extLst>
              <a:ext uri="{28A0092B-C50C-407E-A947-70E740481C1C}">
                <a14:useLocalDpi xmlns:a14="http://schemas.microsoft.com/office/drawing/2010/main" val="0"/>
              </a:ext>
            </a:extLst>
          </a:blip>
          <a:srcRect/>
          <a:stretch>
            <a:fillRect/>
          </a:stretch>
        </p:blipFill>
        <p:spPr bwMode="auto">
          <a:xfrm>
            <a:off x="0" y="3708400"/>
            <a:ext cx="313213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itle 1"/>
          <p:cNvSpPr>
            <a:spLocks noGrp="1"/>
          </p:cNvSpPr>
          <p:nvPr>
            <p:ph type="title"/>
          </p:nvPr>
        </p:nvSpPr>
        <p:spPr/>
        <p:txBody>
          <a:bodyPr/>
          <a:lstStyle/>
          <a:p>
            <a:pPr eaLnBrk="1" hangingPunct="1"/>
            <a:r>
              <a:rPr lang="en-US" altLang="en-US" sz="3200"/>
              <a:t>Breakthroughs in Information Technologies: from idea, to invention, to application</a:t>
            </a:r>
          </a:p>
        </p:txBody>
      </p:sp>
      <p:sp>
        <p:nvSpPr>
          <p:cNvPr id="3" name="Content Placeholder 2"/>
          <p:cNvSpPr>
            <a:spLocks noGrp="1"/>
          </p:cNvSpPr>
          <p:nvPr>
            <p:ph idx="1"/>
          </p:nvPr>
        </p:nvSpPr>
        <p:spPr>
          <a:xfrm>
            <a:off x="457200" y="1341438"/>
            <a:ext cx="8507413" cy="5040312"/>
          </a:xfrm>
        </p:spPr>
        <p:txBody>
          <a:bodyPr/>
          <a:lstStyle/>
          <a:p>
            <a:pPr eaLnBrk="1" hangingPunct="1"/>
            <a:r>
              <a:rPr lang="en-US" altLang="en-US" sz="2800" dirty="0"/>
              <a:t>Wired Communication</a:t>
            </a:r>
          </a:p>
          <a:p>
            <a:pPr lvl="1" eaLnBrk="1" hangingPunct="1"/>
            <a:r>
              <a:rPr lang="en-US" altLang="en-US" sz="2400" dirty="0"/>
              <a:t>Coaxial / Twisted-Pair Cable</a:t>
            </a:r>
          </a:p>
          <a:p>
            <a:pPr lvl="1" eaLnBrk="1" hangingPunct="1"/>
            <a:r>
              <a:rPr lang="en-US" altLang="en-US" sz="2400" dirty="0"/>
              <a:t>Optical </a:t>
            </a:r>
            <a:r>
              <a:rPr lang="en-US" altLang="en-US" sz="2400" dirty="0" err="1"/>
              <a:t>Fibre</a:t>
            </a:r>
            <a:endParaRPr lang="en-US" altLang="en-US" sz="2400" dirty="0"/>
          </a:p>
          <a:p>
            <a:pPr lvl="2" eaLnBrk="1" hangingPunct="1"/>
            <a:r>
              <a:rPr lang="en-US" altLang="en-US" sz="2000" dirty="0"/>
              <a:t>Invented by </a:t>
            </a:r>
            <a:r>
              <a:rPr lang="en-US" altLang="en-US" sz="2000" b="1" dirty="0">
                <a:solidFill>
                  <a:srgbClr val="FF0000"/>
                </a:solidFill>
              </a:rPr>
              <a:t>Prof Charles K. Kao</a:t>
            </a:r>
            <a:r>
              <a:rPr lang="en-US" altLang="en-US" sz="2000" dirty="0"/>
              <a:t> </a:t>
            </a:r>
            <a:br>
              <a:rPr lang="en-US" altLang="en-US" sz="2000" dirty="0"/>
            </a:br>
            <a:r>
              <a:rPr lang="en-US" altLang="en-US" sz="2000" dirty="0"/>
              <a:t>and George A. </a:t>
            </a:r>
            <a:r>
              <a:rPr lang="en-US" altLang="en-US" sz="2000" dirty="0" err="1"/>
              <a:t>Hockham</a:t>
            </a:r>
            <a:r>
              <a:rPr lang="en-US" altLang="en-US" sz="2000" dirty="0"/>
              <a:t> in 1965</a:t>
            </a:r>
            <a:br>
              <a:rPr lang="en-US" altLang="en-US" sz="2000" dirty="0"/>
            </a:br>
            <a:r>
              <a:rPr lang="zh-TW" altLang="en-US" sz="2000" b="1" dirty="0">
                <a:solidFill>
                  <a:srgbClr val="FF0000"/>
                </a:solidFill>
              </a:rPr>
              <a:t>光纖之父高錕教授 </a:t>
            </a:r>
            <a:r>
              <a:rPr lang="en-US" altLang="zh-TW" sz="2000" b="1" dirty="0">
                <a:solidFill>
                  <a:srgbClr val="FF0000"/>
                </a:solidFill>
              </a:rPr>
              <a:t>2009 Nobel Laureate</a:t>
            </a:r>
            <a:br>
              <a:rPr lang="en-US" altLang="zh-TW" sz="2000" b="1" dirty="0">
                <a:solidFill>
                  <a:srgbClr val="FF0000"/>
                </a:solidFill>
              </a:rPr>
            </a:br>
            <a:r>
              <a:rPr lang="en-US" altLang="zh-TW" sz="2000" dirty="0">
                <a:solidFill>
                  <a:srgbClr val="FF0000"/>
                </a:solidFill>
              </a:rPr>
              <a:t>VC of the CUHK (1987-1996)</a:t>
            </a:r>
            <a:endParaRPr lang="zh-TW" altLang="en-US" sz="2000" b="1" dirty="0">
              <a:solidFill>
                <a:srgbClr val="FF0000"/>
              </a:solidFill>
            </a:endParaRPr>
          </a:p>
          <a:p>
            <a:pPr eaLnBrk="1" hangingPunct="1"/>
            <a:r>
              <a:rPr lang="en-US" altLang="en-US" sz="2800" dirty="0"/>
              <a:t>Wireless Communication</a:t>
            </a:r>
          </a:p>
          <a:p>
            <a:pPr lvl="1" eaLnBrk="1" hangingPunct="1"/>
            <a:r>
              <a:rPr lang="en-US" altLang="en-US" sz="2400" dirty="0"/>
              <a:t>Microwave Link (e.g. Satellite)</a:t>
            </a:r>
          </a:p>
          <a:p>
            <a:pPr lvl="1" eaLnBrk="1" hangingPunct="1"/>
            <a:r>
              <a:rPr lang="en-US" altLang="en-US" sz="2400" dirty="0"/>
              <a:t>GSM, 4G, 5G and </a:t>
            </a:r>
            <a:r>
              <a:rPr lang="en-US" altLang="en-US" sz="2400" dirty="0" err="1"/>
              <a:t>WiFi</a:t>
            </a:r>
            <a:endParaRPr lang="en-US" altLang="en-US" sz="2400" dirty="0"/>
          </a:p>
          <a:p>
            <a:pPr lvl="1" eaLnBrk="1" hangingPunct="1"/>
            <a:r>
              <a:rPr lang="en-US" altLang="en-US" sz="2400" dirty="0"/>
              <a:t>Bluetooth (PAN) and Near-Field Communication (NFC)</a:t>
            </a:r>
          </a:p>
          <a:p>
            <a:pPr lvl="2" eaLnBrk="1" hangingPunct="1"/>
            <a:r>
              <a:rPr lang="en-US" altLang="en-US" sz="2000" dirty="0"/>
              <a:t>E.g. Octopus, VISA </a:t>
            </a:r>
            <a:r>
              <a:rPr lang="en-US" altLang="en-US" sz="2000" dirty="0" err="1"/>
              <a:t>PayWave</a:t>
            </a:r>
            <a:r>
              <a:rPr lang="en-US" altLang="en-US" sz="2000" dirty="0"/>
              <a:t>, CU Link</a:t>
            </a:r>
            <a:endParaRPr lang="en-US" altLang="en-US" sz="2400" dirty="0"/>
          </a:p>
        </p:txBody>
      </p:sp>
      <p:pic>
        <p:nvPicPr>
          <p:cNvPr id="28679" name="Picture 10" descr="Image result for charles k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3413" y="23399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6" descr="180px-Fiber_optic_illuminated">
            <a:hlinkClick r:id="rId7" tooltip="A TOSLINK fiber optic audio cable being illuminated on one end"/>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4650" y="1585913"/>
            <a:ext cx="2019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3989160-0664-5F0C-82FF-49C4A7672467}"/>
              </a:ext>
            </a:extLst>
          </p:cNvPr>
          <p:cNvSpPr>
            <a:spLocks noGrp="1"/>
          </p:cNvSpPr>
          <p:nvPr>
            <p:ph type="ftr" sz="quarter" idx="11"/>
          </p:nvPr>
        </p:nvSpPr>
        <p:spPr/>
        <p:txBody>
          <a:bodyPr/>
          <a:lstStyle/>
          <a:p>
            <a:pPr>
              <a:defRPr/>
            </a:pPr>
            <a:r>
              <a:rPr lang="en-US" altLang="zh-TW"/>
              <a:t>ENGG1000 khw, 2022-23 term2</a:t>
            </a:r>
          </a:p>
        </p:txBody>
      </p:sp>
      <p:sp>
        <p:nvSpPr>
          <p:cNvPr id="4" name="Slide Number Placeholder 3">
            <a:extLst>
              <a:ext uri="{FF2B5EF4-FFF2-40B4-BE49-F238E27FC236}">
                <a16:creationId xmlns:a16="http://schemas.microsoft.com/office/drawing/2014/main" id="{965EBE4E-10D0-840E-39D9-B325CFF8526D}"/>
              </a:ext>
            </a:extLst>
          </p:cNvPr>
          <p:cNvSpPr>
            <a:spLocks noGrp="1"/>
          </p:cNvSpPr>
          <p:nvPr>
            <p:ph type="sldNum" sz="quarter" idx="12"/>
          </p:nvPr>
        </p:nvSpPr>
        <p:spPr/>
        <p:txBody>
          <a:bodyPr/>
          <a:lstStyle/>
          <a:p>
            <a:pPr>
              <a:defRPr/>
            </a:pPr>
            <a:fld id="{38868AFE-E33C-47E6-819B-5F97CA201F7B}" type="slidenum">
              <a:rPr lang="en-US" altLang="zh-TW" smtClean="0"/>
              <a:pPr>
                <a:defRPr/>
              </a:pPr>
              <a:t>15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TW" sz="3000"/>
              <a:t>Breakthroughs in </a:t>
            </a:r>
            <a:r>
              <a:rPr lang="en-US" altLang="zh-HK" sz="3000"/>
              <a:t>Information</a:t>
            </a:r>
            <a:r>
              <a:rPr lang="en-US" altLang="zh-TW" sz="3000"/>
              <a:t> Technologies: from idea, to invention, to application</a:t>
            </a:r>
          </a:p>
        </p:txBody>
      </p:sp>
      <p:sp>
        <p:nvSpPr>
          <p:cNvPr id="29699" name="Rectangle 3"/>
          <p:cNvSpPr>
            <a:spLocks noGrp="1" noChangeArrowheads="1"/>
          </p:cNvSpPr>
          <p:nvPr>
            <p:ph type="body" idx="1"/>
          </p:nvPr>
        </p:nvSpPr>
        <p:spPr>
          <a:xfrm>
            <a:off x="457200" y="1600200"/>
            <a:ext cx="8686800" cy="4530725"/>
          </a:xfrm>
        </p:spPr>
        <p:txBody>
          <a:bodyPr/>
          <a:lstStyle/>
          <a:p>
            <a:pPr eaLnBrk="1" hangingPunct="1">
              <a:lnSpc>
                <a:spcPct val="90000"/>
              </a:lnSpc>
            </a:pPr>
            <a:r>
              <a:rPr lang="en-US" altLang="zh-TW" sz="2400"/>
              <a:t>Communication Systems </a:t>
            </a:r>
            <a:r>
              <a:rPr lang="en-US" altLang="zh-HK" sz="2400"/>
              <a:t>and </a:t>
            </a:r>
            <a:r>
              <a:rPr lang="en-US" altLang="zh-TW" sz="2400"/>
              <a:t>Protocols</a:t>
            </a:r>
          </a:p>
          <a:p>
            <a:pPr lvl="1" eaLnBrk="1" hangingPunct="1">
              <a:lnSpc>
                <a:spcPct val="90000"/>
              </a:lnSpc>
            </a:pPr>
            <a:r>
              <a:rPr lang="en-US" altLang="zh-TW" sz="2000"/>
              <a:t>Ethernet</a:t>
            </a:r>
            <a:r>
              <a:rPr lang="en-US" altLang="zh-HK" sz="2000"/>
              <a:t> (IEEE802.3 Standard)</a:t>
            </a:r>
          </a:p>
          <a:p>
            <a:pPr lvl="2" eaLnBrk="1" hangingPunct="1">
              <a:lnSpc>
                <a:spcPct val="90000"/>
              </a:lnSpc>
            </a:pPr>
            <a:r>
              <a:rPr lang="en-US" altLang="zh-HK" sz="1800"/>
              <a:t>Evolving standards: 100Mbps, 1Gbps, 10Gbps</a:t>
            </a:r>
            <a:endParaRPr lang="en-US" altLang="zh-TW" sz="1800"/>
          </a:p>
          <a:p>
            <a:pPr lvl="2" eaLnBrk="1" hangingPunct="1">
              <a:lnSpc>
                <a:spcPct val="90000"/>
              </a:lnSpc>
            </a:pPr>
            <a:r>
              <a:rPr lang="en-US" altLang="zh-HK" sz="1800"/>
              <a:t>Local Area Network (</a:t>
            </a:r>
            <a:r>
              <a:rPr lang="en-US" altLang="zh-HK" sz="1800">
                <a:solidFill>
                  <a:srgbClr val="FF0000"/>
                </a:solidFill>
              </a:rPr>
              <a:t>LAN</a:t>
            </a:r>
            <a:r>
              <a:rPr lang="en-US" altLang="zh-HK" sz="1800"/>
              <a:t>) / Wide Area Network (</a:t>
            </a:r>
            <a:r>
              <a:rPr lang="en-US" altLang="zh-HK" sz="1800">
                <a:solidFill>
                  <a:srgbClr val="FF0000"/>
                </a:solidFill>
              </a:rPr>
              <a:t>WAN</a:t>
            </a:r>
            <a:r>
              <a:rPr lang="en-US" altLang="zh-HK" sz="1800"/>
              <a:t>)</a:t>
            </a:r>
          </a:p>
          <a:p>
            <a:pPr lvl="2" eaLnBrk="1" hangingPunct="1">
              <a:lnSpc>
                <a:spcPct val="90000"/>
              </a:lnSpc>
            </a:pPr>
            <a:endParaRPr lang="en-US" altLang="zh-TW" sz="1800"/>
          </a:p>
          <a:p>
            <a:pPr lvl="1" eaLnBrk="1" hangingPunct="1">
              <a:lnSpc>
                <a:spcPct val="90000"/>
              </a:lnSpc>
            </a:pPr>
            <a:r>
              <a:rPr lang="en-US" altLang="zh-HK" sz="2000">
                <a:solidFill>
                  <a:srgbClr val="FF0000"/>
                </a:solidFill>
              </a:rPr>
              <a:t>Internet Protocol (IP) </a:t>
            </a:r>
            <a:r>
              <a:rPr lang="en-US" altLang="zh-HK" sz="2000"/>
              <a:t>p</a:t>
            </a:r>
            <a:r>
              <a:rPr lang="en-US" altLang="zh-TW" sz="2000"/>
              <a:t>acket switching</a:t>
            </a:r>
          </a:p>
          <a:p>
            <a:pPr lvl="2" eaLnBrk="1" hangingPunct="1">
              <a:lnSpc>
                <a:spcPct val="90000"/>
              </a:lnSpc>
            </a:pPr>
            <a:r>
              <a:rPr lang="en-US" altLang="zh-HK" sz="1800"/>
              <a:t>Host/device identification using IP address</a:t>
            </a:r>
          </a:p>
          <a:p>
            <a:pPr lvl="2" eaLnBrk="1" hangingPunct="1">
              <a:lnSpc>
                <a:spcPct val="90000"/>
              </a:lnSpc>
            </a:pPr>
            <a:r>
              <a:rPr lang="en-US" altLang="zh-HK" sz="1800"/>
              <a:t>Send and receive data packets with IP</a:t>
            </a:r>
          </a:p>
          <a:p>
            <a:pPr lvl="2" eaLnBrk="1" hangingPunct="1">
              <a:lnSpc>
                <a:spcPct val="90000"/>
              </a:lnSpc>
            </a:pPr>
            <a:r>
              <a:rPr lang="en-US" altLang="zh-HK" sz="1800"/>
              <a:t>An IPv4 address is 32-bit</a:t>
            </a:r>
          </a:p>
          <a:p>
            <a:pPr lvl="3" eaLnBrk="1" hangingPunct="1">
              <a:lnSpc>
                <a:spcPct val="90000"/>
              </a:lnSpc>
            </a:pPr>
            <a:r>
              <a:rPr lang="en-US" altLang="zh-HK" sz="1800"/>
              <a:t>Four numbers [0-255] separated by dots</a:t>
            </a:r>
          </a:p>
          <a:p>
            <a:pPr lvl="3" eaLnBrk="1" hangingPunct="1">
              <a:lnSpc>
                <a:spcPct val="90000"/>
              </a:lnSpc>
            </a:pPr>
            <a:r>
              <a:rPr lang="en-US" altLang="zh-HK" sz="1800"/>
              <a:t>e.g. </a:t>
            </a:r>
            <a:r>
              <a:rPr lang="en-US" altLang="zh-HK" sz="1800" i="1"/>
              <a:t>137.189.11.73</a:t>
            </a:r>
          </a:p>
          <a:p>
            <a:pPr lvl="2" eaLnBrk="1" hangingPunct="1">
              <a:lnSpc>
                <a:spcPct val="90000"/>
              </a:lnSpc>
            </a:pPr>
            <a:r>
              <a:rPr lang="en-US" altLang="zh-HK" sz="1800"/>
              <a:t>Newer standard IPv6 uses 128-bit addresses</a:t>
            </a:r>
          </a:p>
          <a:p>
            <a:pPr lvl="3" eaLnBrk="1" hangingPunct="1">
              <a:lnSpc>
                <a:spcPct val="90000"/>
              </a:lnSpc>
            </a:pPr>
            <a:r>
              <a:rPr lang="en-US" altLang="zh-HK" sz="1800"/>
              <a:t>More numbers separated by colons</a:t>
            </a:r>
          </a:p>
          <a:p>
            <a:pPr lvl="3" eaLnBrk="1" hangingPunct="1">
              <a:lnSpc>
                <a:spcPct val="90000"/>
              </a:lnSpc>
            </a:pPr>
            <a:r>
              <a:rPr lang="en-US" altLang="zh-HK" sz="1800"/>
              <a:t>e.g. </a:t>
            </a:r>
            <a:r>
              <a:rPr lang="en-US" altLang="en-US" sz="1800" i="1"/>
              <a:t>2405:3000:3:118::49</a:t>
            </a:r>
          </a:p>
        </p:txBody>
      </p:sp>
      <p:pic>
        <p:nvPicPr>
          <p:cNvPr id="29700" name="Picture 7" descr="wireless_rout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2852738"/>
            <a:ext cx="2916237"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C1DD860-9326-F0C9-3160-C6016106E0C3}"/>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2EE5FA5F-4D20-DBAC-5503-2AAB61292C8C}"/>
              </a:ext>
            </a:extLst>
          </p:cNvPr>
          <p:cNvSpPr>
            <a:spLocks noGrp="1"/>
          </p:cNvSpPr>
          <p:nvPr>
            <p:ph type="sldNum" sz="quarter" idx="12"/>
          </p:nvPr>
        </p:nvSpPr>
        <p:spPr/>
        <p:txBody>
          <a:bodyPr/>
          <a:lstStyle/>
          <a:p>
            <a:pPr>
              <a:defRPr/>
            </a:pPr>
            <a:fld id="{38868AFE-E33C-47E6-819B-5F97CA201F7B}" type="slidenum">
              <a:rPr lang="en-US" altLang="zh-TW" smtClean="0"/>
              <a:pPr>
                <a:defRPr/>
              </a:pPr>
              <a:t>16</a:t>
            </a:fld>
            <a:endParaRPr lang="en-US" altLang="zh-TW"/>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TW" sz="3000"/>
              <a:t>Breakthroughs in </a:t>
            </a:r>
            <a:r>
              <a:rPr lang="en-US" altLang="zh-HK" sz="3000"/>
              <a:t>Information</a:t>
            </a:r>
            <a:r>
              <a:rPr lang="en-US" altLang="zh-TW" sz="3000"/>
              <a:t> Technologies: from idea, to invention, to application</a:t>
            </a:r>
          </a:p>
        </p:txBody>
      </p:sp>
      <p:sp>
        <p:nvSpPr>
          <p:cNvPr id="31747" name="Rectangle 3"/>
          <p:cNvSpPr>
            <a:spLocks noGrp="1" noChangeArrowheads="1"/>
          </p:cNvSpPr>
          <p:nvPr>
            <p:ph type="body" idx="1"/>
          </p:nvPr>
        </p:nvSpPr>
        <p:spPr/>
        <p:txBody>
          <a:bodyPr/>
          <a:lstStyle/>
          <a:p>
            <a:pPr eaLnBrk="1" hangingPunct="1"/>
            <a:r>
              <a:rPr lang="en-US" altLang="zh-TW" sz="2800"/>
              <a:t>1980's Spread of Personal Computer (PC's)</a:t>
            </a:r>
          </a:p>
          <a:p>
            <a:pPr eaLnBrk="1" hangingPunct="1"/>
            <a:endParaRPr lang="en-US" altLang="zh-TW" sz="2800"/>
          </a:p>
        </p:txBody>
      </p:sp>
      <p:pic>
        <p:nvPicPr>
          <p:cNvPr id="31748" name="Picture 4" descr="apple_ii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165350"/>
            <a:ext cx="47434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iMac line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884488"/>
            <a:ext cx="8429625"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CDE7758-A21F-15D6-4EA8-D2238F08F075}"/>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5CA117EF-71EB-B51E-9430-011D756395F6}"/>
              </a:ext>
            </a:extLst>
          </p:cNvPr>
          <p:cNvSpPr>
            <a:spLocks noGrp="1"/>
          </p:cNvSpPr>
          <p:nvPr>
            <p:ph type="sldNum" sz="quarter" idx="12"/>
          </p:nvPr>
        </p:nvSpPr>
        <p:spPr/>
        <p:txBody>
          <a:bodyPr/>
          <a:lstStyle/>
          <a:p>
            <a:pPr>
              <a:defRPr/>
            </a:pPr>
            <a:fld id="{38868AFE-E33C-47E6-819B-5F97CA201F7B}" type="slidenum">
              <a:rPr lang="en-US" altLang="zh-TW" smtClean="0"/>
              <a:pPr>
                <a:defRPr/>
              </a:pPr>
              <a:t>17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fade">
                                      <p:cBhvr>
                                        <p:cTn id="7" dur="2000"/>
                                        <p:tgtEl>
                                          <p:spTgt spid="31749"/>
                                        </p:tgtEl>
                                      </p:cBhvr>
                                    </p:animEffect>
                                  </p:childTnLst>
                                </p:cTn>
                              </p:par>
                              <p:par>
                                <p:cTn id="8" presetID="10" presetClass="exit" presetSubtype="0" fill="hold" nodeType="withEffect">
                                  <p:stCondLst>
                                    <p:cond delay="0"/>
                                  </p:stCondLst>
                                  <p:childTnLst>
                                    <p:animEffect transition="out" filter="fade">
                                      <p:cBhvr>
                                        <p:cTn id="9" dur="2000"/>
                                        <p:tgtEl>
                                          <p:spTgt spid="31748"/>
                                        </p:tgtEl>
                                      </p:cBhvr>
                                    </p:animEffect>
                                    <p:set>
                                      <p:cBhvr>
                                        <p:cTn id="10" dur="1" fill="hold">
                                          <p:stCondLst>
                                            <p:cond delay="1999"/>
                                          </p:stCondLst>
                                        </p:cTn>
                                        <p:tgtEl>
                                          <p:spTgt spid="317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descr="http://www.micro.magnet.fsu.edu/primer/digitalimaging/images/cmos/cmoschips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0" y="4581525"/>
            <a:ext cx="244475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7" descr="http://www.micro.magnet.fsu.edu/primer/digitalimaging/concepts/images/ccdanatomyfig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586038"/>
            <a:ext cx="206375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title"/>
          </p:nvPr>
        </p:nvSpPr>
        <p:spPr/>
        <p:txBody>
          <a:bodyPr/>
          <a:lstStyle/>
          <a:p>
            <a:pPr eaLnBrk="1" hangingPunct="1"/>
            <a:r>
              <a:rPr lang="en-US" altLang="zh-TW" sz="3000"/>
              <a:t>Breakthroughs in </a:t>
            </a:r>
            <a:r>
              <a:rPr lang="en-US" altLang="zh-HK" sz="3000"/>
              <a:t>Information</a:t>
            </a:r>
            <a:r>
              <a:rPr lang="en-US" altLang="zh-TW" sz="3000"/>
              <a:t> Technologies: from idea, to invention, to application</a:t>
            </a:r>
          </a:p>
        </p:txBody>
      </p:sp>
      <p:sp>
        <p:nvSpPr>
          <p:cNvPr id="33797" name="Rectangle 3"/>
          <p:cNvSpPr>
            <a:spLocks noGrp="1" noChangeArrowheads="1"/>
          </p:cNvSpPr>
          <p:nvPr>
            <p:ph type="body" idx="1"/>
          </p:nvPr>
        </p:nvSpPr>
        <p:spPr>
          <a:xfrm>
            <a:off x="457200" y="1600200"/>
            <a:ext cx="5794375" cy="5113338"/>
          </a:xfrm>
        </p:spPr>
        <p:txBody>
          <a:bodyPr/>
          <a:lstStyle/>
          <a:p>
            <a:pPr eaLnBrk="1" hangingPunct="1">
              <a:lnSpc>
                <a:spcPct val="90000"/>
              </a:lnSpc>
            </a:pPr>
            <a:r>
              <a:rPr lang="en-US" altLang="zh-TW" sz="2400"/>
              <a:t>Imaging Technologies</a:t>
            </a:r>
          </a:p>
          <a:p>
            <a:pPr lvl="1" eaLnBrk="1" hangingPunct="1">
              <a:lnSpc>
                <a:spcPct val="90000"/>
              </a:lnSpc>
            </a:pPr>
            <a:r>
              <a:rPr lang="en-US" altLang="zh-TW" sz="2100"/>
              <a:t>Digital Cameras and Scanners</a:t>
            </a:r>
          </a:p>
          <a:p>
            <a:pPr lvl="1" eaLnBrk="1" hangingPunct="1">
              <a:lnSpc>
                <a:spcPct val="90000"/>
              </a:lnSpc>
            </a:pPr>
            <a:endParaRPr lang="en-US" altLang="zh-TW" sz="2100"/>
          </a:p>
          <a:p>
            <a:pPr lvl="1" eaLnBrk="1" hangingPunct="1">
              <a:lnSpc>
                <a:spcPct val="90000"/>
              </a:lnSpc>
            </a:pPr>
            <a:r>
              <a:rPr lang="en-US" altLang="zh-TW" sz="2100"/>
              <a:t>Trend: </a:t>
            </a:r>
            <a:r>
              <a:rPr lang="en-US" altLang="zh-TW" sz="2100" b="1"/>
              <a:t>higher</a:t>
            </a:r>
            <a:r>
              <a:rPr lang="en-US" altLang="zh-TW" sz="2100"/>
              <a:t> </a:t>
            </a:r>
            <a:r>
              <a:rPr lang="en-US" altLang="zh-TW" sz="2100">
                <a:solidFill>
                  <a:srgbClr val="FF0000"/>
                </a:solidFill>
              </a:rPr>
              <a:t>resolution</a:t>
            </a:r>
            <a:r>
              <a:rPr lang="en-US" altLang="zh-TW" sz="2100"/>
              <a:t>, </a:t>
            </a:r>
            <a:br>
              <a:rPr lang="en-US" altLang="zh-TW" sz="2100"/>
            </a:br>
            <a:r>
              <a:rPr lang="en-US" altLang="zh-TW" sz="2100" b="1"/>
              <a:t>better</a:t>
            </a:r>
            <a:r>
              <a:rPr lang="en-US" altLang="zh-TW" sz="2100"/>
              <a:t> </a:t>
            </a:r>
            <a:r>
              <a:rPr lang="en-US" altLang="zh-TW" sz="2100">
                <a:solidFill>
                  <a:schemeClr val="folHlink"/>
                </a:solidFill>
              </a:rPr>
              <a:t>colour space</a:t>
            </a:r>
            <a:r>
              <a:rPr lang="en-US" altLang="zh-TW" sz="2100"/>
              <a:t>, </a:t>
            </a:r>
            <a:br>
              <a:rPr lang="en-US" altLang="zh-TW" sz="2100"/>
            </a:br>
            <a:r>
              <a:rPr lang="en-US" altLang="zh-TW" sz="2100" b="1"/>
              <a:t>higher</a:t>
            </a:r>
            <a:r>
              <a:rPr lang="en-US" altLang="zh-TW" sz="2100"/>
              <a:t> </a:t>
            </a:r>
            <a:r>
              <a:rPr lang="en-US" altLang="zh-TW" sz="2100">
                <a:solidFill>
                  <a:srgbClr val="000099"/>
                </a:solidFill>
              </a:rPr>
              <a:t>fidelity</a:t>
            </a:r>
            <a:r>
              <a:rPr lang="en-US" altLang="zh-TW" sz="2100"/>
              <a:t>, </a:t>
            </a:r>
            <a:r>
              <a:rPr lang="en-US" altLang="zh-TW" sz="2100" b="1"/>
              <a:t>higher</a:t>
            </a:r>
            <a:r>
              <a:rPr lang="en-US" altLang="zh-TW" sz="2100"/>
              <a:t> </a:t>
            </a:r>
            <a:r>
              <a:rPr lang="en-US" altLang="zh-TW" sz="2100">
                <a:solidFill>
                  <a:srgbClr val="660066"/>
                </a:solidFill>
              </a:rPr>
              <a:t>speed</a:t>
            </a:r>
          </a:p>
          <a:p>
            <a:pPr lvl="1" eaLnBrk="1" hangingPunct="1">
              <a:lnSpc>
                <a:spcPct val="90000"/>
              </a:lnSpc>
            </a:pPr>
            <a:endParaRPr lang="en-US" altLang="zh-TW" sz="2100"/>
          </a:p>
          <a:p>
            <a:pPr lvl="1" eaLnBrk="1" hangingPunct="1">
              <a:lnSpc>
                <a:spcPct val="90000"/>
              </a:lnSpc>
            </a:pPr>
            <a:r>
              <a:rPr lang="en-US" altLang="zh-TW" sz="2100"/>
              <a:t>Capturing aid: anti-shake, </a:t>
            </a:r>
            <a:br>
              <a:rPr lang="en-US" altLang="zh-TW" sz="2100"/>
            </a:br>
            <a:r>
              <a:rPr lang="en-US" altLang="zh-TW" sz="2100"/>
              <a:t>face detection, motion detection</a:t>
            </a:r>
          </a:p>
          <a:p>
            <a:pPr lvl="1" eaLnBrk="1" hangingPunct="1">
              <a:lnSpc>
                <a:spcPct val="90000"/>
              </a:lnSpc>
            </a:pPr>
            <a:endParaRPr lang="en-US" altLang="zh-TW" sz="2100"/>
          </a:p>
          <a:p>
            <a:pPr lvl="1" eaLnBrk="1" hangingPunct="1">
              <a:lnSpc>
                <a:spcPct val="90000"/>
              </a:lnSpc>
            </a:pPr>
            <a:r>
              <a:rPr lang="en-US" altLang="zh-TW" sz="2100"/>
              <a:t>Applications</a:t>
            </a:r>
          </a:p>
          <a:p>
            <a:pPr lvl="2" eaLnBrk="1" hangingPunct="1">
              <a:lnSpc>
                <a:spcPct val="90000"/>
              </a:lnSpc>
            </a:pPr>
            <a:r>
              <a:rPr lang="en-US" altLang="zh-TW" sz="2000"/>
              <a:t>Ubiquitous photo &amp; video taking</a:t>
            </a:r>
          </a:p>
          <a:p>
            <a:pPr lvl="2" eaLnBrk="1" hangingPunct="1">
              <a:lnSpc>
                <a:spcPct val="90000"/>
              </a:lnSpc>
            </a:pPr>
            <a:r>
              <a:rPr lang="en-US" altLang="zh-TW" sz="2000"/>
              <a:t>QRCode scanning to obtain information and links – e.g. Google App </a:t>
            </a:r>
            <a:r>
              <a:rPr lang="en-US" altLang="zh-TW" sz="2000">
                <a:solidFill>
                  <a:srgbClr val="FF0000"/>
                </a:solidFill>
              </a:rPr>
              <a:t>Goggles</a:t>
            </a:r>
          </a:p>
        </p:txBody>
      </p:sp>
      <p:sp>
        <p:nvSpPr>
          <p:cNvPr id="33798" name="AutoShape 5" descr="data:image/jpeg;base64,/9j/4AAQSkZJRgABAQAAAQABAAD/2wCEAAkGBxQTEhQUExQUFhUVGBcYFxgYGBwcHxcdGBwXFxUXGh0aHCgiGBolHBQXITEiJSotMC4uGh8zODMuNygtLiwBCgoKDg0OGxAQGywkICQsLCw0LC4sLCwsLC0sLCwsNCwsLCwsLCwsLCwsLCwsLCwsLCwsLCwsLCwsLCwsLCwsLP/AABEIANMA7wMBEQACEQEDEQH/xAAcAAABBQEBAQAAAAAAAAAAAAAEAAIDBQYBBwj/xABJEAACAQIEBAMFBQQGCAUFAAABAgMAEQQFEiEGEzFBIlFhFDJxgaEjQpGxwVJictEHM1OCkvAWJENzorLS4TRjs8LDFVSDk6P/xAAbAQEAAgMBAQAAAAAAAAAAAAAAAQQCAwUGB//EADkRAAIBAwIEAgcHBAEFAAAAAAABAgMEESExBRJBURNhIjJxgZGh0QYUIzNSscEVQuHwYkOCkqKy/9oADAMBAAIRAxEAPwD3GgFQCoDAceYvGe0ocLFiGjwaDEPy7ASsXH2NmI5o5Uct1W5vInegJpM8xomkYJIYRJOqIMOSdC4aOeNx0LEyFktcAnbrQFLBnmYOYZDzTolmCryWUTXw4eFX8AABcsl7WB7ki5AscvzrHSmNFaQo8kKmdsKUK64pnnTQwsAjJEA5FryaTcg3AGTifMIIlxGIBZBDhZZE5BQhp+ZG0KHzWTkkg3Iu3YgADRZ3jcVDh8LqYhmKriZo4jJo+zYlljANgZAFvYgA/OgK/hH2mXGNiMTzFPseHshRlUM7SF9IJ2bwAldyNYB6CgJeEM5xc8mKWVXChEaEvEYyGYyhkNxbw6E2u1r7sb2AGcCOMDOIkzEYz2J+ezc4KZ9rhA+zuX1lTDsFHlYUAdxBxDmEEcixrK8iSTiNvZyRKESJ41OlT1MjgaR4tJ8S6SSAdj81xqOWLssLYp4hpw5dkjVGdHA3MgdwikgWCkm46gATh/ibHTS4LUAI5YsO7fZtpkEkTvM4dUIUq4UAFgB3vqWwBOaofbZeemNdi+H9jMBlCqll16iv2SkPzC3M6rYb9KAgm4ix4M9lcsi4hmj9na0PLkVYNDW+21xljYXv1FrWoBmYcVYq5szxK0uKEZ9ld2ZIoonhslrkF2Yarb9NjY0AHis6zGIyssboZH1EtHJIquMNhysKqqMeWZDIDpG5UgEGgLJMfi5MzwyvzVRJ5w8axOI1T2ZuU7S2AkDOe/e1gCDcAbEK/ts2gY32n22HlEe0cnkfY8+9/wDV9Ojndd72tvagJMs4jzExyyvGTymjZ4RE4cAvIs0SXjAfSmlwQWJK+TCgOzZnjo3vIHTWMKJ5UieQRakxDvoSxVtLiJCQOhueosAXl+e418ZDGykRMsWrVA6a1aEu8vutynElhoZ/CPCbkg0ALnEsrzz8znmCPGRJMkXMLCAYbVGQsXjKmdwW0bkddgaAjxSIFg5seZex8vEctQZ2kEmscrXyzzQCmrRzPd2vY2oAPNEl5mI0rmAxPKwvsYvOVDhBqErJ9gbNbXr2O/WgNtwnKx9qUliqYqZYyxJ8NwzC53srs6jytbpQF9QCoBUAqAVAKgOWoBWoBWoCDF4GOXTzI0fQwddSg6WXdWF+jDsaAntQCtQCtQCtQHaAEzHLIcQuieKOVL30yKGF/OxHWgCIogoCqAFAAAAsAB0AHYUA61AK1ARvh1LK5UFkvpYjddVtVj2vYfhQElqAVqAVqAVqAVqA7QEawKGLhQGYAFrbkLfSCe4Go/iaAfagO0BHBAqDSihRcmwFhdiWY7dyST86AkoBUAqAVAKgFQEOMm0Ru9r6VZredgT+lAZTL+M2uiYjD2klWB4lgfm61nEhUEuqaWHJa99um/WwD24+w9mcBtEbSiQ7EjlxCe6aCyuCrDuPx2oDQZTmSzoWVXXS7oyuACrISrA6SR27GgDWYAXOwoBqyA9CD8DQHWYDrQDqAr80zmLDmMSnSH1+I2CqI0MjFiTsLKaAiTiPCnQBPHeQsqC+5KsEYW7WZlXfuwHcUAw8U4PRr9oi03tfV1Okvt5gqrMCNiASKAYOLMJqAEyFdLMX1LpGlolsd73JnjttYhhvuLgTJxJhS0aiePVLbQL7tqLKot5ko4sd/A3kbAWtAKgFQCoBUAqAVAKgFQCoBUAqAVAKgFQCoBUBms44i5c7YVowS/IEd2sJElMgmPTrGsTsQOxXzoDMzZ/gsOkbwYNiR9qoY2YouGxckEiks3gKwyIFYiwZth0IE5xeWR64DhGDaU+zXS2oyiGDlC0vhbTNGni0jTbewoC6yjijCmVYoo5VaZmd/CPA7PKhLjUSNTwSbgECwuRcUBYcY4MzYOaIFAZF0jWRbcjrq2OwOxoDNy8JzwgjBOBqRirjTGEkkmjkuERbcoKpugHi+JvQDcXkOPkEis7FWhRVVpdQBCIGVrmzNzA7a9IJB6/dAG/ToKAzfHuXwPhZZcQZeXDDOWEWnUVeNke2oWLaSbdN+tAUGHzDBHEAs+Kw8jPMZAzR6T9pAxido9Q0FpYyNLdCQzdqAT4DLYwE9omcq6YcWIYqCk2FjT3N40Ekw1bnUDcm1qAkmwGWa2mOKa+oAjUtiVGFYaRy7sCuWKbi4I5lu2kDmFyWGTGJ7Ligyxuk0y31FiryTL0Sx/8AFLaxFgRcNsQB6CKAVAKgFQFRLxFCsrREvdTpZ+W3LRtPM0tJbSp077nuPOgBv9L4NIbTP4igQciTVJrDshRdN2BEbnbpagLLB5tFJGsiuAr3tq8J2NmBDWIIIIIO4IoCb26L+0j/AMQ/nQC9ui/tI/8AEP50BxsdHYnmJYWudQ2v071Ki5PCRMYuTwlkJvUECoBUAqAVAKgFQGXz6Y+1JyoMO80EDyiSZimlWOgojBTa+k3Y7DbzoCrbMcuW6eyEjWypZFIlYP7HKqXbYKZyni0izG21AV0uOwkxlRMFKrFcOEZOWZGeSRxy7O2gEPgQCxP3b3FgSAZkeKwkZwqQwsW1hUlksC6SNiG5q6TuNayWVgLBtgL0BoeMcjbFpAilQEnEjEhWsBHKtwrqVY6nXYjzoDMZfkOM5aJDOAscDRDkz2AfTMGJGll8TvG48N0sALAWYAnC5DmJ5IeY6U1htMz3AMgYGS5bmExkqR2+7pvcAafhPAPBg4IZPfjRVbxF9xsSGPUH6UAVnGXJiYJYJLhJUZG0mxswsbEg2NqjIAMdwvh5LeExhY3jCxhVADvHI22m19US/WpBSYXKMO+Kkgi555Oh2kDrpgYSGZMOl18RPMdiDcqCouLiwFlh+CsOmixl8ACpdh4EVJYkiHh9xVme1972uTagJso4Thw8wmQyaxGItyLaQEXfSoLG0S+8Tbe1r0Bf0AqAVARYrELGjO5CoilmJ6AAXJ/AUBjk9nczSPPPh8PKweWKZBEshmjMezut9LBblQbgjt0oCNIoX0qczJbDTxxpr5Q0yJG6hLWGtys2576R5GgH4jJonjRMOmBxzQNJzkn0li0jF3KuoIiYtq8JW3TpagIcJHlRYR4nL4MJMdgk8EYDHfZJADHJ06Br+goDQf6H5f8A/ZYT/wDTH/00AJnGTQYeD/V4IoS82HU8tAmoNKkbX0gXISR7eV62U6kqbyjZSqypvMTTRoAAB0AsPl0rXua3qOoBUAqAVAKgFQAOZZPBOVM0UchX3dSg2va437bDb0oBhyPD6mfkx6mKsx0jcqwdT8Qyg/ECgKzIMoXmTtJDENE5EJAS4RfGnu9w8kp8W/iPnUtNbktNblpDkeHRtSwxq2sPcKB4hqs3x+0f/EfOoIFn+CafDTQo2lpI3RW8iykAm29t+1AYHO8oxkeHxLqIMIpEdtDlTHojkQMGgjUuokaOwYMbBvQAA5eGMYsjNG5VXxDzNpxDgnWIrPupHh0yDl2KkMPLYDdl/EB53qtOvy1o0sPVN56aE40yVGb5/FA1rl5DsI1879z0Ws1bfjOu5YSjjHTC1yUbniNKj6O8uyMPm/GeMOIGHiaOKSS43UFYVHvSMTuT5DubetbalakrXx6acsrKxuzn0Ly4lcPxWoRTx7+2f3HZFxO+EiWFI0ZVvcknU7Eks7Nc6mYkknverit1JJ6rJTXHaqeHFMuoP6Qh9+Aj1VwfoQKh23mWIcfj/dD4P/BYQcc4Y+9zF+K3t/hvWDt5lqHGraW+V7g+HijCN0mUfxAr/wAwFYOjNdCzHiVrLaaLCDHRv7siN8GFYOLXQsxr05erJP3hNQbQbMsGk0UkTi6SKyNbbZhY0BlsTwGJFlEmJlJmCK7KqLqVFdPEAtmJElyT3VdtrUA7G8HQrqleZwqlpGuEKhSkayggrbSRArb9N6AbwakCYiYRPNeeGLEqjgIpjkaRtaIALMGfS1wD7l+tyBrMVhklUpIiujbFWAIPxB2NAUmDg0YvlRnTHFCjBB0CnUiIB0FjGTet/iR8Llxr3LDqw8Lk5de4RxFv7MvniYv+EM//ALK0FcuaAVAKgFQCoBUAqAVAI0BmuFY9M+NS9+VIiDa2xjSUE+Z+1Iv6VvrV3USTWxYr3DqpJrY0taCuKgKXi4KcLIrglHsrWbTYXve9jbpW2hS8SfLnBuoUvFny5wdn4ghiiSSRtJZQQnVjfpYeXrtR0Zc7itcdSleXNK1bU5f5Mnj+LmnEiLeIEeC3U7+Is33RbyrCrRrRqU3DHLn0s9saY95wpcUdyp045i2vRxvnzfQpp8wXRDyoyAuiQlhYkkdxfYHr51Tt+HynUqzrVM+InFJdI7/FGi7rxoclKnH1GpN92CBSXZlWzT3kc/2jEiNBc7hUVTYDa73qzQo0rRtKb5YRSx2x9TbWr1Lm0TcVzSk8e8HYWJB7bV1YSUoqS2Z5+UHF4e5y1ZGJy1CcitQBhyxjoCFZGcEqqaibAlSx8NgAVIua1eLHOC++H1uRTjh52w8v/e/YkwsWIWwj5g1DUNJO4232P7w/EVLcHvgxhSuqbSipLPtRZ4LMcfcBZHF77uAR4dRPUEj3W/A1rkqWMsuUKvEZSUYt6vGv++QXhOKMcdNkDhhqHgIuBbfa1h4lO/mKx8Kk+pYV/wAQjLlcc+4quI+N3njTDGJbYhlEhVusSkNMNwdmUaL/AL9Yyt1lJPc30eMzcZSnDSPn17fv8C8xme84xSwxcuSMMqyNY2V9IZB2sSq9R2FvOsY2/NPkbO1w2r99WUuVefkUfE2e42VOUH0q1iXjWzEfs6vK++wFaLijiThk6EJq2rPRSx32MxDicXEzNHiJQ+iFSxYkkBsQwBv28Qqu6UlHEZFmN/RdRzqUU00lhaYDBxVmGpGeUSGNi66lTY8uWPsovvIKKNVJ65JqVrCco4g4rOuvQsR/SnjI7c2GFr9Lalv59zWuVWrD1kW6FhY3LxRnJNd0bzgnik45ZdUQjaLQGAbULsCbe6LEADz61upVOdbHNvrNW0klLKfkaitpRFQCoBUAqAVAKgM5lB05lj1/ajwkv4iWM/8ApCgNHQA2Ox0cS6pHVR6nr6DzNZRi5bGqrWp0o803hHnvGfFxnw+JhhWyvBOupupvG4Fh27etWFQ5Y8z3OL/WfErxhTWmVr1M1NIWOpiSTY3O/UCrMPVR565b8aWX1f7hWVwl2aNQCZI5E37alO9UOKuEaKnOTilKL0664x8y5wmTVyko50f1yOnzJnT3VAdUB23BiuGHXYhgQfhWq14ZThKFRSk3Fze+npb/AA6G/idzNVJ03FYly6+S2fvzqc57osTk2EeqxAHuMwDn1KsFbfsG86mdG2nUqpat4U1nuvlp2NljVqypxpPTOXB+af1BZr6jq63N/j3rp04RhFRhskcOpKUpNy36jKzMDtAEYvLZDGDG6qbAkstxa2ogC43tbc7UcJcvMj0NHgUvuf32bysZwnh/EZJKzKyeGzQmGxUm6s7O/fcnVb+daZUk222UaHEZ04RilspLf9X0DMwZ2sl8ObMY9CBvCUaGZ18TaSAcMASuw8QO9aIxg3nJ1q1e5p01HlWcY0lqsrqum3dj50xJCqUS7Gc7qxIJMiOPE/gAaciwtcgC/nPhwz6xH3y6wpeDu293pj9vL9gHGYt3VlYqFKCNgddiByr3UvpBtCF2UdTe9Z+BH1s6FNcXr8nhcuuHHz7bd0UmBlV5pZSQAv2Ue/3V3dh5Xbb+4KzjKLk235FevQq06UKXK8v0no93svcv3L3FZzC2DmiV/EYHXoRuwsbH4mqU55m5I9ZZ0nRowh1SXxNFFmEL7CRCenUdqwLANho42mxNwpAaJR8olY2/x0A6XLom6LQHn3EcgGIfSL2bREP4fDq+AIJ+J9Kq13zNRW53OEx8OE603iONX5LVnpX9C2HC4afe7GbxHzIRDt5jc7+d6sQp+GsdTlXN9K8m6mMR/tXXHd+3t0R6LWRoMlx5gZpfZuUjuFkcyBRfwmKRVuvNj1eMr97Y2PagKfDvmscCRLHKXWJbMxifphSNLsWuz+0AE7W362oCeXD5lHIwjaVkMqkyWiZm+yitqUlV5ermKQuk7D4kA/hqHGe2TPiRLpMZUaimjUJpCBEEN9PLKG7779eooDX0AqAzrSLHmTsxChsIlyTYfZyP1J/3lSlnYxlOMFzSeEV2d8bqt1w41H9s+78h1NWIW7esjhXfG4R9Gjq+/QxGNxskzapGLH17fAdh8Ktxio7HnK1epWlzVHlg7Oo94gA3Xf8AeBFvrWNWcYxeXg32FCrWrxjSi5Na6dF3fZAeCx6NHF411GOMkEi+6Kawp1qeMcy0Ll/wu8jVnUVKXK22motrHtLTAqC276RYkEHvbYbedab2c1S/Dhz6x030zq/cUbamlUxUlyaPXbXGwaixsZbKxAjhPb+tl1KT178tCbed+9cmpVuqVSMJNLM5Pq/Qim+nXB3alOhVtI1MN4jy+94/kiaIGOWKViGtojBubXu0oG37Fz+FWKnpVade2S5anrvvpo37EaOHrkU/Hzmlt5b5Xv0ApTck+ZJrtLY4E3mTbGVJidoDpxDcwC5tyTt/+RV/I2+Fa+Z8/L0Owrmt/TXDmeObGPccB8q2HITwFSZnKTty1XU7kAP4ndXUsftPD/WFvBpOqxvsK0OhnqdePGJRSfIs5y9/l2Otmk1y32eo8y5CyD35BKRdZQQAw7G/r2qPu6xuZf1upz83Kv8AUl/HuGZeqANzipFiSXsbm4LHxXuep3v862OMEkpbFngMqdbiPNV65f8Av+7BH/03DSgEBbkfdIFx2JA2BI/Sqdx4am/Deh624jGM34ecAOZZDGkbspa/hFjb7zqvl61pK5FjeFtyQ4O56g+fzoAWfJZURn1aVXxMUY9gqDbb9kUALgczljGvmsf2VJvc+t+iigA8YRr1dX0qCf2drt8ySahU+STk938hUvHdUo0Yflx3/wCbz/8AK+bPXv6JICuBuRbXI5HqLKoI9NqIG1qQefZnk+IYYoDDztiG9qKYhZgqMrqwgjC8y5IDKullCgqWvexIE+IXNEeJI+a6LP4nYw+KIvDqDjY7IZSCu+1iCbGgIoUzRgql5NwhlYGC8b8qcvGNiABIMP2PvdbXsBySDNJSRKH0nkHSOWF8LYVmIYOGDgie4sQR8rgegE0Bms74xhhusf2j+h8I+J7/AAFb4UHLV6HIu+L0qPow9J/L4nnOc5pJiMTG8hveOZbDYCzQEAD+8a3xhGE0kcerc1Lm2qSqPZrTyIqseZx8NvBUZhniJcJZm8+w/nXOuOIQhpDV/I9rwb7GXF1ipdfhw7f3P3dPfr5FEmKaSVC5J8S/LcdK48606ksyZ9KteG21lQdK3gorHvftfUgxC+7b9hB/hUL+lRW9dmzhmHbQLDhthz0DB2Qkgqh33BAPyJB+VV6s58noy5Xpr7xf21OpReVHP/JJ/uaTH8SxorokDiR0WzEi6ut0LdLm2gD+6awqQuvFi3Uyk22u6fT2Y0PPW/A7e6hGcksZei0xr0a2Ico4hMhQS2Lo5Znub6ZLKb+isqX9CfKrtGDfMlouTlSSxjToVOL8EoW1LmotvMk3zPOuerD8xlAlkG2zH3enXtXa4c391p8yafKt9/efNb2livPHd7EImFXclPkZ0ygdSB8Taoc4x3eDZTtqtXPhxcsb4TePgc/2o/3Df+qla8p1NOxdcZRsWpLD51v7CWt5yxk0oUXPSsJTUVlm63t515qEFr/u4GuZ/un8arq6XVHdl9n5Y9GevsKvMJpJCSRZFVyB8Fbc+tc+vKrVmv09j2PB7fh9hayisurJPMmvkuy/cqsbg2DkgMOm4+AqlNVFJvB6i2naVKMYucc4W7X8kuX4iUHSZJLExixY2/rY7bE2rOjUlzalbiFpQ8JShjdbe0mTijFr/tA38Sj9LVCuZE1OC0XsHQcUTSRyJIkYUjxMLi24Owubk2tatn3l9ipLgsU0lJkWkL4u590H8z+lX46LnfuPJ3DdWo6EHovWflnZeb+RY8L5N7TMA5tGu7tfr+6D5mqtetyRz1ZcpwSSitke75SirEoSwUCwA6ADYAVjbZ8NNky3DKsECoBUBls8wr4SY46BWZWsMXCo99RsMQg7yoBuB7yi3ULQBmN4rw6Rq6uJNahkCG+oMLqb9ga2wpSnsc+74lRttJPL7Iw+d8RzYi4voT9he/8AEe/5VchRjE8vdcVrXDxsuy/nuULR1twUFIixBC6TYsV1FQOp1AK3y2FVbivTpay36I7nB+FXnEnKnQWI6c0nsv5z7DNZpjZm2ZWRfKx+p71xbi7qVd9F2PqXBvs3ZcPxKK56n6n09i6fv5lbaqeT0vKLTTI5Edv09BYVLbZEIRgsJFjk2LeF+bGVBAIuwBG4sdj1NaK9KNaHJLYVrSFxT5Z7F3l2KE+IhkOi5k1Nq8IufDJe3uqSVb4k1tu4N2cuVPKXTVnmblxs3UoxliElleT/ANwRZu2GiCSqCoRDG9gSHdw97W+7sRcnyq7w21rUYynXecv0fJYPLXPFKt5LwaT9FPLz5E2kmx63Cm/xUH9a71P1UePvcKtJeYPj8wSEb7t2X+fkK03FzGku77HQ4PwKvxKeV6NNby/hd38l1M1isc0h1N+HYegrh1akqsuaTPrPD7K3sKPhUI4XV9W+7fUninIS4JB0N0P/AJiVlFtU9H1NNaFOreJTimuXqk+vmTYLMcQSArn52NvjettG4r5xGTOfxHg/CIwcqtGKz29Fv4FwdTW1m9vl9KuynKXrPJ5mja0aGVRjhP3/ADJFhrE3hEuHUwTG+4hl/wCRqANkykncb9PyoAaTKW/ZoSm1sZ7N8MusIgAtfU3w94n90VUuILTB6Hg1zUlKXPJvb4kEMYfz5SHYd3b+f5CsbejzvL9VfPyM+McTlax8Onh1Z7dor9T8l07sPw8LTSBQRdja56AeZ8gBV2c/7meWo0VTjyL4933ZvsxkhwOGWOFlZ2uAQQd/vO1vjsPh5VSjF1ZZkb28G54KQjA4e/UoG/xEt+tXTAu6AVAKgOGgPJOK8O2BxmmFb4fEXcpa/KkYsWIHaNiL27E+R2yt7qa5o9mcu+4PQu5eJJtS7oH9sU+9Ep9VJH0q2rtdUcep9m6q/Lqp+1fzqcLQnvInxGof8NbVXpvqUKnCL+m/UUvY1/OpW5nlJkIMUkb2B2vpPbsa5/ELSVfllTaePM9l9jvtBb8HVanfRnDmcWnytrTOc4XsK98BiY/uSAem4/AE1x52lzT3g/3PpNt9o+C3ulKvBvzfK/8A2wwN5bmzqhP7ygH6WNaOZrRnXVvSmuaD0fZ6DDBEfuEfwt/1A05/Ixdu+kvivoRy4NFXWCzC9tJFiCbkXI6jap6ZRjGLjLEzmV4q0h1Rh1KMgBNgpYWDDY3tWz7pOvDKfKk85xnY81x/i1K1ioc3p5WIr+eyLPB5TMMRNGwVYhGDH4QA2to9IB7kEG/wq9G8o0kpR1X7JrOX2PFcSqVbuk3N6+3z2QbmOVxujYVjpaza2PQMjalt8gR863UrmpVg6zWYS5eXGrw1rn3nFocttWUc4klLmzt5fIr88z4FjylAJsPRbAAW8zWH3h21PwlLmeXr7Xt7j0HC/sxK/q/e7qPJB7R6y832Xlu/mZd1JJJNyepqhKbbyz6FSto04qEFhLojnLqOY2+GWmVYGSa6It7LvuNgWDXsep2ttW6knUXIcy+nC1l94lq8YSLhMvMVgVK/EdavwgoLCPJV7idefPUeoTDFWRpCCNqArZsyQJNHc3Mcg6bbqRagNNFm0WojWuxt5dNu9AHHGqEZwQdKs34C4+tqA88xuGJcLewZVkkY9ge349u5NU8OvUwtj0XjUuGWniy1k9l+qT2S/l9EdbsFFgNlH+e5q76KWI7I8zFVJylVqvM5at/sl5Lp8TSZbhlgjLt7x6+nkoqpOTqSwjctCpxU5dix6/l6VZjFRWEYnvWQRaMNAv7MUY/BRUgPoBUAqAVAYr+kDLJJDG8alrAqwG5sdwbeWx/GqviRp1mpPGcMyxlHmuc5bMxFtSWV9iWTxXUoTbqBY1ZTT2ZiT4HL3V5GaUsHIIB02XYDso8v8mpBYxx2I3B/zaq12vwWZR3DMtwcszWivt1a9lX4n9K5tO5r0/Vm17zTWsLWt+ZTi/ca2PhtNAWRi7d2IXf5W6VZXFKz0mlL2oqR4LQpPNvKdN/8JtfUqMx4Kw4Bc6FUbk7pb42Nqn73ay9eljziy/TuuO2/5V45LtUipfPcyhynDOpVXlC6r3tcHTcbbXtvVyhbWdRKabx2ZNz9puP+G4+HTctuaLw//Fvf9jn+jSfclQ+h8NdeMIYxFo8HXurpTcq8JJvdtN/MInyuYxohBZU92xBtuTt8yawhZxhOU1FZljPnjuYS4o5wjTzoipzGIoNwRuPeHXcdb9aq8QcqdD0dNl7j1f2Ko0rriiVX0sRk17VjX3alc0MTdY1+Kkj9bV57nPsrt+zf7kTZbEejOvxAb+Rqcox8Ka7P5ET5Mfuuh+N1/Pb61OncxfMt4hmSI+HZmeJ2Ui10s3e/Y1Zt5qDbZxeL20rmEYw0w866GnwOZpILI3xVhY/NTV6E4y2PJ17WrQ9dfQbjcMANaiy9CP2T/I1mVzOZpjvuJ17ny/70AFBhdjfuCD6360AS0eo77kn6mgJjHp+zX322b90dSv8AM1MU28I11asaUHOTwkQYmW9lBJC2Fz963f4DsKlqMfRgaaMq9dqvcvMsYiv0x+r6v3FnkeA/2jD+H/qqpWqf2ouJDcyxes2Hujp6+tbKVPlRDYERW0g+gctkGhQOygfgLUAZQCoBUAqAFxg6VyuIL0k/I20wR0BFiAR5EXqim1qjMrsRkOHfrEo9V8P5Vujc1Y7MhxQAeD4dQIaS3db9fS9ritsr2pKLi0tTHkRfQQKihUUKo6AdKpmYBneeRYVbyHxH3UHvN8uw9TQhs8t4h4llxLeI2QHZB0Hqf2j61komDeQzh5hyt+upq7Fn+V72YMMx+OWNVOguWYKALdTe3XYDarRGSDL86jkdFVJF1xiQHSwAvva4FvnfrtWcako7MrVbOhV/Mgn7Ui3L3Fi1x5GxFbPvE2sSw15lH+i20Zc9Jyg+8ZNMqpoISTqhT4r4fyrlO8t5PFSiv+14OnSqcZt/yL2TXaaUl8dyvmw2FJsHljPwDD8ianlsZ7SlH2rJfp/ajjtD82lSqrybi/np8jgyTUCYpo3+N1/nUrh6l+VUi/fhl+l9vKUdLq2qw80lJfwRvk86b6CfVTf8t61T4fcw/tz7NTrW32x4LcaKuovtNOP7rHzKrM8JL7TA+l1sEuSCPvEEfhW62oVHq01g53GuMWkPw6cozctsNNe3Q1+xBB3DCxH+e9WzgYK5shh7F1PrZv5GgGPkh+66H43X9LfWgAsUhh2I+0Pu23sDtq26nyoQ2ksslyXCKzyRsCxEUrtYt1QagngVmIv10gn0ra/QWOpzqad1U8R+otl3f6n/AAWScMIZGbxrEil2WxJ8MMUpF2AK3MhADAGy7itEm8aHTLnE5WhVkjLhQZlJ0i7cpoo20rq6Xc9bEgdOl9MaSyTkzmNyoRwO51swMVm0kJZ3mQgEm5Ycm5BAtqFWDEqIRdlHmR+YoD2XhSYsgJoDTUAqAVAKgB8WNhXPv1pF+ZsgZ/hvMWngWRwofVIjBbgXjdkNrkn7tUrimoTwuyMovKLQVoW+DIpxm7ykjCxCRQbc6R9ERI66CFZpLeYW1+/WrXgxgs1HjyMeZvYzec8ZSxMUWTDMR1KRuwU+QYyDUflUZodEzFyZjMXiucxZ3ux6kuQT8nWwH96slCi+rXtMdQd8Gdrd+gba/wDCQSrfI39KmVCW8dV5E5O4bFvHcDbfcEd/0qKdedPRANXNgba41Njceh8xfvVmN8+sSMBmFzKIAADQALAadgOwFu1bo3lN76EYLCHFo3RlPzFb41YS2aIwyox+PuSE+Z/lXEl6zNrZHl2AMp8lHVv0HmaxIRqMLhgAFUWUf5ufM+tGzJaFksKINxv2FbIV6sPVk17zRVtaFX8yEZe1IH5Z7Ow9DYj6i/1r0ULqpyrLz7TkVeBWcnmMXH2PAw4dv2Ym/FPyvWfjwfrxRr/pVxT/ACK8l5S1Imww7xyD+GzD6G/0p+A+6GeLUv0TXwf8EJiTpzAD5OCp+tPAi/Vmh/Vq1P8AOoSXmtSjz9CJVCeOUoqqF8Vrk7i3Vt9qxcPC336GyFf+o6QTVNetnRt/p+pBDgtMIdYZHJjkd5hIVETKxXlntsFDENudY01XlLCyddJJYRpsDhYmcxLGTHzJ0JZQbNHKISWuxLXuPF126AVXcJOWjMsguMeGSHw60KqJCQi3AkhfFsFs3VuXY9LmsqUWnnIbBouGkBQF3KCZEChDYBmhUglbiNrTX8tuu4reQZrBXklRB1JufQXoD3PhzDaI1HpQF1QCoBUAqAhxPSqd8vws9sGUNzJcIrpGLj/s8ZP/AP0Im/8Alqjda8su6Nkeo7i7HIkSRvJyxPII2a9josXkC9wSF0XHTWKWsHlyxsRJmI4l4tklHJw6GOO6oqDwltwqqbbKvoK0xUqs9d2YTm0tCkxGT4lPfw8lvNLOPwB1fSt7s6kdsGvna3RXsyg2J0t5OCp/BrVplCcd0ZKpHuERal6WIPUHdT8R0NRGo4vKeDMJVQ4tY3/Z6sP4CffH7h38j2qypwraS0fcgFkhK27g9COh7f5HatM4ODwyRlYAcKAscry1pTfcIOp/QetESkarC4XYKosB0FGzPBYC0Y6XPlUAgZiTc1JidBrtUqsZRWpraIM1MnJfk/1lvB063H7W3S/WtxA3J+eLrLZlDSWZiNZGs8u4VdNtPe4PpQBeY44RJqKu+4Coi6mZj0UDoL+ZsB3NAZDNc0liLDlRQSuLs0ZuyoekYawCnrqK9b2vYbm8bhGQnl1bdvL4dD8a5las5vTYkbzNN2JIte5v5m5/E7/GtSlNvCbIbSRNk8RbU7dGsAPQC1vw2+lW7eWZuOdkU6NbxKzS2SD55Aqlj2Or59j8aulw0v8AR7kxvzGABPbyHYD0FAewYBbAUAZQCoBUAqAjm6GtFys0pewyjueM5dxPicNmGYrOEIDatKrYMzaVgYNe4Xlrc9dxVO5UPAi0Sm02U2e4l8c6PMQWikVgNgBGSOYg/BT8jWu0q8mU+xD1BcNLeaM+csR/GRa1UfzEzGfqnukeBUda7JmNxUcJFnRHHkygj6ihGEZXMuG8A+4hEZ84mZPopsfmK1ypQlujHw4mQ4myQ4eJpYJGYJYlZADt0uGABuL1WqWdPGVoYVOaMcp/Ez8PECOjGQAN3APvMLaXG2xIuD52BrCVPmp8req2NUblYyzkWaQt94r/ABD9RVR0ai6ZNquIPqHYdVcjSykEgbEVhrlJo2KSezN/BhSoCqLAdBautK2pvdE8zDoCQPdX8qrysV/azLxCGSC+5vWmVpVW2o5kMMNaJRlH1lgkg5f3m90dB51hzdjJIrsRjWJuCRWUas47NkNICOfyA7WI9R1/CrUbyqt9TBpBcHEo+8h+R/Q1vjfrqiMGS4vxwlnJW9tK9aitcKosR2IKNRVUESRmZwg91Tv6n+QrJvkjnqzm31zyrljuX4UAADoK6NtR8OOu73N9pb+DDX1nq/oRYLDHEThB7iHf1P8A2qwWj2LIMvCKABQGogWwoCegFQCoDhNAV+bMxikCMVYowUjsSDpIv5GsKizB+wxm2oto8GxUeKG7osjGwZ9wzadRW56EjW1eeV1SqRUM4wcOjxynLSQC2Kt78br/AMQ+m9bFHPqyTOlT4hRn1Opio9mVxdSrW6HwkHod+1Z01NTWV1LLqxlF4Z7Fic1Yk12jaAviie9QMjLk0IyBZvhDJBKn7Ubj6G1YVHiDfkaqz/Dl7GeVy5Mw865kbqLOFC9jIEfBOO3+fnW5VYs3xrQY7L4jzohYj7RB/wAQrYpJs3QknJYPfiBVw6gPPJagIIZrmhIcqXqQUeeOQwXta/51x7yKjV07GyLyjNY/E9VHzP6VXSDYCKyMR1AUeabyn4D8q2x2IAcQ5FlX3m+g7tWyC6vZFevV8OOS2y/CCJAO561utafiS8WWy2+pzrKk60/Hnstvqcxs5UAL77bL+p+VdI65u+BMiCICRvQHpGDgtQFgooB1AKgFQDHoDMcV5kYYyw7UADjMZHJ1RTf0FV6lvSqevFP3GmtaUKy/Egn7v5Mhg8Ik0+Jcg8tWWJBfb7MXkb46nI/uiqdThlFxUYZj10/yc+pwW3lHlp5jh508/bnTyOYrhaJ+wqr9xuab9Caa+BRlwq7pv8Oon7dH/Jo+UTXZPSEiYagJggFCBwYVDWVgiSysFZPkCt7p+RF/rXFnwiSeac/j/g81V4BNPNKfuf1RlcuyoyiWTYoZHWMXHux/Zkj0LKxrVWtrimoqMc4WrXc03Fld0YxUYZwtWtcv99B8eQ6ZENiLOp6eRBrTSuJqpGMl1RWoXVSNaMZJp5W+nXzPQoxtXqD2zA8wXagKrL8YDO0NjqVFkv2IdnUW+BQ/iKEmkiG1AZTi/FqsioGAcpfrba7C/wBDXKvYvxE/IKaWhmTEaqcxOTmipySctUgo81cK7se1vnsNq2wWdEYSkkssk4ZMkcntAYq+9vntpI6FbbEGt0HKVRQp7Lc43i1K1wowe2/sNOcOmJ3hAjn6mH7snmYSejf+WflfpXVSSWEdiKSWEtCs4Xypp5y7qRY2CkWIA7EdjUknrIkTDRa3DWBRQFF2ZnYIiqO5LMPzNgDQBJ4mjUAcjFF7OzRiEl0WMhWYi9iLkW0ltW+m9jQBGE4lieXlBZVJd41dksrvGCXQG972BO4HQ0Bd0AqAVANYUBTZ1lwlUqRsaAwmd4GXDRySh/BGrMQwvsoJ7b9qjAKzJHmw8CLLCSd3Yqd9Tku5IPfUxqHEFzhc8gOzEof3xb69Kx5WC1gxCN7rKfgQajBBOaAr8ZNapJHYM3oQLiLFmHCyuvv2CRjzdyEjH+JhREgeGy0QxxxL0jVV+Nha/wAzU5AZhYrVi0nuQ0nuWaOAKkyBsW4bpUgoJoeXjsO/9pFNF8SCkq/8j/iaEGgLGhJjuN8n5skbEf7O34Mx/WuTfXHhVEvI4PFLrwq0V3RljlUie4zr8z+RqurmEvWSZXp8TfcXtOITrpf4rb6is/wX5F+nxLuSR5xb34mHqu9HRz6si3C+gypm/wBYnOkHQDtfa57k1m/woY6sqX11piPUubAAAdB/m9dK1oeFDXd7luztvBhr6z3+nuApyZJFiS97gsR27qPQ96sls32R5RiMMedGGxCObyxM3jBJ3eJmO5ublGPwI6EC/wAzznDywPrXFJCpDpiVQBdUUqKHRiSBZyPfUBgGsGF6AlMGGblkZjMJZBKvNDx6pV1MZEN49KaWjcDSFK6WtvegOZYMD7QjrjzIDJJNFEXjKB5FfU6kIGbwiQjUx21HtcAazL8winXXE6ut7Eqb2OxsfLYg/Ag96AKoBUAPmOMSGKSaQ2SJGkc2vZUBZjYbnYGgIcRjol0B5EUye4GYAt38IJu3XtQGbzl8PjYI1ixMOiVkkN3F3hjcNLpHWx0EXO3W9AOxuOwgV250TBFLsEZWIUHSTpUk2vtQDcXw8jdVH4UBR4nhAA3Qsp/dNvyoARsHjIvdkLjycX/71GACTZnMP62E/FP5GmAH5ZxBB0Zih/fFv+1YtMEmY41J8VhokYMkerEPYgi6+CEGx/aYt/cFOgLRtzUAnSGgOezsaEkseEt1qQU/FihBhpf7LFQk/wAMhMD/AICYn5VKILwuoqAD4oxuLMt7dPSq9e1pV/zFkq3NlQuceLHOOvX4lVNl8Z6ah8bGudU4ND/pya9uv0ORV+z9PenNp+ev0YHLkV+gU/DY1Unw66p+rh+z/Jz58Ivafq4l7Hr8yuxWQeakfEfrVaU61L14tFSU7ij+ZBr2pmebDCNnA6lj+Fdrh9N1MVZe76noOGUnVxXlt0+oPi8QEUnv0A8z2FdY7hfcBZIWPMcXJNz8aA9WjUxxllR5CouETTqb0GtlW/xIoDK5SMFNCpM+LhimRpYcPK8fhj1rO0iKgYlLpYcwsVBIXTcUBMcqy15Y39scktJIi647XlbEEnePwbySr1F9ABuRQFbjUwjYjChcRqwzoS1iLFcPA8LPISo0+DEL4lbfay/eoDW8KS4OEDDwTrI73ktZA50/ZEsI406ckrdhe62PSgNNQCoDOcXZnhzFPhZWkHMgcSsiM3JjlDR8xyBZR7x3/ZJ6A0BWZnk8UnIknx4K4dldd0VCIpYmFxqtcPGFLfvkbGgKbMcnwEBjjfGaneMQJGoVm2jn0SBV90iOY3bvt01EEA+bh7CTyaxjANeHVVjJUcuOVYVUhSfACUQ2t1Y9biwGziljfZHVjvsCD0YoenkykfEEdqAT4YUAPJghQAc+VKeooCoxnDEbfdFAYnKOFeaZp4yyhpWSMgkeCIlA23YsHI9CKAO9nx0Puyax5OL/AF61GATxcWzR7TYf5of0NRygMi4ygb7xQ+Ti316UwA+HMOZupBHob/lQAPFMDvg8QF3YRsy/xINafVRREFhgRzY45Abh0VgfMMAw/OgyFLgqEZHjCCgyPEIoQO0U33IeujPLc9/8TN/vH/M1KSSwjNLCwimwGHOJnAHuKbD1Pdv0qST2jh7LRGgAFAW2b5kuEgaZ1ZgpjXSum5MjrGoGogDxOOpG16AyuVrl74aOPmzRfY+yBWZdaiGQr4jGGTUXQre5VugB3FANyeHLOVEy4h1V0SZQ5VbLG8+IW4CAL/WSnT3VNuhNADJg8rjBiWWaQPFiLqNIAU+zxyi2hVjItGQAADuTe4uBcZa+Cwk9o3d5XK4ZwFRdJX2vFB2VUQbkTDUoIJA9TQG0oBUBn874aGIaQiZ41niEM6qFIkQFtgSLo1pHW47HzANAZzMsrwa4iWMvPG7zYdg4T7OF2LMkd7WtI8rk36tJ16UBNh8ty9QAmKjYq5lCoY7nRhWwpUKvYIWaw6EeQtQD8Dw7hJG5a4ks3LJ5YKa0LRRwmU28QIVFIB2BN/KwF9w1wzFgzJyyx5mi+o9AoJIH8TvJIf3pGoC7tQGZ4zzXEQchcMAXlaQWMRlJ0Rs4AVZEtcgDUTtegKuLjORGlXEYcAqzquhx7yLh7o1+g1Yi2v06dyAwcakyEchdIAT+sG83tL4O17W5WpL67dD07UAIeK1Aijw8CxqCqsCwsuoT+GNRbWLwN4+hv062A7LxcgW7RE2TqGUXcRxSsCv3EtMvjJPf0JAEwediRxE8ALGWRCUNwgWVoVN7Wfdd919ATtQFrjuE43+6KAz2K4KKm8bMp9CR+VADsuYQggSa1tazgNsduvX60GAbhbjF4cPHFLh2KxAxalbf7ImPcHy0261GDHBqMHxnhX2MhQ+Tgj69PrUYGGXUOJVxdGDDzBB/KhBJqoQA4HMhI86AEGCQId73uiSBh5C0gHyNCcHlXFGJJmlRfeeR/kNRuf0rIzNpwDkOhQxFAelYSGwoBZvlUeJiMMoJQtGxA78t1kUG43F0Fx3F6Ap+Ispw0QGIZHCR8gMkVlVljmV4mZdvDG7GTwkbA9elAZXBwZbtGfaFVYpcOWfQfDCUgi3CltTLi1Een3ha4JFAWceFwM+I0oZiZdY1qy6WEkUEp6i9rYWPtcEHtQFzh+CcOkpmBlLczm7sPetiF/ZuRbFSdST7u+1AaWgFQCoDP5hwusszSNNIEd4neIBNLNDbl3OnXa4UkAi9rdCQQAJOAoyYPtptMEQiVbrp2jmiL207MVxDXt1Kr5UBYZbwvHDKkqu5Kc2wOmx5qwKb2F9hh1t/EfSgL+gFQFXxNiTDhZ51Cl4YpHQsL2IUn9N6AyOM4v3KrhIrs8iBmYWfRiocHiCwCeG/NQjc3HXpuAm4whI0jBR21NDHqZFXQBO0isWTwbYVvAAVOpd9m0gR5hxrCkRnOCjKxhFS7DUbwDFMiARHSFjJ6kC47UBOnFCrMY3wkRZ5ZYboR/UxPHENXg3P2qnQSBbob2BAK4SzRMVO6jDwRxxRRSw6dJZea86teyjltaJbqOhvcmgNa0FAQvhRQAsuAB7UBnMBwroOIDBSsk7yx26gOqFgfXWHP96gBMdwZG33aAz2I4JdDqiZlPmpI/I0BEJ8xg6PzAOzqD9ev1oRgiyrjJ4sXMZ8OftY4iRGe8etS1m8wyjr2FRgYBOHskfEYh5nUjW5a3kCSQPrUknsOV4EIoFulAW6LQElAC5pgEnhkhkF0lRkYDyYWP50BRycDYQhrq3iSBPevb2chomAItquq3vcGwBFqAMwPDMMUiSJr1J0uRb3OV0A8vrQF1QCoBUAqAVAKgFQCoBUA2RAwIIBB2IO4PoaAzPFGJEbwxA4eBZRMWlljDL4dLcuxZRdidZuekZ+IAzeMzpHEy4iOFoQ2oSwu8ep1wsc/iCqWZGEr2JuRddiRegCMNxbG0KhMFFoRV1BpBpUiZ8Gm5jNxqiB1kCy37ixALyziyOaaFBhYwWdtTalNmWWbDh4zoAk3w5JNwQrLYGgNnDhkUkqiqW3YhQC3fe3XqaAmoDLcacOtjWw62TQhlLs6K4XVGVUqrMPFc7EdOtAUuY5Jj2E0avK8YBCWlQa0UwcpV6FZfBLqZtjq6kEBQJ48rzJpJNcsgRp/utGLRcyQgo2okERGNSNINxcXN2IFfh8hzEMJCrSS3RyXlj03GCmiIHXQeeUuVFrNfzoCz4WyXFLJrxVyRHIgZmUmxlLxg6WY7IepJ6daAvsTgVsSRsASflQGOWPC4hxiU1a44X0QsoRpxKqTR6AxuSeVt8Te1AdyzidVhZ+QgZeZdFka45cayaWDxKyN4iLMo6XF6A0eX8WQsWBVwU5hkZVLLGqPNGGdrC1/Z3OwNreoJA7LxxhlQsyzDSGZl5Z1KiIkrORf3eXIrefUWuLUBpwaAVAKgFQCoDzufMsWozGcyz8rDnFBAGw4QctfCLGEyagTe5JG24I2oCTEceSI7qI4W0DEgJzDzf9XgMwZ1C7K5Gx8iDvfYCc8aySSLHh0gcvNHEGMh02bD+0u3hBuRYqFHXbcUAdwfxU+MeQGJUVUV1s4JGppE0SLe6sOWDewG5H3dwJ+D8bPI+NTESK7Q4nQuldKqpihcKo3JALnckn8qA0lAKgFQHn+W8VYwK0ssamFpDEjOFiUOZ3iU6gzkx6V3YqDewAN9gIsRx2xDF8PCyNyOWrSdC8c0rPIzJYIeSQjdDcdN6AkzTjJgsnLw0I3YBpHHVTh0kLhUIA0YgC4J909uoEON4pQj2cxp9o+JjJVijIIpsQkJAVbMt8OfvA+m9AOxuOlw0GBjwkcXMxEDGHUha07GOaQk3vZkeZviKAmy3j5pRGyxhknMjRksEIjDtEmkN/WMGRmIuDYi1+lAXHAmeS4qOVpdN1MAGkW/rMNhp27/tzN8rUBo51urAdSCPpQHleS8J4/DYdkhjETtDho2KuiHXGJeZIvKID7lPE5DEXvfSFIGhhyfHOVMs0oDSDWqyqBy1w4soA6XxBa9tyPSgAsNk2aKhUSMloY0QIyaVIWEMACbBwyyG+mxB6nYADfYeDQqrdm0gC7Ekn1JO5PrQHZodSsvmCPxFqAqMo4Vw8EAgEYZdCoxbcuAnL3JvYadrCwFzagOx8KYUKV5eq97lndiQyhCCzMTbSAAO3agHrwxhQwcQrqGru2+pnc6hezeKWQi97aza16AaOFcJoKckaWV0PiY3WRVjdSS17aEVfQAWtQF0BQCoBUAqAVAM5YsRYWPUW636386AooMmh9taXSxcAsLyOVUuqqxVC2lSV22Hc+ZoC6jw6LYKii3SwAt22tQDooFW+lVGo3NgBc+Zt1NAOVAL2AF+vrQDqAVAKgGcpbWsLeVtvwoBrQKeqr2HQdB0FAIwKeqrve+w79fyFAI4dP2V29B33P1oB3LG2w26bdO23ltQDeQu3hXbpsNr9beVAPRAOgA+A+X5AUA6gOUArUArUB2gFQCoBUAqAVAKgFQCoBUAq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eaLnBrk="1" hangingPunct="1">
              <a:spcBef>
                <a:spcPct val="0"/>
              </a:spcBef>
              <a:buClrTx/>
              <a:buFontTx/>
              <a:buNone/>
            </a:pPr>
            <a:endParaRPr lang="en-US" altLang="en-US" sz="1800"/>
          </a:p>
        </p:txBody>
      </p:sp>
      <p:pic>
        <p:nvPicPr>
          <p:cNvPr id="33799" name="Picture 11" descr="Guy Gear: Digital SL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450" y="1146175"/>
            <a:ext cx="17256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C1B86A4-FA57-C8C9-0057-5D0914BAC42D}"/>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AD0EB7CF-E889-C58A-B4D6-C4F584E3148F}"/>
              </a:ext>
            </a:extLst>
          </p:cNvPr>
          <p:cNvSpPr>
            <a:spLocks noGrp="1"/>
          </p:cNvSpPr>
          <p:nvPr>
            <p:ph type="sldNum" sz="quarter" idx="12"/>
          </p:nvPr>
        </p:nvSpPr>
        <p:spPr/>
        <p:txBody>
          <a:bodyPr/>
          <a:lstStyle/>
          <a:p>
            <a:pPr>
              <a:defRPr/>
            </a:pPr>
            <a:fld id="{38868AFE-E33C-47E6-819B-5F97CA201F7B}" type="slidenum">
              <a:rPr lang="en-US" altLang="zh-TW" smtClean="0"/>
              <a:pPr>
                <a:defRPr/>
              </a:pPr>
              <a:t>18</a:t>
            </a:fld>
            <a:endParaRPr lang="en-US" altLang="zh-TW"/>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U:\teaching\SummerInstitute\Photo Editing and Touching\QRCode_Bible_NIV_John_3_1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628775"/>
            <a:ext cx="49688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C:\Users\pffung\AppData\Local\Microsoft\Windows\Temporary Internet Files\Content.IE5\AADDFXLO\MP900423103[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7650" y="3586163"/>
            <a:ext cx="110013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itle 1"/>
          <p:cNvSpPr>
            <a:spLocks noGrp="1"/>
          </p:cNvSpPr>
          <p:nvPr>
            <p:ph type="title"/>
          </p:nvPr>
        </p:nvSpPr>
        <p:spPr/>
        <p:txBody>
          <a:bodyPr/>
          <a:lstStyle/>
          <a:p>
            <a:r>
              <a:rPr lang="en-US" altLang="en-US" sz="3600"/>
              <a:t>One Picture is Worth </a:t>
            </a:r>
            <a:r>
              <a:rPr lang="en-US" altLang="en-US" sz="3600" i="1"/>
              <a:t>Many</a:t>
            </a:r>
            <a:r>
              <a:rPr lang="en-US" altLang="en-US" sz="3600"/>
              <a:t> Words </a:t>
            </a:r>
            <a:br>
              <a:rPr lang="en-US" altLang="en-US" sz="3600"/>
            </a:br>
            <a:r>
              <a:rPr lang="en-US" altLang="en-US" sz="3600"/>
              <a:t>– QR Code (with LOVE)</a:t>
            </a:r>
          </a:p>
        </p:txBody>
      </p:sp>
      <p:sp>
        <p:nvSpPr>
          <p:cNvPr id="3" name="Content Placeholder 2"/>
          <p:cNvSpPr>
            <a:spLocks noGrp="1"/>
          </p:cNvSpPr>
          <p:nvPr>
            <p:ph idx="1"/>
          </p:nvPr>
        </p:nvSpPr>
        <p:spPr>
          <a:solidFill>
            <a:srgbClr val="92D050">
              <a:alpha val="80000"/>
            </a:srgbClr>
          </a:solidFill>
          <a:effectLst>
            <a:glow rad="101600">
              <a:schemeClr val="accent3">
                <a:satMod val="175000"/>
                <a:alpha val="40000"/>
              </a:schemeClr>
            </a:glow>
            <a:outerShdw blurRad="279400" dist="38100" dir="8100000" sx="102000" sy="102000" algn="tr" rotWithShape="0">
              <a:prstClr val="black">
                <a:alpha val="40000"/>
              </a:prstClr>
            </a:outerShdw>
            <a:softEdge rad="31750"/>
          </a:effectLst>
        </p:spPr>
        <p:txBody>
          <a:bodyPr>
            <a:normAutofit fontScale="70000" lnSpcReduction="20000"/>
          </a:bodyPr>
          <a:lstStyle/>
          <a:p>
            <a:pPr marL="0" indent="0">
              <a:lnSpc>
                <a:spcPct val="105000"/>
              </a:lnSpc>
              <a:buFont typeface="Wingdings" panose="05000000000000000000" pitchFamily="2" charset="2"/>
              <a:buNone/>
              <a:defRPr/>
            </a:pPr>
            <a:r>
              <a:rPr lang="en-US" b="1" dirty="0">
                <a:solidFill>
                  <a:srgbClr val="7030A0"/>
                </a:solidFill>
              </a:rPr>
              <a:t>For God so loved the world that he gave his one and only Son, that whoever believes in him shall not perish but have eternal life.  For God did not send his Son into the world to condemn the world, but to save the world through him.  Whoever believes in him is not condemned, but whoever does not believe stands condemned already because they have not believed in the name of God’s one and only Son.  This is the verdict: Light has come into the world, but people loved darkness instead of light because their deeds were evil.  Everyone who does evil hates the light, and will not come into the light for fear that their deeds will be exposed.  But whoever lives by the truth comes into the light, so that it may be seen plainly that what they have done has been done in the sight of God.  -- Bible NIV John 3:16-21</a:t>
            </a:r>
          </a:p>
        </p:txBody>
      </p:sp>
      <p:sp>
        <p:nvSpPr>
          <p:cNvPr id="35848" name="Slide Number Placeholder 4"/>
          <p:cNvSpPr>
            <a:spLocks noGrp="1"/>
          </p:cNvSpPr>
          <p:nvPr>
            <p:ph type="sldNum" sz="quarter" idx="12"/>
          </p:nvPr>
        </p:nvSpPr>
        <p:spPr>
          <a:noFill/>
        </p:spPr>
        <p:txBody>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a:spcBef>
                <a:spcPct val="0"/>
              </a:spcBef>
              <a:buClrTx/>
              <a:buFontTx/>
              <a:buNone/>
            </a:pPr>
            <a:fld id="{41EC4BF6-71CE-4FBF-8AAE-96561711E747}" type="slidenum">
              <a:rPr kumimoji="0" lang="en-US" altLang="en-US" sz="1000" smtClean="0"/>
              <a:pPr>
                <a:spcBef>
                  <a:spcPct val="0"/>
                </a:spcBef>
                <a:buClrTx/>
                <a:buFontTx/>
                <a:buNone/>
              </a:pPr>
              <a:t>19</a:t>
            </a:fld>
            <a:endParaRPr kumimoji="0" lang="en-US" altLang="en-US" sz="1000"/>
          </a:p>
        </p:txBody>
      </p:sp>
      <p:sp>
        <p:nvSpPr>
          <p:cNvPr id="2" name="Footer Placeholder 1">
            <a:extLst>
              <a:ext uri="{FF2B5EF4-FFF2-40B4-BE49-F238E27FC236}">
                <a16:creationId xmlns:a16="http://schemas.microsoft.com/office/drawing/2014/main" id="{9E987C3B-C35B-8C05-6950-A095927FBAD4}"/>
              </a:ext>
            </a:extLst>
          </p:cNvPr>
          <p:cNvSpPr>
            <a:spLocks noGrp="1"/>
          </p:cNvSpPr>
          <p:nvPr>
            <p:ph type="ftr" sz="quarter" idx="11"/>
          </p:nvPr>
        </p:nvSpPr>
        <p:spPr/>
        <p:txBody>
          <a:bodyPr/>
          <a:lstStyle/>
          <a:p>
            <a:pPr>
              <a:defRPr/>
            </a:pPr>
            <a:r>
              <a:rPr lang="en-US" altLang="zh-TW"/>
              <a:t>ENGG1000 khw, 2022-23 term2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TW"/>
              <a:t>Overview</a:t>
            </a:r>
          </a:p>
        </p:txBody>
      </p:sp>
      <p:sp>
        <p:nvSpPr>
          <p:cNvPr id="6147" name="Rectangle 3"/>
          <p:cNvSpPr>
            <a:spLocks noGrp="1" noChangeArrowheads="1"/>
          </p:cNvSpPr>
          <p:nvPr>
            <p:ph type="body" idx="1"/>
          </p:nvPr>
        </p:nvSpPr>
        <p:spPr/>
        <p:txBody>
          <a:bodyPr/>
          <a:lstStyle/>
          <a:p>
            <a:pPr eaLnBrk="1" hangingPunct="1">
              <a:lnSpc>
                <a:spcPct val="80000"/>
              </a:lnSpc>
            </a:pPr>
            <a:r>
              <a:rPr lang="en-US" altLang="zh-TW" sz="2400"/>
              <a:t>Digital computing</a:t>
            </a:r>
            <a:endParaRPr lang="en-US" altLang="zh-HK" sz="2400"/>
          </a:p>
          <a:p>
            <a:pPr lvl="1" eaLnBrk="1" hangingPunct="1">
              <a:lnSpc>
                <a:spcPct val="80000"/>
              </a:lnSpc>
            </a:pPr>
            <a:r>
              <a:rPr lang="en-US" altLang="zh-TW" sz="2000"/>
              <a:t>hardware, software, and peopleware</a:t>
            </a:r>
          </a:p>
          <a:p>
            <a:pPr eaLnBrk="1" hangingPunct="1">
              <a:lnSpc>
                <a:spcPct val="80000"/>
              </a:lnSpc>
            </a:pPr>
            <a:endParaRPr lang="en-US" altLang="zh-HK" sz="2400"/>
          </a:p>
          <a:p>
            <a:pPr eaLnBrk="1" hangingPunct="1">
              <a:lnSpc>
                <a:spcPct val="80000"/>
              </a:lnSpc>
            </a:pPr>
            <a:r>
              <a:rPr lang="en-US" altLang="zh-TW" sz="2400"/>
              <a:t>Data storage technologies</a:t>
            </a:r>
            <a:endParaRPr lang="en-US" altLang="zh-HK" sz="2400"/>
          </a:p>
          <a:p>
            <a:pPr lvl="1" eaLnBrk="1" hangingPunct="1">
              <a:lnSpc>
                <a:spcPct val="80000"/>
              </a:lnSpc>
            </a:pPr>
            <a:r>
              <a:rPr lang="en-US" altLang="zh-TW" sz="2000"/>
              <a:t>personal, institutional, and ubiquitous</a:t>
            </a:r>
          </a:p>
          <a:p>
            <a:pPr eaLnBrk="1" hangingPunct="1">
              <a:lnSpc>
                <a:spcPct val="80000"/>
              </a:lnSpc>
            </a:pPr>
            <a:endParaRPr lang="en-US" altLang="zh-HK" sz="2400"/>
          </a:p>
          <a:p>
            <a:pPr eaLnBrk="1" hangingPunct="1">
              <a:lnSpc>
                <a:spcPct val="80000"/>
              </a:lnSpc>
            </a:pPr>
            <a:r>
              <a:rPr lang="en-US" altLang="zh-TW" sz="2400"/>
              <a:t>Networking and communication systems</a:t>
            </a:r>
            <a:endParaRPr lang="en-US" altLang="zh-HK" sz="2400"/>
          </a:p>
          <a:p>
            <a:pPr lvl="1" eaLnBrk="1" hangingPunct="1">
              <a:lnSpc>
                <a:spcPct val="80000"/>
              </a:lnSpc>
            </a:pPr>
            <a:r>
              <a:rPr lang="en-US" altLang="zh-TW" sz="2000"/>
              <a:t>wired, wireless, and optical</a:t>
            </a:r>
            <a:endParaRPr lang="en-US" altLang="zh-HK" sz="2400"/>
          </a:p>
          <a:p>
            <a:pPr eaLnBrk="1" hangingPunct="1">
              <a:lnSpc>
                <a:spcPct val="80000"/>
              </a:lnSpc>
            </a:pPr>
            <a:endParaRPr lang="en-US" altLang="zh-HK" sz="2400"/>
          </a:p>
          <a:p>
            <a:pPr eaLnBrk="1" hangingPunct="1">
              <a:lnSpc>
                <a:spcPct val="80000"/>
              </a:lnSpc>
            </a:pPr>
            <a:r>
              <a:rPr lang="en-US" altLang="zh-TW" sz="2400"/>
              <a:t>Internet and the web</a:t>
            </a:r>
            <a:endParaRPr lang="en-US" altLang="zh-HK" sz="2400"/>
          </a:p>
          <a:p>
            <a:pPr lvl="1" eaLnBrk="1" hangingPunct="1">
              <a:lnSpc>
                <a:spcPct val="80000"/>
              </a:lnSpc>
            </a:pPr>
            <a:r>
              <a:rPr lang="en-US" altLang="zh-TW" sz="2000"/>
              <a:t>technologies, services, and applications</a:t>
            </a:r>
          </a:p>
          <a:p>
            <a:pPr eaLnBrk="1" hangingPunct="1">
              <a:lnSpc>
                <a:spcPct val="80000"/>
              </a:lnSpc>
            </a:pPr>
            <a:endParaRPr lang="en-US" altLang="zh-HK" sz="2400"/>
          </a:p>
          <a:p>
            <a:pPr eaLnBrk="1" hangingPunct="1">
              <a:lnSpc>
                <a:spcPct val="80000"/>
              </a:lnSpc>
            </a:pPr>
            <a:r>
              <a:rPr lang="en-US" altLang="zh-TW" sz="2400"/>
              <a:t>How IT change our lifestyle and the society</a:t>
            </a:r>
          </a:p>
        </p:txBody>
      </p:sp>
      <p:sp>
        <p:nvSpPr>
          <p:cNvPr id="2" name="Footer Placeholder 1">
            <a:extLst>
              <a:ext uri="{FF2B5EF4-FFF2-40B4-BE49-F238E27FC236}">
                <a16:creationId xmlns:a16="http://schemas.microsoft.com/office/drawing/2014/main" id="{53C1E957-B140-3B2C-FACF-F3AF889C5536}"/>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2CABB1F3-5883-BD5B-B6D0-6AE6DCB16C1A}"/>
              </a:ext>
            </a:extLst>
          </p:cNvPr>
          <p:cNvSpPr>
            <a:spLocks noGrp="1"/>
          </p:cNvSpPr>
          <p:nvPr>
            <p:ph type="sldNum" sz="quarter" idx="12"/>
          </p:nvPr>
        </p:nvSpPr>
        <p:spPr/>
        <p:txBody>
          <a:bodyPr/>
          <a:lstStyle/>
          <a:p>
            <a:pPr>
              <a:defRPr/>
            </a:pPr>
            <a:fld id="{38868AFE-E33C-47E6-819B-5F97CA201F7B}" type="slidenum">
              <a:rPr lang="en-US" altLang="zh-TW" smtClean="0"/>
              <a:pPr>
                <a:defRPr/>
              </a:pPr>
              <a:t>2</a:t>
            </a:fld>
            <a:endParaRPr lang="en-US" altLang="zh-TW"/>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z="3000"/>
              <a:t>Breakthroughs in </a:t>
            </a:r>
            <a:r>
              <a:rPr lang="en-US" altLang="zh-HK" sz="3000"/>
              <a:t>Information</a:t>
            </a:r>
            <a:r>
              <a:rPr lang="en-US" altLang="zh-TW" sz="3000"/>
              <a:t> Technologies: from idea, to invention, to application</a:t>
            </a:r>
          </a:p>
        </p:txBody>
      </p:sp>
      <p:sp>
        <p:nvSpPr>
          <p:cNvPr id="37891" name="Rectangle 3"/>
          <p:cNvSpPr>
            <a:spLocks noGrp="1" noChangeArrowheads="1"/>
          </p:cNvSpPr>
          <p:nvPr>
            <p:ph type="body" idx="1"/>
          </p:nvPr>
        </p:nvSpPr>
        <p:spPr/>
        <p:txBody>
          <a:bodyPr/>
          <a:lstStyle/>
          <a:p>
            <a:pPr eaLnBrk="1" hangingPunct="1"/>
            <a:r>
              <a:rPr lang="en-US" altLang="zh-TW" sz="2800"/>
              <a:t>Human-Computer Interfacing (HCI)</a:t>
            </a:r>
          </a:p>
          <a:p>
            <a:pPr lvl="1" eaLnBrk="1" hangingPunct="1"/>
            <a:r>
              <a:rPr lang="en-US" altLang="zh-TW" sz="2300"/>
              <a:t>Keyboard and Mouse!</a:t>
            </a:r>
          </a:p>
          <a:p>
            <a:pPr lvl="1" eaLnBrk="1" hangingPunct="1"/>
            <a:r>
              <a:rPr lang="en-US" altLang="zh-TW" sz="2300"/>
              <a:t>Graphical User Interface</a:t>
            </a:r>
          </a:p>
          <a:p>
            <a:pPr lvl="1" eaLnBrk="1" hangingPunct="1"/>
            <a:r>
              <a:rPr lang="en-US" altLang="zh-TW" sz="2300"/>
              <a:t>Motion Control</a:t>
            </a:r>
          </a:p>
          <a:p>
            <a:pPr lvl="1" eaLnBrk="1" hangingPunct="1"/>
            <a:r>
              <a:rPr lang="en-US" altLang="zh-TW" sz="2300"/>
              <a:t>Multi-touch Control</a:t>
            </a:r>
            <a:endParaRPr lang="en-US" altLang="zh-HK" sz="2300"/>
          </a:p>
          <a:p>
            <a:pPr lvl="1" eaLnBrk="1" hangingPunct="1"/>
            <a:r>
              <a:rPr lang="en-US" altLang="zh-HK" sz="2300"/>
              <a:t>Speech Recognition</a:t>
            </a:r>
          </a:p>
          <a:p>
            <a:pPr lvl="1" eaLnBrk="1" hangingPunct="1"/>
            <a:r>
              <a:rPr lang="en-US" altLang="zh-HK" sz="2300"/>
              <a:t>Voice Synthesis</a:t>
            </a:r>
          </a:p>
          <a:p>
            <a:pPr lvl="1" eaLnBrk="1" hangingPunct="1"/>
            <a:r>
              <a:rPr lang="en-US" altLang="zh-TW" sz="2300"/>
              <a:t>Sensors</a:t>
            </a:r>
          </a:p>
          <a:p>
            <a:pPr lvl="2" eaLnBrk="1" hangingPunct="1"/>
            <a:r>
              <a:rPr lang="en-US" altLang="zh-TW" sz="1900"/>
              <a:t>Accelerometer</a:t>
            </a:r>
          </a:p>
          <a:p>
            <a:pPr lvl="2" eaLnBrk="1" hangingPunct="1"/>
            <a:r>
              <a:rPr lang="en-US" altLang="zh-TW" sz="1900"/>
              <a:t>Gyroscope</a:t>
            </a:r>
          </a:p>
          <a:p>
            <a:pPr lvl="2" eaLnBrk="1" hangingPunct="1"/>
            <a:r>
              <a:rPr lang="en-US" altLang="zh-TW" sz="1900"/>
              <a:t>Magnetometer</a:t>
            </a:r>
          </a:p>
          <a:p>
            <a:pPr lvl="2" eaLnBrk="1" hangingPunct="1"/>
            <a:r>
              <a:rPr lang="en-US" altLang="zh-TW" sz="1900"/>
              <a:t>Light and Proximity</a:t>
            </a:r>
          </a:p>
          <a:p>
            <a:pPr lvl="2" eaLnBrk="1" hangingPunct="1"/>
            <a:r>
              <a:rPr lang="en-US" altLang="zh-TW" sz="1900"/>
              <a:t>Finger-print</a:t>
            </a:r>
          </a:p>
          <a:p>
            <a:pPr eaLnBrk="1" hangingPunct="1"/>
            <a:endParaRPr lang="en-US" altLang="zh-TW" sz="2800"/>
          </a:p>
        </p:txBody>
      </p:sp>
      <p:pic>
        <p:nvPicPr>
          <p:cNvPr id="37892" name="Picture 6" descr="4b629ce456f2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39"/>
          <a:stretch>
            <a:fillRect/>
          </a:stretch>
        </p:blipFill>
        <p:spPr bwMode="auto">
          <a:xfrm>
            <a:off x="4518025" y="2747963"/>
            <a:ext cx="192563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050" y="4973638"/>
            <a:ext cx="2611438"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AutoShape 13" descr="data:image/jpeg;base64,/9j/4AAQSkZJRgABAQAAAQABAAD/2wCEAAkGBxQTEhQUExQUFhUVGBcYFxgYGBwcHxcdGBwXFxUXGh0aHCgiGBolHBQXITEiJSotMC4uGh8zODMuNygtLiwBCgoKDg0OGxAQGywkICQsLCw0LC4sLCwsLC0sLCwsNCwsLCwsLCwsLCwsLCwsLCwsLCwsLCwsLCwsLCwsLCwsLP/AABEIANMA7wMBEQACEQEDEQH/xAAcAAABBQEBAQAAAAAAAAAAAAAEAAIDBQYBBwj/xABJEAACAQIEBAMFBQQGCAUFAAABAgMAEQQFEiEGEzFBIlFhFDJxgaEjQpGxwVJictEHM1OCkvAWJENzorLS4TRjs8LDFVSDk6P/xAAbAQEAAgMBAQAAAAAAAAAAAAAAAQQCAwUGB//EADkRAAIBAwIEAgcHBAEFAAAAAAABAgMEESExBRJBURNhIjJxgZGh0QYUIzNSscEVQuHwYkOCkqKy/9oADAMBAAIRAxEAPwD3GgFQCoDAceYvGe0ocLFiGjwaDEPy7ASsXH2NmI5o5Uct1W5vInegJpM8xomkYJIYRJOqIMOSdC4aOeNx0LEyFktcAnbrQFLBnmYOYZDzTolmCryWUTXw4eFX8AABcsl7WB7ki5AscvzrHSmNFaQo8kKmdsKUK64pnnTQwsAjJEA5FryaTcg3AGTifMIIlxGIBZBDhZZE5BQhp+ZG0KHzWTkkg3Iu3YgADRZ3jcVDh8LqYhmKriZo4jJo+zYlljANgZAFvYgA/OgK/hH2mXGNiMTzFPseHshRlUM7SF9IJ2bwAldyNYB6CgJeEM5xc8mKWVXChEaEvEYyGYyhkNxbw6E2u1r7sb2AGcCOMDOIkzEYz2J+ezc4KZ9rhA+zuX1lTDsFHlYUAdxBxDmEEcixrK8iSTiNvZyRKESJ41OlT1MjgaR4tJ8S6SSAdj81xqOWLssLYp4hpw5dkjVGdHA3MgdwikgWCkm46gATh/ibHTS4LUAI5YsO7fZtpkEkTvM4dUIUq4UAFgB3vqWwBOaofbZeemNdi+H9jMBlCqll16iv2SkPzC3M6rYb9KAgm4ix4M9lcsi4hmj9na0PLkVYNDW+21xljYXv1FrWoBmYcVYq5szxK0uKEZ9ld2ZIoonhslrkF2Yarb9NjY0AHis6zGIyssboZH1EtHJIquMNhysKqqMeWZDIDpG5UgEGgLJMfi5MzwyvzVRJ5w8axOI1T2ZuU7S2AkDOe/e1gCDcAbEK/ts2gY32n22HlEe0cnkfY8+9/wDV9Ojndd72tvagJMs4jzExyyvGTymjZ4RE4cAvIs0SXjAfSmlwQWJK+TCgOzZnjo3vIHTWMKJ5UieQRakxDvoSxVtLiJCQOhueosAXl+e418ZDGykRMsWrVA6a1aEu8vutynElhoZ/CPCbkg0ALnEsrzz8znmCPGRJMkXMLCAYbVGQsXjKmdwW0bkddgaAjxSIFg5seZex8vEctQZ2kEmscrXyzzQCmrRzPd2vY2oAPNEl5mI0rmAxPKwvsYvOVDhBqErJ9gbNbXr2O/WgNtwnKx9qUliqYqZYyxJ8NwzC53srs6jytbpQF9QCoBUAqAVAKgOWoBWoBWoCDF4GOXTzI0fQwddSg6WXdWF+jDsaAntQCtQCtQCtQHaAEzHLIcQuieKOVL30yKGF/OxHWgCIogoCqAFAAAAsAB0AHYUA61AK1ARvh1LK5UFkvpYjddVtVj2vYfhQElqAVqAVqAVqAVqA7QEawKGLhQGYAFrbkLfSCe4Go/iaAfagO0BHBAqDSihRcmwFhdiWY7dyST86AkoBUAqAVAKgFQEOMm0Ru9r6VZredgT+lAZTL+M2uiYjD2klWB4lgfm61nEhUEuqaWHJa99um/WwD24+w9mcBtEbSiQ7EjlxCe6aCyuCrDuPx2oDQZTmSzoWVXXS7oyuACrISrA6SR27GgDWYAXOwoBqyA9CD8DQHWYDrQDqAr80zmLDmMSnSH1+I2CqI0MjFiTsLKaAiTiPCnQBPHeQsqC+5KsEYW7WZlXfuwHcUAw8U4PRr9oi03tfV1Okvt5gqrMCNiASKAYOLMJqAEyFdLMX1LpGlolsd73JnjttYhhvuLgTJxJhS0aiePVLbQL7tqLKot5ko4sd/A3kbAWtAKgFQCoBUAqAVAKgFQCoBUAqAVAKgFQCoBUBms44i5c7YVowS/IEd2sJElMgmPTrGsTsQOxXzoDMzZ/gsOkbwYNiR9qoY2YouGxckEiks3gKwyIFYiwZth0IE5xeWR64DhGDaU+zXS2oyiGDlC0vhbTNGni0jTbewoC6yjijCmVYoo5VaZmd/CPA7PKhLjUSNTwSbgECwuRcUBYcY4MzYOaIFAZF0jWRbcjrq2OwOxoDNy8JzwgjBOBqRirjTGEkkmjkuERbcoKpugHi+JvQDcXkOPkEis7FWhRVVpdQBCIGVrmzNzA7a9IJB6/dAG/ToKAzfHuXwPhZZcQZeXDDOWEWnUVeNke2oWLaSbdN+tAUGHzDBHEAs+Kw8jPMZAzR6T9pAxido9Q0FpYyNLdCQzdqAT4DLYwE9omcq6YcWIYqCk2FjT3N40Ekw1bnUDcm1qAkmwGWa2mOKa+oAjUtiVGFYaRy7sCuWKbi4I5lu2kDmFyWGTGJ7Ligyxuk0y31FiryTL0Sx/8AFLaxFgRcNsQB6CKAVAKgFQFRLxFCsrREvdTpZ+W3LRtPM0tJbSp077nuPOgBv9L4NIbTP4igQciTVJrDshRdN2BEbnbpagLLB5tFJGsiuAr3tq8J2NmBDWIIIIIO4IoCb26L+0j/AMQ/nQC9ui/tI/8AEP50BxsdHYnmJYWudQ2v071Ki5PCRMYuTwlkJvUECoBUAqAVAKgFQGXz6Y+1JyoMO80EDyiSZimlWOgojBTa+k3Y7DbzoCrbMcuW6eyEjWypZFIlYP7HKqXbYKZyni0izG21AV0uOwkxlRMFKrFcOEZOWZGeSRxy7O2gEPgQCxP3b3FgSAZkeKwkZwqQwsW1hUlksC6SNiG5q6TuNayWVgLBtgL0BoeMcjbFpAilQEnEjEhWsBHKtwrqVY6nXYjzoDMZfkOM5aJDOAscDRDkz2AfTMGJGll8TvG48N0sALAWYAnC5DmJ5IeY6U1htMz3AMgYGS5bmExkqR2+7pvcAafhPAPBg4IZPfjRVbxF9xsSGPUH6UAVnGXJiYJYJLhJUZG0mxswsbEg2NqjIAMdwvh5LeExhY3jCxhVADvHI22m19US/WpBSYXKMO+Kkgi555Oh2kDrpgYSGZMOl18RPMdiDcqCouLiwFlh+CsOmixl8ACpdh4EVJYkiHh9xVme1972uTagJso4Thw8wmQyaxGItyLaQEXfSoLG0S+8Tbe1r0Bf0AqAVARYrELGjO5CoilmJ6AAXJ/AUBjk9nczSPPPh8PKweWKZBEshmjMezut9LBblQbgjt0oCNIoX0qczJbDTxxpr5Q0yJG6hLWGtys2576R5GgH4jJonjRMOmBxzQNJzkn0li0jF3KuoIiYtq8JW3TpagIcJHlRYR4nL4MJMdgk8EYDHfZJADHJ06Br+goDQf6H5f8A/ZYT/wDTH/00AJnGTQYeD/V4IoS82HU8tAmoNKkbX0gXISR7eV62U6kqbyjZSqypvMTTRoAAB0AsPl0rXua3qOoBUAqAVAKgFQAOZZPBOVM0UchX3dSg2va437bDb0oBhyPD6mfkx6mKsx0jcqwdT8Qyg/ECgKzIMoXmTtJDENE5EJAS4RfGnu9w8kp8W/iPnUtNbktNblpDkeHRtSwxq2sPcKB4hqs3x+0f/EfOoIFn+CafDTQo2lpI3RW8iykAm29t+1AYHO8oxkeHxLqIMIpEdtDlTHojkQMGgjUuokaOwYMbBvQAA5eGMYsjNG5VXxDzNpxDgnWIrPupHh0yDl2KkMPLYDdl/EB53qtOvy1o0sPVN56aE40yVGb5/FA1rl5DsI1879z0Ws1bfjOu5YSjjHTC1yUbniNKj6O8uyMPm/GeMOIGHiaOKSS43UFYVHvSMTuT5DubetbalakrXx6acsrKxuzn0Ly4lcPxWoRTx7+2f3HZFxO+EiWFI0ZVvcknU7Eks7Nc6mYkknverit1JJ6rJTXHaqeHFMuoP6Qh9+Aj1VwfoQKh23mWIcfj/dD4P/BYQcc4Y+9zF+K3t/hvWDt5lqHGraW+V7g+HijCN0mUfxAr/wAwFYOjNdCzHiVrLaaLCDHRv7siN8GFYOLXQsxr05erJP3hNQbQbMsGk0UkTi6SKyNbbZhY0BlsTwGJFlEmJlJmCK7KqLqVFdPEAtmJElyT3VdtrUA7G8HQrqleZwqlpGuEKhSkayggrbSRArb9N6AbwakCYiYRPNeeGLEqjgIpjkaRtaIALMGfS1wD7l+tyBrMVhklUpIiujbFWAIPxB2NAUmDg0YvlRnTHFCjBB0CnUiIB0FjGTet/iR8Llxr3LDqw8Lk5de4RxFv7MvniYv+EM//ALK0FcuaAVAKgFQCoBUAqAVAI0BmuFY9M+NS9+VIiDa2xjSUE+Z+1Iv6VvrV3USTWxYr3DqpJrY0taCuKgKXi4KcLIrglHsrWbTYXve9jbpW2hS8SfLnBuoUvFny5wdn4ghiiSSRtJZQQnVjfpYeXrtR0Zc7itcdSleXNK1bU5f5Mnj+LmnEiLeIEeC3U7+Is33RbyrCrRrRqU3DHLn0s9saY95wpcUdyp045i2vRxvnzfQpp8wXRDyoyAuiQlhYkkdxfYHr51Tt+HynUqzrVM+InFJdI7/FGi7rxoclKnH1GpN92CBSXZlWzT3kc/2jEiNBc7hUVTYDa73qzQo0rRtKb5YRSx2x9TbWr1Lm0TcVzSk8e8HYWJB7bV1YSUoqS2Z5+UHF4e5y1ZGJy1CcitQBhyxjoCFZGcEqqaibAlSx8NgAVIua1eLHOC++H1uRTjh52w8v/e/YkwsWIWwj5g1DUNJO4232P7w/EVLcHvgxhSuqbSipLPtRZ4LMcfcBZHF77uAR4dRPUEj3W/A1rkqWMsuUKvEZSUYt6vGv++QXhOKMcdNkDhhqHgIuBbfa1h4lO/mKx8Kk+pYV/wAQjLlcc+4quI+N3njTDGJbYhlEhVusSkNMNwdmUaL/AL9Yyt1lJPc30eMzcZSnDSPn17fv8C8xme84xSwxcuSMMqyNY2V9IZB2sSq9R2FvOsY2/NPkbO1w2r99WUuVefkUfE2e42VOUH0q1iXjWzEfs6vK++wFaLijiThk6EJq2rPRSx32MxDicXEzNHiJQ+iFSxYkkBsQwBv28Qqu6UlHEZFmN/RdRzqUU00lhaYDBxVmGpGeUSGNi66lTY8uWPsovvIKKNVJ65JqVrCco4g4rOuvQsR/SnjI7c2GFr9Lalv59zWuVWrD1kW6FhY3LxRnJNd0bzgnik45ZdUQjaLQGAbULsCbe6LEADz61upVOdbHNvrNW0klLKfkaitpRFQCoBUAqAVAKgM5lB05lj1/ajwkv4iWM/8ApCgNHQA2Ox0cS6pHVR6nr6DzNZRi5bGqrWp0o803hHnvGfFxnw+JhhWyvBOupupvG4Fh27etWFQ5Y8z3OL/WfErxhTWmVr1M1NIWOpiSTY3O/UCrMPVR565b8aWX1f7hWVwl2aNQCZI5E37alO9UOKuEaKnOTilKL0664x8y5wmTVyko50f1yOnzJnT3VAdUB23BiuGHXYhgQfhWq14ZThKFRSk3Fze+npb/AA6G/idzNVJ03FYly6+S2fvzqc57osTk2EeqxAHuMwDn1KsFbfsG86mdG2nUqpat4U1nuvlp2NljVqypxpPTOXB+af1BZr6jq63N/j3rp04RhFRhskcOpKUpNy36jKzMDtAEYvLZDGDG6qbAkstxa2ogC43tbc7UcJcvMj0NHgUvuf32bysZwnh/EZJKzKyeGzQmGxUm6s7O/fcnVb+daZUk222UaHEZ04RilspLf9X0DMwZ2sl8ObMY9CBvCUaGZ18TaSAcMASuw8QO9aIxg3nJ1q1e5p01HlWcY0lqsrqum3dj50xJCqUS7Gc7qxIJMiOPE/gAaciwtcgC/nPhwz6xH3y6wpeDu293pj9vL9gHGYt3VlYqFKCNgddiByr3UvpBtCF2UdTe9Z+BH1s6FNcXr8nhcuuHHz7bd0UmBlV5pZSQAv2Ue/3V3dh5Xbb+4KzjKLk235FevQq06UKXK8v0no93svcv3L3FZzC2DmiV/EYHXoRuwsbH4mqU55m5I9ZZ0nRowh1SXxNFFmEL7CRCenUdqwLANho42mxNwpAaJR8olY2/x0A6XLom6LQHn3EcgGIfSL2bREP4fDq+AIJ+J9Kq13zNRW53OEx8OE603iONX5LVnpX9C2HC4afe7GbxHzIRDt5jc7+d6sQp+GsdTlXN9K8m6mMR/tXXHd+3t0R6LWRoMlx5gZpfZuUjuFkcyBRfwmKRVuvNj1eMr97Y2PagKfDvmscCRLHKXWJbMxifphSNLsWuz+0AE7W362oCeXD5lHIwjaVkMqkyWiZm+yitqUlV5ermKQuk7D4kA/hqHGe2TPiRLpMZUaimjUJpCBEEN9PLKG7779eooDX0AqAzrSLHmTsxChsIlyTYfZyP1J/3lSlnYxlOMFzSeEV2d8bqt1w41H9s+78h1NWIW7esjhXfG4R9Gjq+/QxGNxskzapGLH17fAdh8Ktxio7HnK1epWlzVHlg7Oo94gA3Xf8AeBFvrWNWcYxeXg32FCrWrxjSi5Na6dF3fZAeCx6NHF411GOMkEi+6Kawp1qeMcy0Ll/wu8jVnUVKXK22motrHtLTAqC276RYkEHvbYbedab2c1S/Dhz6x030zq/cUbamlUxUlyaPXbXGwaixsZbKxAjhPb+tl1KT178tCbed+9cmpVuqVSMJNLM5Pq/Qim+nXB3alOhVtI1MN4jy+94/kiaIGOWKViGtojBubXu0oG37Fz+FWKnpVade2S5anrvvpo37EaOHrkU/Hzmlt5b5Xv0ApTck+ZJrtLY4E3mTbGVJidoDpxDcwC5tyTt/+RV/I2+Fa+Z8/L0Owrmt/TXDmeObGPccB8q2HITwFSZnKTty1XU7kAP4ndXUsftPD/WFvBpOqxvsK0OhnqdePGJRSfIs5y9/l2Otmk1y32eo8y5CyD35BKRdZQQAw7G/r2qPu6xuZf1upz83Kv8AUl/HuGZeqANzipFiSXsbm4LHxXuep3v862OMEkpbFngMqdbiPNV65f8Av+7BH/03DSgEBbkfdIFx2JA2BI/Sqdx4am/Deh624jGM34ecAOZZDGkbspa/hFjb7zqvl61pK5FjeFtyQ4O56g+fzoAWfJZURn1aVXxMUY9gqDbb9kUALgczljGvmsf2VJvc+t+iigA8YRr1dX0qCf2drt8ySahU+STk938hUvHdUo0Yflx3/wCbz/8AK+bPXv6JICuBuRbXI5HqLKoI9NqIG1qQefZnk+IYYoDDztiG9qKYhZgqMrqwgjC8y5IDKullCgqWvexIE+IXNEeJI+a6LP4nYw+KIvDqDjY7IZSCu+1iCbGgIoUzRgql5NwhlYGC8b8qcvGNiABIMP2PvdbXsBySDNJSRKH0nkHSOWF8LYVmIYOGDgie4sQR8rgegE0Bms74xhhusf2j+h8I+J7/AAFb4UHLV6HIu+L0qPow9J/L4nnOc5pJiMTG8hveOZbDYCzQEAD+8a3xhGE0kcerc1Lm2qSqPZrTyIqseZx8NvBUZhniJcJZm8+w/nXOuOIQhpDV/I9rwb7GXF1ipdfhw7f3P3dPfr5FEmKaSVC5J8S/LcdK48606ksyZ9KteG21lQdK3gorHvftfUgxC+7b9hB/hUL+lRW9dmzhmHbQLDhthz0DB2Qkgqh33BAPyJB+VV6s58noy5Xpr7xf21OpReVHP/JJ/uaTH8SxorokDiR0WzEi6ut0LdLm2gD+6awqQuvFi3Uyk22u6fT2Y0PPW/A7e6hGcksZei0xr0a2Ico4hMhQS2Lo5Znub6ZLKb+isqX9CfKrtGDfMlouTlSSxjToVOL8EoW1LmotvMk3zPOuerD8xlAlkG2zH3enXtXa4c391p8yafKt9/efNb2livPHd7EImFXclPkZ0ygdSB8Taoc4x3eDZTtqtXPhxcsb4TePgc/2o/3Df+qla8p1NOxdcZRsWpLD51v7CWt5yxk0oUXPSsJTUVlm63t515qEFr/u4GuZ/un8arq6XVHdl9n5Y9GevsKvMJpJCSRZFVyB8Fbc+tc+vKrVmv09j2PB7fh9hayisurJPMmvkuy/cqsbg2DkgMOm4+AqlNVFJvB6i2naVKMYucc4W7X8kuX4iUHSZJLExixY2/rY7bE2rOjUlzalbiFpQ8JShjdbe0mTijFr/tA38Sj9LVCuZE1OC0XsHQcUTSRyJIkYUjxMLi24Owubk2tatn3l9ipLgsU0lJkWkL4u590H8z+lX46LnfuPJ3DdWo6EHovWflnZeb+RY8L5N7TMA5tGu7tfr+6D5mqtetyRz1ZcpwSSitke75SirEoSwUCwA6ADYAVjbZ8NNky3DKsECoBUBls8wr4SY46BWZWsMXCo99RsMQg7yoBuB7yi3ULQBmN4rw6Rq6uJNahkCG+oMLqb9ga2wpSnsc+74lRttJPL7Iw+d8RzYi4voT9he/8AEe/5VchRjE8vdcVrXDxsuy/nuULR1twUFIixBC6TYsV1FQOp1AK3y2FVbivTpay36I7nB+FXnEnKnQWI6c0nsv5z7DNZpjZm2ZWRfKx+p71xbi7qVd9F2PqXBvs3ZcPxKK56n6n09i6fv5lbaqeT0vKLTTI5Edv09BYVLbZEIRgsJFjk2LeF+bGVBAIuwBG4sdj1NaK9KNaHJLYVrSFxT5Z7F3l2KE+IhkOi5k1Nq8IufDJe3uqSVb4k1tu4N2cuVPKXTVnmblxs3UoxliElleT/ANwRZu2GiCSqCoRDG9gSHdw97W+7sRcnyq7w21rUYynXecv0fJYPLXPFKt5LwaT9FPLz5E2kmx63Cm/xUH9a71P1UePvcKtJeYPj8wSEb7t2X+fkK03FzGku77HQ4PwKvxKeV6NNby/hd38l1M1isc0h1N+HYegrh1akqsuaTPrPD7K3sKPhUI4XV9W+7fUninIS4JB0N0P/AJiVlFtU9H1NNaFOreJTimuXqk+vmTYLMcQSArn52NvjettG4r5xGTOfxHg/CIwcqtGKz29Fv4FwdTW1m9vl9KuynKXrPJ5mja0aGVRjhP3/ADJFhrE3hEuHUwTG+4hl/wCRqANkykncb9PyoAaTKW/ZoSm1sZ7N8MusIgAtfU3w94n90VUuILTB6Hg1zUlKXPJvb4kEMYfz5SHYd3b+f5CsbejzvL9VfPyM+McTlax8Onh1Z7dor9T8l07sPw8LTSBQRdja56AeZ8gBV2c/7meWo0VTjyL4933ZvsxkhwOGWOFlZ2uAQQd/vO1vjsPh5VSjF1ZZkb28G54KQjA4e/UoG/xEt+tXTAu6AVAKgOGgPJOK8O2BxmmFb4fEXcpa/KkYsWIHaNiL27E+R2yt7qa5o9mcu+4PQu5eJJtS7oH9sU+9Ep9VJH0q2rtdUcep9m6q/Lqp+1fzqcLQnvInxGof8NbVXpvqUKnCL+m/UUvY1/OpW5nlJkIMUkb2B2vpPbsa5/ELSVfllTaePM9l9jvtBb8HVanfRnDmcWnytrTOc4XsK98BiY/uSAem4/AE1x52lzT3g/3PpNt9o+C3ulKvBvzfK/8A2wwN5bmzqhP7ygH6WNaOZrRnXVvSmuaD0fZ6DDBEfuEfwt/1A05/Ixdu+kvivoRy4NFXWCzC9tJFiCbkXI6jap6ZRjGLjLEzmV4q0h1Rh1KMgBNgpYWDDY3tWz7pOvDKfKk85xnY81x/i1K1ioc3p5WIr+eyLPB5TMMRNGwVYhGDH4QA2to9IB7kEG/wq9G8o0kpR1X7JrOX2PFcSqVbuk3N6+3z2QbmOVxujYVjpaza2PQMjalt8gR863UrmpVg6zWYS5eXGrw1rn3nFocttWUc4klLmzt5fIr88z4FjylAJsPRbAAW8zWH3h21PwlLmeXr7Xt7j0HC/sxK/q/e7qPJB7R6y832Xlu/mZd1JJJNyepqhKbbyz6FSto04qEFhLojnLqOY2+GWmVYGSa6It7LvuNgWDXsep2ttW6knUXIcy+nC1l94lq8YSLhMvMVgVK/EdavwgoLCPJV7idefPUeoTDFWRpCCNqArZsyQJNHc3Mcg6bbqRagNNFm0WojWuxt5dNu9AHHGqEZwQdKs34C4+tqA88xuGJcLewZVkkY9ge349u5NU8OvUwtj0XjUuGWniy1k9l+qT2S/l9EdbsFFgNlH+e5q76KWI7I8zFVJylVqvM5at/sl5Lp8TSZbhlgjLt7x6+nkoqpOTqSwjctCpxU5dix6/l6VZjFRWEYnvWQRaMNAv7MUY/BRUgPoBUAqAVAYr+kDLJJDG8alrAqwG5sdwbeWx/GqviRp1mpPGcMyxlHmuc5bMxFtSWV9iWTxXUoTbqBY1ZTT2ZiT4HL3V5GaUsHIIB02XYDso8v8mpBYxx2I3B/zaq12vwWZR3DMtwcszWivt1a9lX4n9K5tO5r0/Vm17zTWsLWt+ZTi/ca2PhtNAWRi7d2IXf5W6VZXFKz0mlL2oqR4LQpPNvKdN/8JtfUqMx4Kw4Bc6FUbk7pb42Nqn73ay9eljziy/TuuO2/5V45LtUipfPcyhynDOpVXlC6r3tcHTcbbXtvVyhbWdRKabx2ZNz9puP+G4+HTctuaLw//Fvf9jn+jSfclQ+h8NdeMIYxFo8HXurpTcq8JJvdtN/MInyuYxohBZU92xBtuTt8yawhZxhOU1FZljPnjuYS4o5wjTzoipzGIoNwRuPeHXcdb9aq8QcqdD0dNl7j1f2Ko0rriiVX0sRk17VjX3alc0MTdY1+Kkj9bV57nPsrt+zf7kTZbEejOvxAb+Rqcox8Ka7P5ET5Mfuuh+N1/Pb61OncxfMt4hmSI+HZmeJ2Ui10s3e/Y1Zt5qDbZxeL20rmEYw0w866GnwOZpILI3xVhY/NTV6E4y2PJ17WrQ9dfQbjcMANaiy9CP2T/I1mVzOZpjvuJ17ny/70AFBhdjfuCD6360AS0eo77kn6mgJjHp+zX322b90dSv8AM1MU28I11asaUHOTwkQYmW9lBJC2Fz963f4DsKlqMfRgaaMq9dqvcvMsYiv0x+r6v3FnkeA/2jD+H/qqpWqf2ouJDcyxes2Hujp6+tbKVPlRDYERW0g+gctkGhQOygfgLUAZQCoBUAqAFxg6VyuIL0k/I20wR0BFiAR5EXqim1qjMrsRkOHfrEo9V8P5Vujc1Y7MhxQAeD4dQIaS3db9fS9ritsr2pKLi0tTHkRfQQKihUUKo6AdKpmYBneeRYVbyHxH3UHvN8uw9TQhs8t4h4llxLeI2QHZB0Hqf2j61komDeQzh5hyt+upq7Fn+V72YMMx+OWNVOguWYKALdTe3XYDarRGSDL86jkdFVJF1xiQHSwAvva4FvnfrtWcako7MrVbOhV/Mgn7Ui3L3Fi1x5GxFbPvE2sSw15lH+i20Zc9Jyg+8ZNMqpoISTqhT4r4fyrlO8t5PFSiv+14OnSqcZt/yL2TXaaUl8dyvmw2FJsHljPwDD8ianlsZ7SlH2rJfp/ajjtD82lSqrybi/np8jgyTUCYpo3+N1/nUrh6l+VUi/fhl+l9vKUdLq2qw80lJfwRvk86b6CfVTf8t61T4fcw/tz7NTrW32x4LcaKuovtNOP7rHzKrM8JL7TA+l1sEuSCPvEEfhW62oVHq01g53GuMWkPw6cozctsNNe3Q1+xBB3DCxH+e9WzgYK5shh7F1PrZv5GgGPkh+66H43X9LfWgAsUhh2I+0Pu23sDtq26nyoQ2ksslyXCKzyRsCxEUrtYt1QagngVmIv10gn0ra/QWOpzqad1U8R+otl3f6n/AAWScMIZGbxrEil2WxJ8MMUpF2AK3MhADAGy7itEm8aHTLnE5WhVkjLhQZlJ0i7cpoo20rq6Xc9bEgdOl9MaSyTkzmNyoRwO51swMVm0kJZ3mQgEm5Ycm5BAtqFWDEqIRdlHmR+YoD2XhSYsgJoDTUAqAVAKgB8WNhXPv1pF+ZsgZ/hvMWngWRwofVIjBbgXjdkNrkn7tUrimoTwuyMovKLQVoW+DIpxm7ykjCxCRQbc6R9ERI66CFZpLeYW1+/WrXgxgs1HjyMeZvYzec8ZSxMUWTDMR1KRuwU+QYyDUflUZodEzFyZjMXiucxZ3ux6kuQT8nWwH96slCi+rXtMdQd8Gdrd+gba/wDCQSrfI39KmVCW8dV5E5O4bFvHcDbfcEd/0qKdedPRANXNgba41Njceh8xfvVmN8+sSMBmFzKIAADQALAadgOwFu1bo3lN76EYLCHFo3RlPzFb41YS2aIwyox+PuSE+Z/lXEl6zNrZHl2AMp8lHVv0HmaxIRqMLhgAFUWUf5ufM+tGzJaFksKINxv2FbIV6sPVk17zRVtaFX8yEZe1IH5Z7Ow9DYj6i/1r0ULqpyrLz7TkVeBWcnmMXH2PAw4dv2Ym/FPyvWfjwfrxRr/pVxT/ACK8l5S1Imww7xyD+GzD6G/0p+A+6GeLUv0TXwf8EJiTpzAD5OCp+tPAi/Vmh/Vq1P8AOoSXmtSjz9CJVCeOUoqqF8Vrk7i3Vt9qxcPC336GyFf+o6QTVNetnRt/p+pBDgtMIdYZHJjkd5hIVETKxXlntsFDENudY01XlLCyddJJYRpsDhYmcxLGTHzJ0JZQbNHKISWuxLXuPF126AVXcJOWjMsguMeGSHw60KqJCQi3AkhfFsFs3VuXY9LmsqUWnnIbBouGkBQF3KCZEChDYBmhUglbiNrTX8tuu4reQZrBXklRB1JufQXoD3PhzDaI1HpQF1QCoBUAqAhxPSqd8vws9sGUNzJcIrpGLj/s8ZP/AP0Im/8Alqjda8su6Nkeo7i7HIkSRvJyxPII2a9josXkC9wSF0XHTWKWsHlyxsRJmI4l4tklHJw6GOO6oqDwltwqqbbKvoK0xUqs9d2YTm0tCkxGT4lPfw8lvNLOPwB1fSt7s6kdsGvna3RXsyg2J0t5OCp/BrVplCcd0ZKpHuERal6WIPUHdT8R0NRGo4vKeDMJVQ4tY3/Z6sP4CffH7h38j2qypwraS0fcgFkhK27g9COh7f5HatM4ODwyRlYAcKAscry1pTfcIOp/QetESkarC4XYKosB0FGzPBYC0Y6XPlUAgZiTc1JidBrtUqsZRWpraIM1MnJfk/1lvB063H7W3S/WtxA3J+eLrLZlDSWZiNZGs8u4VdNtPe4PpQBeY44RJqKu+4Coi6mZj0UDoL+ZsB3NAZDNc0liLDlRQSuLs0ZuyoekYawCnrqK9b2vYbm8bhGQnl1bdvL4dD8a5las5vTYkbzNN2JIte5v5m5/E7/GtSlNvCbIbSRNk8RbU7dGsAPQC1vw2+lW7eWZuOdkU6NbxKzS2SD55Aqlj2Or59j8aulw0v8AR7kxvzGABPbyHYD0FAewYBbAUAZQCoBUAqAjm6GtFys0pewyjueM5dxPicNmGYrOEIDatKrYMzaVgYNe4Xlrc9dxVO5UPAi0Sm02U2e4l8c6PMQWikVgNgBGSOYg/BT8jWu0q8mU+xD1BcNLeaM+csR/GRa1UfzEzGfqnukeBUda7JmNxUcJFnRHHkygj6ihGEZXMuG8A+4hEZ84mZPopsfmK1ypQlujHw4mQ4myQ4eJpYJGYJYlZADt0uGABuL1WqWdPGVoYVOaMcp/Ez8PECOjGQAN3APvMLaXG2xIuD52BrCVPmp8req2NUblYyzkWaQt94r/ABD9RVR0ai6ZNquIPqHYdVcjSykEgbEVhrlJo2KSezN/BhSoCqLAdBautK2pvdE8zDoCQPdX8qrysV/azLxCGSC+5vWmVpVW2o5kMMNaJRlH1lgkg5f3m90dB51hzdjJIrsRjWJuCRWUas47NkNICOfyA7WI9R1/CrUbyqt9TBpBcHEo+8h+R/Q1vjfrqiMGS4vxwlnJW9tK9aitcKosR2IKNRVUESRmZwg91Tv6n+QrJvkjnqzm31zyrljuX4UAADoK6NtR8OOu73N9pb+DDX1nq/oRYLDHEThB7iHf1P8A2qwWj2LIMvCKABQGogWwoCegFQCoDhNAV+bMxikCMVYowUjsSDpIv5GsKizB+wxm2oto8GxUeKG7osjGwZ9wzadRW56EjW1eeV1SqRUM4wcOjxynLSQC2Kt78br/AMQ+m9bFHPqyTOlT4hRn1Opio9mVxdSrW6HwkHod+1Z01NTWV1LLqxlF4Z7Fic1Yk12jaAviie9QMjLk0IyBZvhDJBKn7Ubj6G1YVHiDfkaqz/Dl7GeVy5Mw865kbqLOFC9jIEfBOO3+fnW5VYs3xrQY7L4jzohYj7RB/wAQrYpJs3QknJYPfiBVw6gPPJagIIZrmhIcqXqQUeeOQwXta/51x7yKjV07GyLyjNY/E9VHzP6VXSDYCKyMR1AUeabyn4D8q2x2IAcQ5FlX3m+g7tWyC6vZFevV8OOS2y/CCJAO561utafiS8WWy2+pzrKk60/Hnstvqcxs5UAL77bL+p+VdI65u+BMiCICRvQHpGDgtQFgooB1AKgFQDHoDMcV5kYYyw7UADjMZHJ1RTf0FV6lvSqevFP3GmtaUKy/Egn7v5Mhg8Ik0+Jcg8tWWJBfb7MXkb46nI/uiqdThlFxUYZj10/yc+pwW3lHlp5jh508/bnTyOYrhaJ+wqr9xuab9Caa+BRlwq7pv8Oon7dH/Jo+UTXZPSEiYagJggFCBwYVDWVgiSysFZPkCt7p+RF/rXFnwiSeac/j/g81V4BNPNKfuf1RlcuyoyiWTYoZHWMXHux/Zkj0LKxrVWtrimoqMc4WrXc03Fld0YxUYZwtWtcv99B8eQ6ZENiLOp6eRBrTSuJqpGMl1RWoXVSNaMZJp5W+nXzPQoxtXqD2zA8wXagKrL8YDO0NjqVFkv2IdnUW+BQ/iKEmkiG1AZTi/FqsioGAcpfrba7C/wBDXKvYvxE/IKaWhmTEaqcxOTmipySctUgo81cK7se1vnsNq2wWdEYSkkssk4ZMkcntAYq+9vntpI6FbbEGt0HKVRQp7Lc43i1K1wowe2/sNOcOmJ3hAjn6mH7snmYSejf+WflfpXVSSWEdiKSWEtCs4Xypp5y7qRY2CkWIA7EdjUknrIkTDRa3DWBRQFF2ZnYIiqO5LMPzNgDQBJ4mjUAcjFF7OzRiEl0WMhWYi9iLkW0ltW+m9jQBGE4lieXlBZVJd41dksrvGCXQG972BO4HQ0Bd0AqAVANYUBTZ1lwlUqRsaAwmd4GXDRySh/BGrMQwvsoJ7b9qjAKzJHmw8CLLCSd3Yqd9Tku5IPfUxqHEFzhc8gOzEof3xb69Kx5WC1gxCN7rKfgQajBBOaAr8ZNapJHYM3oQLiLFmHCyuvv2CRjzdyEjH+JhREgeGy0QxxxL0jVV+Nha/wAzU5AZhYrVi0nuQ0nuWaOAKkyBsW4bpUgoJoeXjsO/9pFNF8SCkq/8j/iaEGgLGhJjuN8n5skbEf7O34Mx/WuTfXHhVEvI4PFLrwq0V3RljlUie4zr8z+RqurmEvWSZXp8TfcXtOITrpf4rb6is/wX5F+nxLuSR5xb34mHqu9HRz6si3C+gypm/wBYnOkHQDtfa57k1m/woY6sqX11piPUubAAAdB/m9dK1oeFDXd7luztvBhr6z3+nuApyZJFiS97gsR27qPQ96sls32R5RiMMedGGxCObyxM3jBJ3eJmO5ublGPwI6EC/wAzznDywPrXFJCpDpiVQBdUUqKHRiSBZyPfUBgGsGF6AlMGGblkZjMJZBKvNDx6pV1MZEN49KaWjcDSFK6WtvegOZYMD7QjrjzIDJJNFEXjKB5FfU6kIGbwiQjUx21HtcAazL8winXXE6ut7Eqb2OxsfLYg/Ag96AKoBUAPmOMSGKSaQ2SJGkc2vZUBZjYbnYGgIcRjol0B5EUye4GYAt38IJu3XtQGbzl8PjYI1ixMOiVkkN3F3hjcNLpHWx0EXO3W9AOxuOwgV250TBFLsEZWIUHSTpUk2vtQDcXw8jdVH4UBR4nhAA3Qsp/dNvyoARsHjIvdkLjycX/71GACTZnMP62E/FP5GmAH5ZxBB0Zih/fFv+1YtMEmY41J8VhokYMkerEPYgi6+CEGx/aYt/cFOgLRtzUAnSGgOezsaEkseEt1qQU/FihBhpf7LFQk/wAMhMD/AICYn5VKILwuoqAD4oxuLMt7dPSq9e1pV/zFkq3NlQuceLHOOvX4lVNl8Z6ah8bGudU4ND/pya9uv0ORV+z9PenNp+ev0YHLkV+gU/DY1Unw66p+rh+z/Jz58Ivafq4l7Hr8yuxWQeakfEfrVaU61L14tFSU7ij+ZBr2pmebDCNnA6lj+Fdrh9N1MVZe76noOGUnVxXlt0+oPi8QEUnv0A8z2FdY7hfcBZIWPMcXJNz8aA9WjUxxllR5CouETTqb0GtlW/xIoDK5SMFNCpM+LhimRpYcPK8fhj1rO0iKgYlLpYcwsVBIXTcUBMcqy15Y39scktJIi647XlbEEnePwbySr1F9ABuRQFbjUwjYjChcRqwzoS1iLFcPA8LPISo0+DEL4lbfay/eoDW8KS4OEDDwTrI73ktZA50/ZEsI406ckrdhe62PSgNNQCoDOcXZnhzFPhZWkHMgcSsiM3JjlDR8xyBZR7x3/ZJ6A0BWZnk8UnIknx4K4dldd0VCIpYmFxqtcPGFLfvkbGgKbMcnwEBjjfGaneMQJGoVm2jn0SBV90iOY3bvt01EEA+bh7CTyaxjANeHVVjJUcuOVYVUhSfACUQ2t1Y9biwGziljfZHVjvsCD0YoenkykfEEdqAT4YUAPJghQAc+VKeooCoxnDEbfdFAYnKOFeaZp4yyhpWSMgkeCIlA23YsHI9CKAO9nx0Puyax5OL/AF61GATxcWzR7TYf5of0NRygMi4ygb7xQ+Ti316UwA+HMOZupBHob/lQAPFMDvg8QF3YRsy/xINafVRREFhgRzY45Abh0VgfMMAw/OgyFLgqEZHjCCgyPEIoQO0U33IeujPLc9/8TN/vH/M1KSSwjNLCwimwGHOJnAHuKbD1Pdv0qST2jh7LRGgAFAW2b5kuEgaZ1ZgpjXSum5MjrGoGogDxOOpG16AyuVrl74aOPmzRfY+yBWZdaiGQr4jGGTUXQre5VugB3FANyeHLOVEy4h1V0SZQ5VbLG8+IW4CAL/WSnT3VNuhNADJg8rjBiWWaQPFiLqNIAU+zxyi2hVjItGQAADuTe4uBcZa+Cwk9o3d5XK4ZwFRdJX2vFB2VUQbkTDUoIJA9TQG0oBUBn874aGIaQiZ41niEM6qFIkQFtgSLo1pHW47HzANAZzMsrwa4iWMvPG7zYdg4T7OF2LMkd7WtI8rk36tJ16UBNh8ty9QAmKjYq5lCoY7nRhWwpUKvYIWaw6EeQtQD8Dw7hJG5a4ks3LJ5YKa0LRRwmU28QIVFIB2BN/KwF9w1wzFgzJyyx5mi+o9AoJIH8TvJIf3pGoC7tQGZ4zzXEQchcMAXlaQWMRlJ0Rs4AVZEtcgDUTtegKuLjORGlXEYcAqzquhx7yLh7o1+g1Yi2v06dyAwcakyEchdIAT+sG83tL4O17W5WpL67dD07UAIeK1Aijw8CxqCqsCwsuoT+GNRbWLwN4+hv062A7LxcgW7RE2TqGUXcRxSsCv3EtMvjJPf0JAEwediRxE8ALGWRCUNwgWVoVN7Wfdd919ATtQFrjuE43+6KAz2K4KKm8bMp9CR+VADsuYQggSa1tazgNsduvX60GAbhbjF4cPHFLh2KxAxalbf7ImPcHy0261GDHBqMHxnhX2MhQ+Tgj69PrUYGGXUOJVxdGDDzBB/KhBJqoQA4HMhI86AEGCQId73uiSBh5C0gHyNCcHlXFGJJmlRfeeR/kNRuf0rIzNpwDkOhQxFAelYSGwoBZvlUeJiMMoJQtGxA78t1kUG43F0Fx3F6Ap+Ispw0QGIZHCR8gMkVlVljmV4mZdvDG7GTwkbA9elAZXBwZbtGfaFVYpcOWfQfDCUgi3CltTLi1Een3ha4JFAWceFwM+I0oZiZdY1qy6WEkUEp6i9rYWPtcEHtQFzh+CcOkpmBlLczm7sPetiF/ZuRbFSdST7u+1AaWgFQCoDP5hwusszSNNIEd4neIBNLNDbl3OnXa4UkAi9rdCQQAJOAoyYPtptMEQiVbrp2jmiL207MVxDXt1Kr5UBYZbwvHDKkqu5Kc2wOmx5qwKb2F9hh1t/EfSgL+gFQFXxNiTDhZ51Cl4YpHQsL2IUn9N6AyOM4v3KrhIrs8iBmYWfRiocHiCwCeG/NQjc3HXpuAm4whI0jBR21NDHqZFXQBO0isWTwbYVvAAVOpd9m0gR5hxrCkRnOCjKxhFS7DUbwDFMiARHSFjJ6kC47UBOnFCrMY3wkRZ5ZYboR/UxPHENXg3P2qnQSBbob2BAK4SzRMVO6jDwRxxRRSw6dJZea86teyjltaJbqOhvcmgNa0FAQvhRQAsuAB7UBnMBwroOIDBSsk7yx26gOqFgfXWHP96gBMdwZG33aAz2I4JdDqiZlPmpI/I0BEJ8xg6PzAOzqD9ev1oRgiyrjJ4sXMZ8OftY4iRGe8etS1m8wyjr2FRgYBOHskfEYh5nUjW5a3kCSQPrUknsOV4EIoFulAW6LQElAC5pgEnhkhkF0lRkYDyYWP50BRycDYQhrq3iSBPevb2chomAItquq3vcGwBFqAMwPDMMUiSJr1J0uRb3OV0A8vrQF1QCoBUAqAVAKgFQCoBUA2RAwIIBB2IO4PoaAzPFGJEbwxA4eBZRMWlljDL4dLcuxZRdidZuekZ+IAzeMzpHEy4iOFoQ2oSwu8ep1wsc/iCqWZGEr2JuRddiRegCMNxbG0KhMFFoRV1BpBpUiZ8Gm5jNxqiB1kCy37ixALyziyOaaFBhYwWdtTalNmWWbDh4zoAk3w5JNwQrLYGgNnDhkUkqiqW3YhQC3fe3XqaAmoDLcacOtjWw62TQhlLs6K4XVGVUqrMPFc7EdOtAUuY5Jj2E0avK8YBCWlQa0UwcpV6FZfBLqZtjq6kEBQJ48rzJpJNcsgRp/utGLRcyQgo2okERGNSNINxcXN2IFfh8hzEMJCrSS3RyXlj03GCmiIHXQeeUuVFrNfzoCz4WyXFLJrxVyRHIgZmUmxlLxg6WY7IepJ6daAvsTgVsSRsASflQGOWPC4hxiU1a44X0QsoRpxKqTR6AxuSeVt8Te1AdyzidVhZ+QgZeZdFka45cayaWDxKyN4iLMo6XF6A0eX8WQsWBVwU5hkZVLLGqPNGGdrC1/Z3OwNreoJA7LxxhlQsyzDSGZl5Z1KiIkrORf3eXIrefUWuLUBpwaAVAKgFQCoDzufMsWozGcyz8rDnFBAGw4QctfCLGEyagTe5JG24I2oCTEceSI7qI4W0DEgJzDzf9XgMwZ1C7K5Gx8iDvfYCc8aySSLHh0gcvNHEGMh02bD+0u3hBuRYqFHXbcUAdwfxU+MeQGJUVUV1s4JGppE0SLe6sOWDewG5H3dwJ+D8bPI+NTESK7Q4nQuldKqpihcKo3JALnckn8qA0lAKgFQHn+W8VYwK0ssamFpDEjOFiUOZ3iU6gzkx6V3YqDewAN9gIsRx2xDF8PCyNyOWrSdC8c0rPIzJYIeSQjdDcdN6AkzTjJgsnLw0I3YBpHHVTh0kLhUIA0YgC4J909uoEON4pQj2cxp9o+JjJVijIIpsQkJAVbMt8OfvA+m9AOxuOlw0GBjwkcXMxEDGHUha07GOaQk3vZkeZviKAmy3j5pRGyxhknMjRksEIjDtEmkN/WMGRmIuDYi1+lAXHAmeS4qOVpdN1MAGkW/rMNhp27/tzN8rUBo51urAdSCPpQHleS8J4/DYdkhjETtDho2KuiHXGJeZIvKID7lPE5DEXvfSFIGhhyfHOVMs0oDSDWqyqBy1w4soA6XxBa9tyPSgAsNk2aKhUSMloY0QIyaVIWEMACbBwyyG+mxB6nYADfYeDQqrdm0gC7Ekn1JO5PrQHZodSsvmCPxFqAqMo4Vw8EAgEYZdCoxbcuAnL3JvYadrCwFzagOx8KYUKV5eq97lndiQyhCCzMTbSAAO3agHrwxhQwcQrqGru2+pnc6hezeKWQi97aza16AaOFcJoKckaWV0PiY3WRVjdSS17aEVfQAWtQF0BQCoBUAqAVAM5YsRYWPUW636386AooMmh9taXSxcAsLyOVUuqqxVC2lSV22Hc+ZoC6jw6LYKii3SwAt22tQDooFW+lVGo3NgBc+Zt1NAOVAL2AF+vrQDqAVAKgGcpbWsLeVtvwoBrQKeqr2HQdB0FAIwKeqrve+w79fyFAI4dP2V29B33P1oB3LG2w26bdO23ltQDeQu3hXbpsNr9beVAPRAOgA+A+X5AUA6gOUArUArUB2gFQCoBUAqAVAKgFQCoBUAq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eaLnBrk="1" hangingPunct="1">
              <a:spcBef>
                <a:spcPct val="0"/>
              </a:spcBef>
              <a:buClrTx/>
              <a:buFontTx/>
              <a:buNone/>
            </a:pPr>
            <a:endParaRPr lang="en-US" altLang="en-US" sz="1800"/>
          </a:p>
        </p:txBody>
      </p:sp>
      <p:pic>
        <p:nvPicPr>
          <p:cNvPr id="39953" name="Picture 17" descr="https://encrypted-tbn3.gstatic.com/images?q=tbn:ANd9GcRFzdRXVL0Dp7NvgHvxDy144LmbxpWudGZmpjUx8ryjaMeyjHJWy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779" y="1484784"/>
            <a:ext cx="2714950" cy="1520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896" name="Picture 19" descr="http://www.doolwind.com/images/blog/virtual_reality_helm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1763" y="3005138"/>
            <a:ext cx="258762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45C041B-8189-4C34-9BF8-B1E900D2B710}"/>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2444B3E9-5F15-9999-2B99-0ECAAC0E0313}"/>
              </a:ext>
            </a:extLst>
          </p:cNvPr>
          <p:cNvSpPr>
            <a:spLocks noGrp="1"/>
          </p:cNvSpPr>
          <p:nvPr>
            <p:ph type="sldNum" sz="quarter" idx="12"/>
          </p:nvPr>
        </p:nvSpPr>
        <p:spPr/>
        <p:txBody>
          <a:bodyPr/>
          <a:lstStyle/>
          <a:p>
            <a:pPr>
              <a:defRPr/>
            </a:pPr>
            <a:fld id="{38868AFE-E33C-47E6-819B-5F97CA201F7B}" type="slidenum">
              <a:rPr lang="en-US" altLang="zh-TW" smtClean="0"/>
              <a:pPr>
                <a:defRPr/>
              </a:pPr>
              <a:t>20</a:t>
            </a:fld>
            <a:endParaRPr lang="en-US"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VR Lab @ CSE</a:t>
            </a:r>
          </a:p>
        </p:txBody>
      </p:sp>
      <p:pic>
        <p:nvPicPr>
          <p:cNvPr id="39939" name="Picture 4" descr="C:\WINDOWS\Desktop\visual7_image_data\ImmersiveCockpit\vs_indoo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2230438"/>
            <a:ext cx="61722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descr="C:\WINDOWS\Desktop\visual7_image_data\ImmersiveCockpit\indoor-clu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0"/>
            <a:ext cx="45212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3EDD431-A44C-5E9B-95A0-F6E1BF1F020C}"/>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313264E8-C3EC-4B89-6F53-510682180EDE}"/>
              </a:ext>
            </a:extLst>
          </p:cNvPr>
          <p:cNvSpPr>
            <a:spLocks noGrp="1"/>
          </p:cNvSpPr>
          <p:nvPr>
            <p:ph type="sldNum" sz="quarter" idx="12"/>
          </p:nvPr>
        </p:nvSpPr>
        <p:spPr/>
        <p:txBody>
          <a:bodyPr/>
          <a:lstStyle/>
          <a:p>
            <a:pPr>
              <a:defRPr/>
            </a:pPr>
            <a:fld id="{38868AFE-E33C-47E6-819B-5F97CA201F7B}" type="slidenum">
              <a:rPr lang="en-US" altLang="zh-TW" smtClean="0"/>
              <a:pPr>
                <a:defRPr/>
              </a:pPr>
              <a:t>21</a:t>
            </a:fld>
            <a:endParaRPr lang="en-US"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57200" y="1600200"/>
            <a:ext cx="8686800" cy="4530725"/>
          </a:xfrm>
        </p:spPr>
        <p:txBody>
          <a:bodyPr/>
          <a:lstStyle/>
          <a:p>
            <a:pPr>
              <a:lnSpc>
                <a:spcPct val="80000"/>
              </a:lnSpc>
            </a:pPr>
            <a:r>
              <a:rPr lang="en-US" altLang="zh-HK" sz="2200" dirty="0"/>
              <a:t>Image and Voice Search</a:t>
            </a:r>
          </a:p>
          <a:p>
            <a:pPr lvl="1">
              <a:lnSpc>
                <a:spcPct val="80000"/>
              </a:lnSpc>
            </a:pPr>
            <a:r>
              <a:rPr lang="en-US" altLang="zh-HK" sz="1900" dirty="0"/>
              <a:t>Web Cam and Mic Demo with Chrome</a:t>
            </a:r>
          </a:p>
          <a:p>
            <a:pPr>
              <a:lnSpc>
                <a:spcPct val="80000"/>
              </a:lnSpc>
            </a:pPr>
            <a:endParaRPr lang="en-US" altLang="zh-HK" sz="2200" dirty="0"/>
          </a:p>
          <a:p>
            <a:pPr>
              <a:lnSpc>
                <a:spcPct val="80000"/>
              </a:lnSpc>
            </a:pPr>
            <a:r>
              <a:rPr lang="en-US" altLang="zh-HK" sz="2200" dirty="0"/>
              <a:t>Google Web Speech and Translate API Demo (under Chrome)</a:t>
            </a:r>
          </a:p>
          <a:p>
            <a:pPr lvl="1">
              <a:lnSpc>
                <a:spcPct val="80000"/>
              </a:lnSpc>
            </a:pPr>
            <a:r>
              <a:rPr lang="en-US" altLang="zh-HK" sz="1900" dirty="0"/>
              <a:t>Speech Recognition</a:t>
            </a:r>
            <a:br>
              <a:rPr lang="en-US" altLang="zh-HK" sz="1900" dirty="0"/>
            </a:br>
            <a:r>
              <a:rPr lang="en-US" sz="2000" dirty="0">
                <a:hlinkClick r:id="rId2"/>
              </a:rPr>
              <a:t>https://www.google.com/intl/en/chrome/demos/speech.html</a:t>
            </a:r>
            <a:r>
              <a:rPr lang="en-US" sz="2000" dirty="0"/>
              <a:t> </a:t>
            </a:r>
            <a:endParaRPr lang="en-US" altLang="zh-HK" sz="1900" dirty="0"/>
          </a:p>
          <a:p>
            <a:pPr lvl="1">
              <a:lnSpc>
                <a:spcPct val="80000"/>
              </a:lnSpc>
            </a:pPr>
            <a:endParaRPr lang="en-US" altLang="zh-HK" sz="1900" dirty="0"/>
          </a:p>
          <a:p>
            <a:pPr lvl="1">
              <a:lnSpc>
                <a:spcPct val="80000"/>
              </a:lnSpc>
            </a:pPr>
            <a:r>
              <a:rPr lang="en-US" altLang="zh-HK" sz="1900" dirty="0"/>
              <a:t>Voice Synthesis (Text-To-Speech/ TTS) </a:t>
            </a:r>
            <a:br>
              <a:rPr lang="en-US" altLang="zh-HK" sz="1900" dirty="0"/>
            </a:br>
            <a:r>
              <a:rPr lang="en-US" altLang="zh-HK" sz="1900" dirty="0">
                <a:hlinkClick r:id="rId3"/>
              </a:rPr>
              <a:t>https://cloud.google.com/text-to-speech/</a:t>
            </a:r>
            <a:r>
              <a:rPr lang="en-US" altLang="zh-HK" sz="1900" dirty="0"/>
              <a:t> </a:t>
            </a:r>
          </a:p>
          <a:p>
            <a:pPr lvl="1">
              <a:lnSpc>
                <a:spcPct val="80000"/>
              </a:lnSpc>
            </a:pPr>
            <a:endParaRPr lang="en-US" altLang="zh-TW" sz="1900" dirty="0"/>
          </a:p>
          <a:p>
            <a:pPr lvl="1">
              <a:lnSpc>
                <a:spcPct val="80000"/>
              </a:lnSpc>
            </a:pPr>
            <a:r>
              <a:rPr lang="en-US" altLang="zh-TW" sz="1900" dirty="0"/>
              <a:t>Translation </a:t>
            </a:r>
            <a:br>
              <a:rPr lang="en-US" altLang="zh-TW" sz="1900" dirty="0"/>
            </a:br>
            <a:r>
              <a:rPr lang="en-US" altLang="zh-TW" sz="1900" dirty="0">
                <a:hlinkClick r:id="rId4"/>
              </a:rPr>
              <a:t>https://translate.google.com/#en/zh-CN/Good%20morning!</a:t>
            </a:r>
            <a:r>
              <a:rPr lang="en-US" altLang="zh-TW" sz="1900" dirty="0"/>
              <a:t>  </a:t>
            </a:r>
          </a:p>
        </p:txBody>
      </p:sp>
      <p:sp>
        <p:nvSpPr>
          <p:cNvPr id="40963" name="Title 2"/>
          <p:cNvSpPr>
            <a:spLocks noGrp="1"/>
          </p:cNvSpPr>
          <p:nvPr>
            <p:ph type="title"/>
          </p:nvPr>
        </p:nvSpPr>
        <p:spPr/>
        <p:txBody>
          <a:bodyPr/>
          <a:lstStyle/>
          <a:p>
            <a:r>
              <a:rPr lang="en-US" altLang="en-US"/>
              <a:t>The Power of Image, Voice and Text</a:t>
            </a:r>
          </a:p>
        </p:txBody>
      </p:sp>
      <p:sp>
        <p:nvSpPr>
          <p:cNvPr id="40964" name="Slide Number Placeholder 3"/>
          <p:cNvSpPr>
            <a:spLocks noGrp="1"/>
          </p:cNvSpPr>
          <p:nvPr>
            <p:ph type="sldNum" sz="quarter" idx="12"/>
          </p:nvPr>
        </p:nvSpPr>
        <p:spPr>
          <a:noFill/>
        </p:spPr>
        <p:txBody>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a:spcBef>
                <a:spcPct val="0"/>
              </a:spcBef>
              <a:buClrTx/>
              <a:buFontTx/>
              <a:buNone/>
            </a:pPr>
            <a:fld id="{B98B54D5-E598-43C1-9DA5-285FB93B9815}" type="slidenum">
              <a:rPr kumimoji="0" lang="zh-TW" altLang="en-US" sz="1000" smtClean="0"/>
              <a:pPr>
                <a:spcBef>
                  <a:spcPct val="0"/>
                </a:spcBef>
                <a:buClrTx/>
                <a:buFontTx/>
                <a:buNone/>
              </a:pPr>
              <a:t>22</a:t>
            </a:fld>
            <a:endParaRPr kumimoji="0" lang="zh-TW" altLang="en-US" sz="1000"/>
          </a:p>
        </p:txBody>
      </p:sp>
      <p:sp>
        <p:nvSpPr>
          <p:cNvPr id="2" name="Footer Placeholder 1">
            <a:extLst>
              <a:ext uri="{FF2B5EF4-FFF2-40B4-BE49-F238E27FC236}">
                <a16:creationId xmlns:a16="http://schemas.microsoft.com/office/drawing/2014/main" id="{64C87069-9A3B-BACB-E967-5C028157C581}"/>
              </a:ext>
            </a:extLst>
          </p:cNvPr>
          <p:cNvSpPr>
            <a:spLocks noGrp="1"/>
          </p:cNvSpPr>
          <p:nvPr>
            <p:ph type="ftr" sz="quarter" idx="11"/>
          </p:nvPr>
        </p:nvSpPr>
        <p:spPr/>
        <p:txBody>
          <a:bodyPr/>
          <a:lstStyle/>
          <a:p>
            <a:pPr>
              <a:defRPr/>
            </a:pPr>
            <a:r>
              <a:rPr lang="en-US" altLang="zh-TW"/>
              <a:t>ENGG1000 khw, 2022-23 term2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eaLnBrk="1" hangingPunct="1">
              <a:lnSpc>
                <a:spcPct val="90000"/>
              </a:lnSpc>
            </a:pPr>
            <a:r>
              <a:rPr lang="en-US" altLang="zh-TW" sz="2800"/>
              <a:t>Today, computers, imaging, recording and interactive devices are ubiquitous (</a:t>
            </a:r>
            <a:r>
              <a:rPr lang="zh-TW" altLang="en-US" sz="2800"/>
              <a:t>無處不在</a:t>
            </a:r>
            <a:r>
              <a:rPr lang="en-US" altLang="zh-TW" sz="2800"/>
              <a:t>), what are the issues and concerns?</a:t>
            </a:r>
          </a:p>
          <a:p>
            <a:pPr lvl="1" eaLnBrk="1" hangingPunct="1">
              <a:lnSpc>
                <a:spcPct val="90000"/>
              </a:lnSpc>
            </a:pPr>
            <a:r>
              <a:rPr lang="en-US" altLang="zh-TW" sz="2300"/>
              <a:t>Privacy?</a:t>
            </a:r>
          </a:p>
          <a:p>
            <a:pPr lvl="1" eaLnBrk="1" hangingPunct="1">
              <a:lnSpc>
                <a:spcPct val="90000"/>
              </a:lnSpc>
            </a:pPr>
            <a:r>
              <a:rPr lang="en-US" altLang="zh-TW" sz="2300"/>
              <a:t>Security?</a:t>
            </a:r>
          </a:p>
          <a:p>
            <a:pPr lvl="1" eaLnBrk="1" hangingPunct="1">
              <a:lnSpc>
                <a:spcPct val="90000"/>
              </a:lnSpc>
            </a:pPr>
            <a:r>
              <a:rPr lang="en-US" altLang="zh-TW" sz="2300"/>
              <a:t>Distraction on the road?</a:t>
            </a:r>
          </a:p>
          <a:p>
            <a:pPr eaLnBrk="1" hangingPunct="1">
              <a:lnSpc>
                <a:spcPct val="90000"/>
              </a:lnSpc>
            </a:pPr>
            <a:endParaRPr lang="en-US" altLang="zh-TW" sz="2800"/>
          </a:p>
          <a:p>
            <a:pPr eaLnBrk="1" hangingPunct="1">
              <a:lnSpc>
                <a:spcPct val="90000"/>
              </a:lnSpc>
            </a:pPr>
            <a:r>
              <a:rPr lang="en-US" altLang="zh-TW" sz="2800"/>
              <a:t>Implication on resources:</a:t>
            </a:r>
          </a:p>
          <a:p>
            <a:pPr lvl="1" eaLnBrk="1" hangingPunct="1">
              <a:lnSpc>
                <a:spcPct val="90000"/>
              </a:lnSpc>
            </a:pPr>
            <a:r>
              <a:rPr lang="en-US" altLang="zh-TW" sz="2300"/>
              <a:t>How many such gadgets do you have?</a:t>
            </a:r>
          </a:p>
          <a:p>
            <a:pPr lvl="1" eaLnBrk="1" hangingPunct="1">
              <a:lnSpc>
                <a:spcPct val="90000"/>
              </a:lnSpc>
            </a:pPr>
            <a:r>
              <a:rPr lang="en-US" altLang="zh-TW" sz="2300"/>
              <a:t>How often do you upgrade and backup?</a:t>
            </a:r>
          </a:p>
          <a:p>
            <a:pPr lvl="1" eaLnBrk="1" hangingPunct="1">
              <a:lnSpc>
                <a:spcPct val="90000"/>
              </a:lnSpc>
            </a:pPr>
            <a:r>
              <a:rPr lang="en-US" altLang="zh-TW" sz="2300"/>
              <a:t>How much power do they consume?</a:t>
            </a:r>
          </a:p>
          <a:p>
            <a:pPr lvl="1" eaLnBrk="1" hangingPunct="1">
              <a:lnSpc>
                <a:spcPct val="90000"/>
              </a:lnSpc>
            </a:pPr>
            <a:r>
              <a:rPr lang="en-US" altLang="zh-TW" sz="2300"/>
              <a:t>Have you ever used public charge service?</a:t>
            </a:r>
          </a:p>
        </p:txBody>
      </p:sp>
      <p:sp>
        <p:nvSpPr>
          <p:cNvPr id="41987" name="Rectangle 4"/>
          <p:cNvSpPr>
            <a:spLocks noGrp="1" noChangeArrowheads="1"/>
          </p:cNvSpPr>
          <p:nvPr>
            <p:ph type="title"/>
          </p:nvPr>
        </p:nvSpPr>
        <p:spPr>
          <a:solidFill>
            <a:schemeClr val="accent2"/>
          </a:solidFill>
        </p:spPr>
        <p:txBody>
          <a:bodyPr/>
          <a:lstStyle/>
          <a:p>
            <a:pPr eaLnBrk="1" hangingPunct="1"/>
            <a:r>
              <a:rPr lang="en-US" altLang="zh-TW"/>
              <a:t>Implication and Significance</a:t>
            </a:r>
          </a:p>
        </p:txBody>
      </p:sp>
      <p:sp>
        <p:nvSpPr>
          <p:cNvPr id="2" name="Footer Placeholder 1">
            <a:extLst>
              <a:ext uri="{FF2B5EF4-FFF2-40B4-BE49-F238E27FC236}">
                <a16:creationId xmlns:a16="http://schemas.microsoft.com/office/drawing/2014/main" id="{CC9CFDA1-DDFB-13DC-B00E-D530043DA975}"/>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C2D3FAAB-63BB-D760-ED21-14F8899A484B}"/>
              </a:ext>
            </a:extLst>
          </p:cNvPr>
          <p:cNvSpPr>
            <a:spLocks noGrp="1"/>
          </p:cNvSpPr>
          <p:nvPr>
            <p:ph type="sldNum" sz="quarter" idx="12"/>
          </p:nvPr>
        </p:nvSpPr>
        <p:spPr/>
        <p:txBody>
          <a:bodyPr/>
          <a:lstStyle/>
          <a:p>
            <a:pPr>
              <a:defRPr/>
            </a:pPr>
            <a:fld id="{38868AFE-E33C-47E6-819B-5F97CA201F7B}" type="slidenum">
              <a:rPr lang="en-US" altLang="zh-TW" smtClean="0"/>
              <a:pPr>
                <a:defRPr/>
              </a:pPr>
              <a:t>23</a:t>
            </a:fld>
            <a:endParaRPr lang="en-US" altLang="zh-TW"/>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TW"/>
              <a:t>The Internet</a:t>
            </a:r>
          </a:p>
        </p:txBody>
      </p:sp>
      <p:pic>
        <p:nvPicPr>
          <p:cNvPr id="50179" name="Picture 3" descr="04-069 fig2-01"/>
          <p:cNvPicPr>
            <a:picLocks noChangeAspect="1" noChangeArrowheads="1"/>
          </p:cNvPicPr>
          <p:nvPr/>
        </p:nvPicPr>
        <p:blipFill>
          <a:blip r:embed="rId3">
            <a:extLst>
              <a:ext uri="{28A0092B-C50C-407E-A947-70E740481C1C}">
                <a14:useLocalDpi xmlns:a14="http://schemas.microsoft.com/office/drawing/2010/main" val="0"/>
              </a:ext>
            </a:extLst>
          </a:blip>
          <a:srcRect l="15596" r="16513"/>
          <a:stretch>
            <a:fillRect/>
          </a:stretch>
        </p:blipFill>
        <p:spPr bwMode="auto">
          <a:xfrm>
            <a:off x="1219200" y="2209800"/>
            <a:ext cx="6781800" cy="348138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04-069_ch02_fig_01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676400"/>
            <a:ext cx="903288"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04-069_02_01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9050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04-069_ch02_fig_01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648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04-069_ch02_fig_01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1400" y="48768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04-069_ch02_fig_01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18288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04-069_ch02_fig_01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5600" y="4343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5B62BB6-C54D-AD90-0285-32F52DF3D98F}"/>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BF678CDF-A122-DE4A-B3E7-87B2CE0D51F2}"/>
              </a:ext>
            </a:extLst>
          </p:cNvPr>
          <p:cNvSpPr>
            <a:spLocks noGrp="1"/>
          </p:cNvSpPr>
          <p:nvPr>
            <p:ph type="sldNum" sz="quarter" idx="12"/>
          </p:nvPr>
        </p:nvSpPr>
        <p:spPr/>
        <p:txBody>
          <a:bodyPr/>
          <a:lstStyle/>
          <a:p>
            <a:pPr>
              <a:defRPr/>
            </a:pPr>
            <a:fld id="{38868AFE-E33C-47E6-819B-5F97CA201F7B}" type="slidenum">
              <a:rPr lang="en-US" altLang="zh-TW" smtClean="0"/>
              <a:pPr>
                <a:defRPr/>
              </a:pPr>
              <a:t>24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50179"/>
                                        </p:tgtEl>
                                        <p:attrNameLst>
                                          <p:attrName>style.visibility</p:attrName>
                                        </p:attrNameLst>
                                      </p:cBhvr>
                                      <p:to>
                                        <p:strVal val="visible"/>
                                      </p:to>
                                    </p:set>
                                  </p:childTnLst>
                                </p:cTn>
                              </p:par>
                            </p:childTnLst>
                          </p:cTn>
                        </p:par>
                        <p:par>
                          <p:cTn id="7" fill="hold" nodeType="afterGroup">
                            <p:stCondLst>
                              <p:cond delay="2000"/>
                            </p:stCondLst>
                            <p:childTnLst>
                              <p:par>
                                <p:cTn id="8" presetID="54" presetClass="entr" presetSubtype="0" accel="100000" fill="hold" nodeType="afterEffect">
                                  <p:stCondLst>
                                    <p:cond delay="2000"/>
                                  </p:stCondLst>
                                  <p:childTnLst>
                                    <p:set>
                                      <p:cBhvr>
                                        <p:cTn id="9" dur="1" fill="hold">
                                          <p:stCondLst>
                                            <p:cond delay="0"/>
                                          </p:stCondLst>
                                        </p:cTn>
                                        <p:tgtEl>
                                          <p:spTgt spid="50181"/>
                                        </p:tgtEl>
                                        <p:attrNameLst>
                                          <p:attrName>style.visibility</p:attrName>
                                        </p:attrNameLst>
                                      </p:cBhvr>
                                      <p:to>
                                        <p:strVal val="visible"/>
                                      </p:to>
                                    </p:set>
                                    <p:anim calcmode="lin" valueType="num">
                                      <p:cBhvr>
                                        <p:cTn id="10" dur="500" fill="hold"/>
                                        <p:tgtEl>
                                          <p:spTgt spid="50181"/>
                                        </p:tgtEl>
                                        <p:attrNameLst>
                                          <p:attrName>ppt_w</p:attrName>
                                        </p:attrNameLst>
                                      </p:cBhvr>
                                      <p:tavLst>
                                        <p:tav tm="0">
                                          <p:val>
                                            <p:strVal val="#ppt_w*0.05"/>
                                          </p:val>
                                        </p:tav>
                                        <p:tav tm="100000">
                                          <p:val>
                                            <p:strVal val="#ppt_w"/>
                                          </p:val>
                                        </p:tav>
                                      </p:tavLst>
                                    </p:anim>
                                    <p:anim calcmode="lin" valueType="num">
                                      <p:cBhvr>
                                        <p:cTn id="11" dur="500" fill="hold"/>
                                        <p:tgtEl>
                                          <p:spTgt spid="50181"/>
                                        </p:tgtEl>
                                        <p:attrNameLst>
                                          <p:attrName>ppt_h</p:attrName>
                                        </p:attrNameLst>
                                      </p:cBhvr>
                                      <p:tavLst>
                                        <p:tav tm="0">
                                          <p:val>
                                            <p:strVal val="#ppt_h"/>
                                          </p:val>
                                        </p:tav>
                                        <p:tav tm="100000">
                                          <p:val>
                                            <p:strVal val="#ppt_h"/>
                                          </p:val>
                                        </p:tav>
                                      </p:tavLst>
                                    </p:anim>
                                    <p:anim calcmode="lin" valueType="num">
                                      <p:cBhvr>
                                        <p:cTn id="12" dur="500" fill="hold"/>
                                        <p:tgtEl>
                                          <p:spTgt spid="50181"/>
                                        </p:tgtEl>
                                        <p:attrNameLst>
                                          <p:attrName>ppt_x</p:attrName>
                                        </p:attrNameLst>
                                      </p:cBhvr>
                                      <p:tavLst>
                                        <p:tav tm="0">
                                          <p:val>
                                            <p:strVal val="#ppt_x-.2"/>
                                          </p:val>
                                        </p:tav>
                                        <p:tav tm="100000">
                                          <p:val>
                                            <p:strVal val="#ppt_x"/>
                                          </p:val>
                                        </p:tav>
                                      </p:tavLst>
                                    </p:anim>
                                    <p:anim calcmode="lin" valueType="num">
                                      <p:cBhvr>
                                        <p:cTn id="13" dur="500" fill="hold"/>
                                        <p:tgtEl>
                                          <p:spTgt spid="50181"/>
                                        </p:tgtEl>
                                        <p:attrNameLst>
                                          <p:attrName>ppt_y</p:attrName>
                                        </p:attrNameLst>
                                      </p:cBhvr>
                                      <p:tavLst>
                                        <p:tav tm="0">
                                          <p:val>
                                            <p:strVal val="#ppt_y"/>
                                          </p:val>
                                        </p:tav>
                                        <p:tav tm="100000">
                                          <p:val>
                                            <p:strVal val="#ppt_y"/>
                                          </p:val>
                                        </p:tav>
                                      </p:tavLst>
                                    </p:anim>
                                    <p:animEffect transition="in" filter="fade">
                                      <p:cBhvr>
                                        <p:cTn id="14" dur="500"/>
                                        <p:tgtEl>
                                          <p:spTgt spid="50181"/>
                                        </p:tgtEl>
                                      </p:cBhvr>
                                    </p:animEffect>
                                  </p:childTnLst>
                                </p:cTn>
                              </p:par>
                            </p:childTnLst>
                          </p:cTn>
                        </p:par>
                        <p:par>
                          <p:cTn id="15" fill="hold" nodeType="afterGroup">
                            <p:stCondLst>
                              <p:cond delay="4500"/>
                            </p:stCondLst>
                            <p:childTnLst>
                              <p:par>
                                <p:cTn id="16" presetID="54" presetClass="entr" presetSubtype="0" accel="100000" fill="hold" nodeType="afterEffect">
                                  <p:stCondLst>
                                    <p:cond delay="2000"/>
                                  </p:stCondLst>
                                  <p:childTnLst>
                                    <p:set>
                                      <p:cBhvr>
                                        <p:cTn id="17" dur="1" fill="hold">
                                          <p:stCondLst>
                                            <p:cond delay="0"/>
                                          </p:stCondLst>
                                        </p:cTn>
                                        <p:tgtEl>
                                          <p:spTgt spid="50180"/>
                                        </p:tgtEl>
                                        <p:attrNameLst>
                                          <p:attrName>style.visibility</p:attrName>
                                        </p:attrNameLst>
                                      </p:cBhvr>
                                      <p:to>
                                        <p:strVal val="visible"/>
                                      </p:to>
                                    </p:set>
                                    <p:anim calcmode="lin" valueType="num">
                                      <p:cBhvr>
                                        <p:cTn id="18" dur="500" fill="hold"/>
                                        <p:tgtEl>
                                          <p:spTgt spid="50180"/>
                                        </p:tgtEl>
                                        <p:attrNameLst>
                                          <p:attrName>ppt_w</p:attrName>
                                        </p:attrNameLst>
                                      </p:cBhvr>
                                      <p:tavLst>
                                        <p:tav tm="0">
                                          <p:val>
                                            <p:strVal val="#ppt_w*0.05"/>
                                          </p:val>
                                        </p:tav>
                                        <p:tav tm="100000">
                                          <p:val>
                                            <p:strVal val="#ppt_w"/>
                                          </p:val>
                                        </p:tav>
                                      </p:tavLst>
                                    </p:anim>
                                    <p:anim calcmode="lin" valueType="num">
                                      <p:cBhvr>
                                        <p:cTn id="19" dur="500" fill="hold"/>
                                        <p:tgtEl>
                                          <p:spTgt spid="50180"/>
                                        </p:tgtEl>
                                        <p:attrNameLst>
                                          <p:attrName>ppt_h</p:attrName>
                                        </p:attrNameLst>
                                      </p:cBhvr>
                                      <p:tavLst>
                                        <p:tav tm="0">
                                          <p:val>
                                            <p:strVal val="#ppt_h"/>
                                          </p:val>
                                        </p:tav>
                                        <p:tav tm="100000">
                                          <p:val>
                                            <p:strVal val="#ppt_h"/>
                                          </p:val>
                                        </p:tav>
                                      </p:tavLst>
                                    </p:anim>
                                    <p:anim calcmode="lin" valueType="num">
                                      <p:cBhvr>
                                        <p:cTn id="20" dur="500" fill="hold"/>
                                        <p:tgtEl>
                                          <p:spTgt spid="50180"/>
                                        </p:tgtEl>
                                        <p:attrNameLst>
                                          <p:attrName>ppt_x</p:attrName>
                                        </p:attrNameLst>
                                      </p:cBhvr>
                                      <p:tavLst>
                                        <p:tav tm="0">
                                          <p:val>
                                            <p:strVal val="#ppt_x-.2"/>
                                          </p:val>
                                        </p:tav>
                                        <p:tav tm="100000">
                                          <p:val>
                                            <p:strVal val="#ppt_x"/>
                                          </p:val>
                                        </p:tav>
                                      </p:tavLst>
                                    </p:anim>
                                    <p:anim calcmode="lin" valueType="num">
                                      <p:cBhvr>
                                        <p:cTn id="21" dur="500" fill="hold"/>
                                        <p:tgtEl>
                                          <p:spTgt spid="50180"/>
                                        </p:tgtEl>
                                        <p:attrNameLst>
                                          <p:attrName>ppt_y</p:attrName>
                                        </p:attrNameLst>
                                      </p:cBhvr>
                                      <p:tavLst>
                                        <p:tav tm="0">
                                          <p:val>
                                            <p:strVal val="#ppt_y"/>
                                          </p:val>
                                        </p:tav>
                                        <p:tav tm="100000">
                                          <p:val>
                                            <p:strVal val="#ppt_y"/>
                                          </p:val>
                                        </p:tav>
                                      </p:tavLst>
                                    </p:anim>
                                    <p:animEffect transition="in" filter="fade">
                                      <p:cBhvr>
                                        <p:cTn id="22" dur="500"/>
                                        <p:tgtEl>
                                          <p:spTgt spid="50180"/>
                                        </p:tgtEl>
                                      </p:cBhvr>
                                    </p:animEffect>
                                  </p:childTnLst>
                                </p:cTn>
                              </p:par>
                            </p:childTnLst>
                          </p:cTn>
                        </p:par>
                        <p:par>
                          <p:cTn id="23" fill="hold" nodeType="afterGroup">
                            <p:stCondLst>
                              <p:cond delay="7000"/>
                            </p:stCondLst>
                            <p:childTnLst>
                              <p:par>
                                <p:cTn id="24" presetID="54" presetClass="entr" presetSubtype="0" accel="100000" fill="hold" nodeType="afterEffect">
                                  <p:stCondLst>
                                    <p:cond delay="2000"/>
                                  </p:stCondLst>
                                  <p:childTnLst>
                                    <p:set>
                                      <p:cBhvr>
                                        <p:cTn id="25" dur="1" fill="hold">
                                          <p:stCondLst>
                                            <p:cond delay="0"/>
                                          </p:stCondLst>
                                        </p:cTn>
                                        <p:tgtEl>
                                          <p:spTgt spid="50184"/>
                                        </p:tgtEl>
                                        <p:attrNameLst>
                                          <p:attrName>style.visibility</p:attrName>
                                        </p:attrNameLst>
                                      </p:cBhvr>
                                      <p:to>
                                        <p:strVal val="visible"/>
                                      </p:to>
                                    </p:set>
                                    <p:anim calcmode="lin" valueType="num">
                                      <p:cBhvr>
                                        <p:cTn id="26" dur="500" fill="hold"/>
                                        <p:tgtEl>
                                          <p:spTgt spid="50184"/>
                                        </p:tgtEl>
                                        <p:attrNameLst>
                                          <p:attrName>ppt_w</p:attrName>
                                        </p:attrNameLst>
                                      </p:cBhvr>
                                      <p:tavLst>
                                        <p:tav tm="0">
                                          <p:val>
                                            <p:strVal val="#ppt_w*0.05"/>
                                          </p:val>
                                        </p:tav>
                                        <p:tav tm="100000">
                                          <p:val>
                                            <p:strVal val="#ppt_w"/>
                                          </p:val>
                                        </p:tav>
                                      </p:tavLst>
                                    </p:anim>
                                    <p:anim calcmode="lin" valueType="num">
                                      <p:cBhvr>
                                        <p:cTn id="27" dur="500" fill="hold"/>
                                        <p:tgtEl>
                                          <p:spTgt spid="50184"/>
                                        </p:tgtEl>
                                        <p:attrNameLst>
                                          <p:attrName>ppt_h</p:attrName>
                                        </p:attrNameLst>
                                      </p:cBhvr>
                                      <p:tavLst>
                                        <p:tav tm="0">
                                          <p:val>
                                            <p:strVal val="#ppt_h"/>
                                          </p:val>
                                        </p:tav>
                                        <p:tav tm="100000">
                                          <p:val>
                                            <p:strVal val="#ppt_h"/>
                                          </p:val>
                                        </p:tav>
                                      </p:tavLst>
                                    </p:anim>
                                    <p:anim calcmode="lin" valueType="num">
                                      <p:cBhvr>
                                        <p:cTn id="28" dur="500" fill="hold"/>
                                        <p:tgtEl>
                                          <p:spTgt spid="50184"/>
                                        </p:tgtEl>
                                        <p:attrNameLst>
                                          <p:attrName>ppt_x</p:attrName>
                                        </p:attrNameLst>
                                      </p:cBhvr>
                                      <p:tavLst>
                                        <p:tav tm="0">
                                          <p:val>
                                            <p:strVal val="#ppt_x-.2"/>
                                          </p:val>
                                        </p:tav>
                                        <p:tav tm="100000">
                                          <p:val>
                                            <p:strVal val="#ppt_x"/>
                                          </p:val>
                                        </p:tav>
                                      </p:tavLst>
                                    </p:anim>
                                    <p:anim calcmode="lin" valueType="num">
                                      <p:cBhvr>
                                        <p:cTn id="29" dur="500" fill="hold"/>
                                        <p:tgtEl>
                                          <p:spTgt spid="50184"/>
                                        </p:tgtEl>
                                        <p:attrNameLst>
                                          <p:attrName>ppt_y</p:attrName>
                                        </p:attrNameLst>
                                      </p:cBhvr>
                                      <p:tavLst>
                                        <p:tav tm="0">
                                          <p:val>
                                            <p:strVal val="#ppt_y"/>
                                          </p:val>
                                        </p:tav>
                                        <p:tav tm="100000">
                                          <p:val>
                                            <p:strVal val="#ppt_y"/>
                                          </p:val>
                                        </p:tav>
                                      </p:tavLst>
                                    </p:anim>
                                    <p:animEffect transition="in" filter="fade">
                                      <p:cBhvr>
                                        <p:cTn id="30" dur="500"/>
                                        <p:tgtEl>
                                          <p:spTgt spid="50184"/>
                                        </p:tgtEl>
                                      </p:cBhvr>
                                    </p:animEffect>
                                  </p:childTnLst>
                                </p:cTn>
                              </p:par>
                            </p:childTnLst>
                          </p:cTn>
                        </p:par>
                        <p:par>
                          <p:cTn id="31" fill="hold" nodeType="afterGroup">
                            <p:stCondLst>
                              <p:cond delay="9500"/>
                            </p:stCondLst>
                            <p:childTnLst>
                              <p:par>
                                <p:cTn id="32" presetID="54" presetClass="entr" presetSubtype="0" accel="100000" fill="hold" nodeType="afterEffect">
                                  <p:stCondLst>
                                    <p:cond delay="2000"/>
                                  </p:stCondLst>
                                  <p:childTnLst>
                                    <p:set>
                                      <p:cBhvr>
                                        <p:cTn id="33" dur="1" fill="hold">
                                          <p:stCondLst>
                                            <p:cond delay="0"/>
                                          </p:stCondLst>
                                        </p:cTn>
                                        <p:tgtEl>
                                          <p:spTgt spid="50182"/>
                                        </p:tgtEl>
                                        <p:attrNameLst>
                                          <p:attrName>style.visibility</p:attrName>
                                        </p:attrNameLst>
                                      </p:cBhvr>
                                      <p:to>
                                        <p:strVal val="visible"/>
                                      </p:to>
                                    </p:set>
                                    <p:anim calcmode="lin" valueType="num">
                                      <p:cBhvr>
                                        <p:cTn id="34" dur="500" fill="hold"/>
                                        <p:tgtEl>
                                          <p:spTgt spid="50182"/>
                                        </p:tgtEl>
                                        <p:attrNameLst>
                                          <p:attrName>ppt_w</p:attrName>
                                        </p:attrNameLst>
                                      </p:cBhvr>
                                      <p:tavLst>
                                        <p:tav tm="0">
                                          <p:val>
                                            <p:strVal val="#ppt_w*0.05"/>
                                          </p:val>
                                        </p:tav>
                                        <p:tav tm="100000">
                                          <p:val>
                                            <p:strVal val="#ppt_w"/>
                                          </p:val>
                                        </p:tav>
                                      </p:tavLst>
                                    </p:anim>
                                    <p:anim calcmode="lin" valueType="num">
                                      <p:cBhvr>
                                        <p:cTn id="35" dur="500" fill="hold"/>
                                        <p:tgtEl>
                                          <p:spTgt spid="50182"/>
                                        </p:tgtEl>
                                        <p:attrNameLst>
                                          <p:attrName>ppt_h</p:attrName>
                                        </p:attrNameLst>
                                      </p:cBhvr>
                                      <p:tavLst>
                                        <p:tav tm="0">
                                          <p:val>
                                            <p:strVal val="#ppt_h"/>
                                          </p:val>
                                        </p:tav>
                                        <p:tav tm="100000">
                                          <p:val>
                                            <p:strVal val="#ppt_h"/>
                                          </p:val>
                                        </p:tav>
                                      </p:tavLst>
                                    </p:anim>
                                    <p:anim calcmode="lin" valueType="num">
                                      <p:cBhvr>
                                        <p:cTn id="36" dur="500" fill="hold"/>
                                        <p:tgtEl>
                                          <p:spTgt spid="50182"/>
                                        </p:tgtEl>
                                        <p:attrNameLst>
                                          <p:attrName>ppt_x</p:attrName>
                                        </p:attrNameLst>
                                      </p:cBhvr>
                                      <p:tavLst>
                                        <p:tav tm="0">
                                          <p:val>
                                            <p:strVal val="#ppt_x-.2"/>
                                          </p:val>
                                        </p:tav>
                                        <p:tav tm="100000">
                                          <p:val>
                                            <p:strVal val="#ppt_x"/>
                                          </p:val>
                                        </p:tav>
                                      </p:tavLst>
                                    </p:anim>
                                    <p:anim calcmode="lin" valueType="num">
                                      <p:cBhvr>
                                        <p:cTn id="37" dur="500" fill="hold"/>
                                        <p:tgtEl>
                                          <p:spTgt spid="50182"/>
                                        </p:tgtEl>
                                        <p:attrNameLst>
                                          <p:attrName>ppt_y</p:attrName>
                                        </p:attrNameLst>
                                      </p:cBhvr>
                                      <p:tavLst>
                                        <p:tav tm="0">
                                          <p:val>
                                            <p:strVal val="#ppt_y"/>
                                          </p:val>
                                        </p:tav>
                                        <p:tav tm="100000">
                                          <p:val>
                                            <p:strVal val="#ppt_y"/>
                                          </p:val>
                                        </p:tav>
                                      </p:tavLst>
                                    </p:anim>
                                    <p:animEffect transition="in" filter="fade">
                                      <p:cBhvr>
                                        <p:cTn id="38" dur="500"/>
                                        <p:tgtEl>
                                          <p:spTgt spid="50182"/>
                                        </p:tgtEl>
                                      </p:cBhvr>
                                    </p:animEffect>
                                  </p:childTnLst>
                                </p:cTn>
                              </p:par>
                            </p:childTnLst>
                          </p:cTn>
                        </p:par>
                        <p:par>
                          <p:cTn id="39" fill="hold" nodeType="afterGroup">
                            <p:stCondLst>
                              <p:cond delay="12000"/>
                            </p:stCondLst>
                            <p:childTnLst>
                              <p:par>
                                <p:cTn id="40" presetID="54" presetClass="entr" presetSubtype="0" accel="100000" fill="hold" nodeType="afterEffect">
                                  <p:stCondLst>
                                    <p:cond delay="2000"/>
                                  </p:stCondLst>
                                  <p:childTnLst>
                                    <p:set>
                                      <p:cBhvr>
                                        <p:cTn id="41" dur="1" fill="hold">
                                          <p:stCondLst>
                                            <p:cond delay="0"/>
                                          </p:stCondLst>
                                        </p:cTn>
                                        <p:tgtEl>
                                          <p:spTgt spid="50183"/>
                                        </p:tgtEl>
                                        <p:attrNameLst>
                                          <p:attrName>style.visibility</p:attrName>
                                        </p:attrNameLst>
                                      </p:cBhvr>
                                      <p:to>
                                        <p:strVal val="visible"/>
                                      </p:to>
                                    </p:set>
                                    <p:anim calcmode="lin" valueType="num">
                                      <p:cBhvr>
                                        <p:cTn id="42" dur="500" fill="hold"/>
                                        <p:tgtEl>
                                          <p:spTgt spid="50183"/>
                                        </p:tgtEl>
                                        <p:attrNameLst>
                                          <p:attrName>ppt_w</p:attrName>
                                        </p:attrNameLst>
                                      </p:cBhvr>
                                      <p:tavLst>
                                        <p:tav tm="0">
                                          <p:val>
                                            <p:strVal val="#ppt_w*0.05"/>
                                          </p:val>
                                        </p:tav>
                                        <p:tav tm="100000">
                                          <p:val>
                                            <p:strVal val="#ppt_w"/>
                                          </p:val>
                                        </p:tav>
                                      </p:tavLst>
                                    </p:anim>
                                    <p:anim calcmode="lin" valueType="num">
                                      <p:cBhvr>
                                        <p:cTn id="43" dur="500" fill="hold"/>
                                        <p:tgtEl>
                                          <p:spTgt spid="50183"/>
                                        </p:tgtEl>
                                        <p:attrNameLst>
                                          <p:attrName>ppt_h</p:attrName>
                                        </p:attrNameLst>
                                      </p:cBhvr>
                                      <p:tavLst>
                                        <p:tav tm="0">
                                          <p:val>
                                            <p:strVal val="#ppt_h"/>
                                          </p:val>
                                        </p:tav>
                                        <p:tav tm="100000">
                                          <p:val>
                                            <p:strVal val="#ppt_h"/>
                                          </p:val>
                                        </p:tav>
                                      </p:tavLst>
                                    </p:anim>
                                    <p:anim calcmode="lin" valueType="num">
                                      <p:cBhvr>
                                        <p:cTn id="44" dur="500" fill="hold"/>
                                        <p:tgtEl>
                                          <p:spTgt spid="50183"/>
                                        </p:tgtEl>
                                        <p:attrNameLst>
                                          <p:attrName>ppt_x</p:attrName>
                                        </p:attrNameLst>
                                      </p:cBhvr>
                                      <p:tavLst>
                                        <p:tav tm="0">
                                          <p:val>
                                            <p:strVal val="#ppt_x-.2"/>
                                          </p:val>
                                        </p:tav>
                                        <p:tav tm="100000">
                                          <p:val>
                                            <p:strVal val="#ppt_x"/>
                                          </p:val>
                                        </p:tav>
                                      </p:tavLst>
                                    </p:anim>
                                    <p:anim calcmode="lin" valueType="num">
                                      <p:cBhvr>
                                        <p:cTn id="45" dur="500" fill="hold"/>
                                        <p:tgtEl>
                                          <p:spTgt spid="50183"/>
                                        </p:tgtEl>
                                        <p:attrNameLst>
                                          <p:attrName>ppt_y</p:attrName>
                                        </p:attrNameLst>
                                      </p:cBhvr>
                                      <p:tavLst>
                                        <p:tav tm="0">
                                          <p:val>
                                            <p:strVal val="#ppt_y"/>
                                          </p:val>
                                        </p:tav>
                                        <p:tav tm="100000">
                                          <p:val>
                                            <p:strVal val="#ppt_y"/>
                                          </p:val>
                                        </p:tav>
                                      </p:tavLst>
                                    </p:anim>
                                    <p:animEffect transition="in" filter="fade">
                                      <p:cBhvr>
                                        <p:cTn id="46" dur="500"/>
                                        <p:tgtEl>
                                          <p:spTgt spid="50183"/>
                                        </p:tgtEl>
                                      </p:cBhvr>
                                    </p:animEffect>
                                  </p:childTnLst>
                                </p:cTn>
                              </p:par>
                            </p:childTnLst>
                          </p:cTn>
                        </p:par>
                        <p:par>
                          <p:cTn id="47" fill="hold" nodeType="afterGroup">
                            <p:stCondLst>
                              <p:cond delay="14500"/>
                            </p:stCondLst>
                            <p:childTnLst>
                              <p:par>
                                <p:cTn id="48" presetID="54" presetClass="entr" presetSubtype="0" accel="100000" fill="hold" nodeType="afterEffect">
                                  <p:stCondLst>
                                    <p:cond delay="2000"/>
                                  </p:stCondLst>
                                  <p:childTnLst>
                                    <p:set>
                                      <p:cBhvr>
                                        <p:cTn id="49" dur="1" fill="hold">
                                          <p:stCondLst>
                                            <p:cond delay="0"/>
                                          </p:stCondLst>
                                        </p:cTn>
                                        <p:tgtEl>
                                          <p:spTgt spid="50185"/>
                                        </p:tgtEl>
                                        <p:attrNameLst>
                                          <p:attrName>style.visibility</p:attrName>
                                        </p:attrNameLst>
                                      </p:cBhvr>
                                      <p:to>
                                        <p:strVal val="visible"/>
                                      </p:to>
                                    </p:set>
                                    <p:anim calcmode="lin" valueType="num">
                                      <p:cBhvr>
                                        <p:cTn id="50" dur="500" fill="hold"/>
                                        <p:tgtEl>
                                          <p:spTgt spid="50185"/>
                                        </p:tgtEl>
                                        <p:attrNameLst>
                                          <p:attrName>ppt_w</p:attrName>
                                        </p:attrNameLst>
                                      </p:cBhvr>
                                      <p:tavLst>
                                        <p:tav tm="0">
                                          <p:val>
                                            <p:strVal val="#ppt_w*0.05"/>
                                          </p:val>
                                        </p:tav>
                                        <p:tav tm="100000">
                                          <p:val>
                                            <p:strVal val="#ppt_w"/>
                                          </p:val>
                                        </p:tav>
                                      </p:tavLst>
                                    </p:anim>
                                    <p:anim calcmode="lin" valueType="num">
                                      <p:cBhvr>
                                        <p:cTn id="51" dur="500" fill="hold"/>
                                        <p:tgtEl>
                                          <p:spTgt spid="50185"/>
                                        </p:tgtEl>
                                        <p:attrNameLst>
                                          <p:attrName>ppt_h</p:attrName>
                                        </p:attrNameLst>
                                      </p:cBhvr>
                                      <p:tavLst>
                                        <p:tav tm="0">
                                          <p:val>
                                            <p:strVal val="#ppt_h"/>
                                          </p:val>
                                        </p:tav>
                                        <p:tav tm="100000">
                                          <p:val>
                                            <p:strVal val="#ppt_h"/>
                                          </p:val>
                                        </p:tav>
                                      </p:tavLst>
                                    </p:anim>
                                    <p:anim calcmode="lin" valueType="num">
                                      <p:cBhvr>
                                        <p:cTn id="52" dur="500" fill="hold"/>
                                        <p:tgtEl>
                                          <p:spTgt spid="50185"/>
                                        </p:tgtEl>
                                        <p:attrNameLst>
                                          <p:attrName>ppt_x</p:attrName>
                                        </p:attrNameLst>
                                      </p:cBhvr>
                                      <p:tavLst>
                                        <p:tav tm="0">
                                          <p:val>
                                            <p:strVal val="#ppt_x-.2"/>
                                          </p:val>
                                        </p:tav>
                                        <p:tav tm="100000">
                                          <p:val>
                                            <p:strVal val="#ppt_x"/>
                                          </p:val>
                                        </p:tav>
                                      </p:tavLst>
                                    </p:anim>
                                    <p:anim calcmode="lin" valueType="num">
                                      <p:cBhvr>
                                        <p:cTn id="53" dur="500" fill="hold"/>
                                        <p:tgtEl>
                                          <p:spTgt spid="50185"/>
                                        </p:tgtEl>
                                        <p:attrNameLst>
                                          <p:attrName>ppt_y</p:attrName>
                                        </p:attrNameLst>
                                      </p:cBhvr>
                                      <p:tavLst>
                                        <p:tav tm="0">
                                          <p:val>
                                            <p:strVal val="#ppt_y"/>
                                          </p:val>
                                        </p:tav>
                                        <p:tav tm="100000">
                                          <p:val>
                                            <p:strVal val="#ppt_y"/>
                                          </p:val>
                                        </p:tav>
                                      </p:tavLst>
                                    </p:anim>
                                    <p:animEffect transition="in" filter="fade">
                                      <p:cBhvr>
                                        <p:cTn id="54"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3" descr="social-enterprise2"/>
          <p:cNvPicPr>
            <a:picLocks noChangeAspect="1" noChangeArrowheads="1"/>
          </p:cNvPicPr>
          <p:nvPr/>
        </p:nvPicPr>
        <p:blipFill>
          <a:blip r:embed="rId2">
            <a:lum bright="80000" contras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9" descr="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724400"/>
            <a:ext cx="12271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1" descr="computer-serv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481513"/>
            <a:ext cx="23764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p:cNvSpPr>
            <a:spLocks noGrp="1" noChangeArrowheads="1"/>
          </p:cNvSpPr>
          <p:nvPr>
            <p:ph type="title"/>
          </p:nvPr>
        </p:nvSpPr>
        <p:spPr/>
        <p:txBody>
          <a:bodyPr/>
          <a:lstStyle/>
          <a:p>
            <a:pPr eaLnBrk="1" hangingPunct="1"/>
            <a:r>
              <a:rPr lang="en-US" altLang="zh-HK"/>
              <a:t>What are Connected?</a:t>
            </a:r>
            <a:endParaRPr lang="en-US" altLang="zh-TW"/>
          </a:p>
        </p:txBody>
      </p:sp>
      <p:sp>
        <p:nvSpPr>
          <p:cNvPr id="45062" name="Rectangle 3"/>
          <p:cNvSpPr>
            <a:spLocks noGrp="1" noChangeArrowheads="1"/>
          </p:cNvSpPr>
          <p:nvPr>
            <p:ph type="body" idx="1"/>
          </p:nvPr>
        </p:nvSpPr>
        <p:spPr/>
        <p:txBody>
          <a:bodyPr/>
          <a:lstStyle/>
          <a:p>
            <a:pPr eaLnBrk="1" hangingPunct="1">
              <a:lnSpc>
                <a:spcPct val="80000"/>
              </a:lnSpc>
            </a:pPr>
            <a:r>
              <a:rPr lang="en-US" altLang="zh-HK" sz="2400"/>
              <a:t>Desktop computers</a:t>
            </a:r>
          </a:p>
          <a:p>
            <a:pPr eaLnBrk="1" hangingPunct="1">
              <a:lnSpc>
                <a:spcPct val="80000"/>
              </a:lnSpc>
            </a:pPr>
            <a:r>
              <a:rPr lang="en-US" altLang="zh-HK" sz="2400"/>
              <a:t>Servers and clusters</a:t>
            </a:r>
          </a:p>
          <a:p>
            <a:pPr eaLnBrk="1" hangingPunct="1">
              <a:lnSpc>
                <a:spcPct val="80000"/>
              </a:lnSpc>
            </a:pPr>
            <a:r>
              <a:rPr lang="en-US" altLang="zh-HK" sz="2400"/>
              <a:t>Mobile devices</a:t>
            </a:r>
          </a:p>
          <a:p>
            <a:pPr lvl="1" eaLnBrk="1" hangingPunct="1">
              <a:lnSpc>
                <a:spcPct val="80000"/>
              </a:lnSpc>
            </a:pPr>
            <a:r>
              <a:rPr lang="en-US" altLang="zh-HK" sz="2000"/>
              <a:t>Smart phones, tablets, e-books, etc.</a:t>
            </a:r>
          </a:p>
          <a:p>
            <a:pPr eaLnBrk="1" hangingPunct="1">
              <a:lnSpc>
                <a:spcPct val="80000"/>
              </a:lnSpc>
            </a:pPr>
            <a:r>
              <a:rPr lang="en-US" altLang="zh-HK" sz="2400"/>
              <a:t>Embedded systems and appliances</a:t>
            </a:r>
          </a:p>
          <a:p>
            <a:pPr lvl="1" eaLnBrk="1" hangingPunct="1">
              <a:lnSpc>
                <a:spcPct val="80000"/>
              </a:lnSpc>
            </a:pPr>
            <a:r>
              <a:rPr lang="en-US" altLang="zh-HK" sz="2000"/>
              <a:t>Set-top boxes, game consoles (Wii, PS4, Xbox One), etc.</a:t>
            </a:r>
          </a:p>
          <a:p>
            <a:pPr eaLnBrk="1" hangingPunct="1">
              <a:lnSpc>
                <a:spcPct val="80000"/>
              </a:lnSpc>
            </a:pPr>
            <a:r>
              <a:rPr lang="en-US" altLang="zh-HK" sz="2400"/>
              <a:t>Wearable gadgets</a:t>
            </a:r>
          </a:p>
          <a:p>
            <a:pPr lvl="1" eaLnBrk="1" hangingPunct="1">
              <a:lnSpc>
                <a:spcPct val="80000"/>
              </a:lnSpc>
            </a:pPr>
            <a:r>
              <a:rPr lang="en-US" altLang="zh-HK" sz="2000"/>
              <a:t>Intelligent watch, glasses, belts, gloves, etc.</a:t>
            </a:r>
          </a:p>
          <a:p>
            <a:pPr eaLnBrk="1" hangingPunct="1">
              <a:lnSpc>
                <a:spcPct val="80000"/>
              </a:lnSpc>
            </a:pPr>
            <a:r>
              <a:rPr lang="en-US" altLang="zh-HK" sz="2400"/>
              <a:t>Detachable or removable devices</a:t>
            </a:r>
          </a:p>
          <a:p>
            <a:pPr lvl="1" eaLnBrk="1" hangingPunct="1">
              <a:lnSpc>
                <a:spcPct val="80000"/>
              </a:lnSpc>
            </a:pPr>
            <a:r>
              <a:rPr lang="en-US" altLang="zh-HK" sz="2000"/>
              <a:t>USB devices, cards, RFIDs, Octopus!</a:t>
            </a:r>
          </a:p>
          <a:p>
            <a:pPr eaLnBrk="1" hangingPunct="1">
              <a:lnSpc>
                <a:spcPct val="80000"/>
              </a:lnSpc>
            </a:pPr>
            <a:endParaRPr lang="en-US" altLang="zh-HK" sz="2400"/>
          </a:p>
          <a:p>
            <a:pPr eaLnBrk="1" hangingPunct="1">
              <a:lnSpc>
                <a:spcPct val="80000"/>
              </a:lnSpc>
            </a:pPr>
            <a:r>
              <a:rPr lang="en-US" altLang="zh-HK" sz="4000"/>
              <a:t>People!</a:t>
            </a:r>
            <a:endParaRPr lang="en-US" altLang="zh-TW" sz="4000"/>
          </a:p>
        </p:txBody>
      </p:sp>
      <p:pic>
        <p:nvPicPr>
          <p:cNvPr id="45063" name="Picture 5" descr="android-sdk"/>
          <p:cNvPicPr>
            <a:picLocks noChangeAspect="1" noChangeArrowheads="1"/>
          </p:cNvPicPr>
          <p:nvPr/>
        </p:nvPicPr>
        <p:blipFill>
          <a:blip r:embed="rId5">
            <a:clrChange>
              <a:clrFrom>
                <a:srgbClr val="DFDFE1"/>
              </a:clrFrom>
              <a:clrTo>
                <a:srgbClr val="DFDFE1">
                  <a:alpha val="0"/>
                </a:srgbClr>
              </a:clrTo>
            </a:clrChange>
            <a:extLst>
              <a:ext uri="{28A0092B-C50C-407E-A947-70E740481C1C}">
                <a14:useLocalDpi xmlns:a14="http://schemas.microsoft.com/office/drawing/2010/main" val="0"/>
              </a:ext>
            </a:extLst>
          </a:blip>
          <a:srcRect/>
          <a:stretch>
            <a:fillRect/>
          </a:stretch>
        </p:blipFill>
        <p:spPr bwMode="auto">
          <a:xfrm rot="1417112">
            <a:off x="7019925" y="765175"/>
            <a:ext cx="1550988"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7" descr="octopuscar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7900" y="1125538"/>
            <a:ext cx="1905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4F85D9B-CA31-8301-FD76-F0FD2741107E}"/>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5042C11E-4E33-5B9B-31B8-CCB693971BB3}"/>
              </a:ext>
            </a:extLst>
          </p:cNvPr>
          <p:cNvSpPr>
            <a:spLocks noGrp="1"/>
          </p:cNvSpPr>
          <p:nvPr>
            <p:ph type="sldNum" sz="quarter" idx="12"/>
          </p:nvPr>
        </p:nvSpPr>
        <p:spPr/>
        <p:txBody>
          <a:bodyPr/>
          <a:lstStyle/>
          <a:p>
            <a:pPr>
              <a:defRPr/>
            </a:pPr>
            <a:fld id="{38868AFE-E33C-47E6-819B-5F97CA201F7B}" type="slidenum">
              <a:rPr lang="en-US" altLang="zh-TW" smtClean="0"/>
              <a:pPr>
                <a:defRPr/>
              </a:pPr>
              <a:t>25</a:t>
            </a:fld>
            <a:endParaRPr lang="en-US" altLang="zh-TW"/>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a:t>In Close Relation with Modern IT</a:t>
            </a:r>
          </a:p>
        </p:txBody>
      </p:sp>
      <p:sp>
        <p:nvSpPr>
          <p:cNvPr id="46083" name="Content Placeholder 2"/>
          <p:cNvSpPr>
            <a:spLocks noGrp="1"/>
          </p:cNvSpPr>
          <p:nvPr>
            <p:ph idx="1"/>
          </p:nvPr>
        </p:nvSpPr>
        <p:spPr/>
        <p:txBody>
          <a:bodyPr/>
          <a:lstStyle/>
          <a:p>
            <a:pPr eaLnBrk="1" hangingPunct="1"/>
            <a:r>
              <a:rPr lang="en-US" altLang="en-US"/>
              <a:t>Health &amp; Safety</a:t>
            </a:r>
          </a:p>
          <a:p>
            <a:pPr eaLnBrk="1" hangingPunct="1"/>
            <a:endParaRPr lang="en-US" altLang="en-US"/>
          </a:p>
          <a:p>
            <a:pPr eaLnBrk="1" hangingPunct="1"/>
            <a:r>
              <a:rPr lang="en-US" altLang="en-US"/>
              <a:t>Environment &amp; Sustainable Development</a:t>
            </a:r>
          </a:p>
          <a:p>
            <a:pPr eaLnBrk="1" hangingPunct="1"/>
            <a:endParaRPr lang="en-US" altLang="en-US"/>
          </a:p>
          <a:p>
            <a:pPr eaLnBrk="1" hangingPunct="1"/>
            <a:r>
              <a:rPr lang="en-US" altLang="en-US"/>
              <a:t>Economics</a:t>
            </a:r>
          </a:p>
          <a:p>
            <a:pPr eaLnBrk="1" hangingPunct="1"/>
            <a:endParaRPr lang="en-US" altLang="en-US"/>
          </a:p>
          <a:p>
            <a:pPr eaLnBrk="1" hangingPunct="1"/>
            <a:r>
              <a:rPr lang="en-US" altLang="en-US"/>
              <a:t>Societies, Social Life &amp; Living Style</a:t>
            </a:r>
          </a:p>
          <a:p>
            <a:pPr eaLnBrk="1" hangingPunct="1"/>
            <a:endParaRPr lang="en-US" altLang="en-US"/>
          </a:p>
          <a:p>
            <a:pPr eaLnBrk="1" hangingPunct="1"/>
            <a:endParaRPr lang="en-US" altLang="en-US"/>
          </a:p>
        </p:txBody>
      </p:sp>
      <p:sp>
        <p:nvSpPr>
          <p:cNvPr id="2" name="Footer Placeholder 1">
            <a:extLst>
              <a:ext uri="{FF2B5EF4-FFF2-40B4-BE49-F238E27FC236}">
                <a16:creationId xmlns:a16="http://schemas.microsoft.com/office/drawing/2014/main" id="{36F558EE-18DB-1967-67D5-09827A6D6C93}"/>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5F9C8799-F222-BB1A-1433-A9B94D81F0F2}"/>
              </a:ext>
            </a:extLst>
          </p:cNvPr>
          <p:cNvSpPr>
            <a:spLocks noGrp="1"/>
          </p:cNvSpPr>
          <p:nvPr>
            <p:ph type="sldNum" sz="quarter" idx="12"/>
          </p:nvPr>
        </p:nvSpPr>
        <p:spPr/>
        <p:txBody>
          <a:bodyPr/>
          <a:lstStyle/>
          <a:p>
            <a:pPr>
              <a:defRPr/>
            </a:pPr>
            <a:fld id="{38868AFE-E33C-47E6-819B-5F97CA201F7B}" type="slidenum">
              <a:rPr lang="en-US" altLang="zh-TW" smtClean="0"/>
              <a:pPr>
                <a:defRPr/>
              </a:pPr>
              <a:t>26</a:t>
            </a:fld>
            <a:endParaRPr lang="en-US" altLang="zh-TW"/>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zh-TW"/>
              <a:t>Questions to Ask</a:t>
            </a:r>
          </a:p>
        </p:txBody>
      </p:sp>
      <p:sp>
        <p:nvSpPr>
          <p:cNvPr id="49155" name="Rectangle 3"/>
          <p:cNvSpPr>
            <a:spLocks noGrp="1" noChangeArrowheads="1"/>
          </p:cNvSpPr>
          <p:nvPr>
            <p:ph type="body" idx="1"/>
          </p:nvPr>
        </p:nvSpPr>
        <p:spPr/>
        <p:txBody>
          <a:bodyPr/>
          <a:lstStyle/>
          <a:p>
            <a:pPr eaLnBrk="1" hangingPunct="1"/>
            <a:r>
              <a:rPr lang="en-US" altLang="zh-TW"/>
              <a:t>How reliable are these technologies?</a:t>
            </a:r>
          </a:p>
          <a:p>
            <a:pPr eaLnBrk="1" hangingPunct="1"/>
            <a:endParaRPr lang="en-US" altLang="zh-TW"/>
          </a:p>
          <a:p>
            <a:pPr eaLnBrk="1" hangingPunct="1"/>
            <a:r>
              <a:rPr lang="en-US" altLang="zh-TW"/>
              <a:t>What are the impacts?</a:t>
            </a:r>
          </a:p>
          <a:p>
            <a:pPr eaLnBrk="1" hangingPunct="1"/>
            <a:endParaRPr lang="en-US" altLang="zh-TW"/>
          </a:p>
          <a:p>
            <a:pPr eaLnBrk="1" hangingPunct="1"/>
            <a:r>
              <a:rPr lang="en-US" altLang="zh-TW"/>
              <a:t>What are the costs?</a:t>
            </a:r>
          </a:p>
          <a:p>
            <a:pPr eaLnBrk="1" hangingPunct="1"/>
            <a:endParaRPr lang="en-US" altLang="zh-TW"/>
          </a:p>
          <a:p>
            <a:pPr eaLnBrk="1" hangingPunct="1"/>
            <a:r>
              <a:rPr lang="en-US" altLang="zh-TW"/>
              <a:t>What are the risks?</a:t>
            </a:r>
          </a:p>
        </p:txBody>
      </p:sp>
      <p:sp>
        <p:nvSpPr>
          <p:cNvPr id="2" name="Footer Placeholder 1">
            <a:extLst>
              <a:ext uri="{FF2B5EF4-FFF2-40B4-BE49-F238E27FC236}">
                <a16:creationId xmlns:a16="http://schemas.microsoft.com/office/drawing/2014/main" id="{2D1537D8-FC76-7378-EC2B-35557FBB912A}"/>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C6F5D1EB-1F3E-114B-E4B8-448184DF6083}"/>
              </a:ext>
            </a:extLst>
          </p:cNvPr>
          <p:cNvSpPr>
            <a:spLocks noGrp="1"/>
          </p:cNvSpPr>
          <p:nvPr>
            <p:ph type="sldNum" sz="quarter" idx="12"/>
          </p:nvPr>
        </p:nvSpPr>
        <p:spPr/>
        <p:txBody>
          <a:bodyPr/>
          <a:lstStyle/>
          <a:p>
            <a:pPr>
              <a:defRPr/>
            </a:pPr>
            <a:fld id="{38868AFE-E33C-47E6-819B-5F97CA201F7B}" type="slidenum">
              <a:rPr lang="en-US" altLang="zh-TW" smtClean="0"/>
              <a:pPr>
                <a:defRPr/>
              </a:pPr>
              <a:t>27</a:t>
            </a:fld>
            <a:endParaRPr lang="en-US"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7" descr="Image result for internet of thing i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780928"/>
            <a:ext cx="5400601" cy="3600400"/>
          </a:xfrm>
          <a:prstGeom prst="rect">
            <a:avLst/>
          </a:prstGeom>
          <a:noFill/>
          <a:extLst>
            <a:ext uri="{909E8E84-426E-40DD-AFC4-6F175D3DCCD1}">
              <a14:hiddenFill xmlns:a14="http://schemas.microsoft.com/office/drawing/2010/main">
                <a:solidFill>
                  <a:srgbClr val="FFFFFF"/>
                </a:solidFill>
              </a14:hiddenFill>
            </a:ext>
          </a:extLst>
        </p:spPr>
      </p:pic>
      <p:sp>
        <p:nvSpPr>
          <p:cNvPr id="51202" name="Title 1"/>
          <p:cNvSpPr>
            <a:spLocks noGrp="1"/>
          </p:cNvSpPr>
          <p:nvPr>
            <p:ph type="title"/>
          </p:nvPr>
        </p:nvSpPr>
        <p:spPr/>
        <p:txBody>
          <a:bodyPr/>
          <a:lstStyle/>
          <a:p>
            <a:r>
              <a:rPr lang="en-US" altLang="en-US"/>
              <a:t>Possibilities and Applications</a:t>
            </a:r>
          </a:p>
        </p:txBody>
      </p:sp>
      <p:sp>
        <p:nvSpPr>
          <p:cNvPr id="3" name="Content Placeholder 2"/>
          <p:cNvSpPr>
            <a:spLocks noGrp="1"/>
          </p:cNvSpPr>
          <p:nvPr>
            <p:ph idx="1"/>
          </p:nvPr>
        </p:nvSpPr>
        <p:spPr>
          <a:xfrm>
            <a:off x="457200" y="1628800"/>
            <a:ext cx="8229600" cy="4530725"/>
          </a:xfrm>
        </p:spPr>
        <p:txBody>
          <a:bodyPr>
            <a:normAutofit/>
          </a:bodyPr>
          <a:lstStyle/>
          <a:p>
            <a:pPr>
              <a:defRPr/>
            </a:pPr>
            <a:r>
              <a:rPr lang="en-US" dirty="0"/>
              <a:t>Internet of Things (</a:t>
            </a:r>
            <a:r>
              <a:rPr lang="en-US" dirty="0" err="1"/>
              <a:t>IoT</a:t>
            </a:r>
            <a:r>
              <a:rPr lang="en-US" dirty="0"/>
              <a:t>)</a:t>
            </a:r>
          </a:p>
          <a:p>
            <a:pPr lvl="1">
              <a:defRPr/>
            </a:pPr>
            <a:r>
              <a:rPr lang="en-US" dirty="0"/>
              <a:t>By connecting everything to the Internet, we will be able to do a lot of things</a:t>
            </a:r>
          </a:p>
          <a:p>
            <a:pPr>
              <a:defRPr/>
            </a:pPr>
            <a:endParaRPr lang="en-US" dirty="0"/>
          </a:p>
        </p:txBody>
      </p:sp>
      <p:sp>
        <p:nvSpPr>
          <p:cNvPr id="2" name="TextBox 1"/>
          <p:cNvSpPr txBox="1"/>
          <p:nvPr/>
        </p:nvSpPr>
        <p:spPr>
          <a:xfrm>
            <a:off x="457200" y="5877272"/>
            <a:ext cx="8229600" cy="923330"/>
          </a:xfrm>
          <a:prstGeom prst="rect">
            <a:avLst/>
          </a:prstGeom>
          <a:noFill/>
        </p:spPr>
        <p:txBody>
          <a:bodyPr wrap="square" rtlCol="0">
            <a:spAutoFit/>
          </a:bodyPr>
          <a:lstStyle/>
          <a:p>
            <a:r>
              <a:rPr lang="en-US" dirty="0"/>
              <a:t>https://eurowatchers.com/2018/04/28/global-internet-of-things-iot-analytics-market-growth-is-expected-to-be-driven-majorly-by-revenue-contribution-by-asia-pacific-market/</a:t>
            </a:r>
          </a:p>
        </p:txBody>
      </p:sp>
      <p:sp>
        <p:nvSpPr>
          <p:cNvPr id="4" name="Footer Placeholder 3">
            <a:extLst>
              <a:ext uri="{FF2B5EF4-FFF2-40B4-BE49-F238E27FC236}">
                <a16:creationId xmlns:a16="http://schemas.microsoft.com/office/drawing/2014/main" id="{F68CB200-4A5B-7004-A081-A6A883D531DC}"/>
              </a:ext>
            </a:extLst>
          </p:cNvPr>
          <p:cNvSpPr>
            <a:spLocks noGrp="1"/>
          </p:cNvSpPr>
          <p:nvPr>
            <p:ph type="ftr" sz="quarter" idx="11"/>
          </p:nvPr>
        </p:nvSpPr>
        <p:spPr/>
        <p:txBody>
          <a:bodyPr/>
          <a:lstStyle/>
          <a:p>
            <a:pPr>
              <a:defRPr/>
            </a:pPr>
            <a:r>
              <a:rPr lang="en-US" altLang="zh-TW"/>
              <a:t>ENGG1000 khw, 2022-23 term2</a:t>
            </a:r>
          </a:p>
        </p:txBody>
      </p:sp>
      <p:sp>
        <p:nvSpPr>
          <p:cNvPr id="5" name="Slide Number Placeholder 4">
            <a:extLst>
              <a:ext uri="{FF2B5EF4-FFF2-40B4-BE49-F238E27FC236}">
                <a16:creationId xmlns:a16="http://schemas.microsoft.com/office/drawing/2014/main" id="{5E077A3C-AE2E-A055-8FEC-17A0A9952398}"/>
              </a:ext>
            </a:extLst>
          </p:cNvPr>
          <p:cNvSpPr>
            <a:spLocks noGrp="1"/>
          </p:cNvSpPr>
          <p:nvPr>
            <p:ph type="sldNum" sz="quarter" idx="12"/>
          </p:nvPr>
        </p:nvSpPr>
        <p:spPr/>
        <p:txBody>
          <a:bodyPr/>
          <a:lstStyle/>
          <a:p>
            <a:pPr>
              <a:defRPr/>
            </a:pPr>
            <a:fld id="{38868AFE-E33C-47E6-819B-5F97CA201F7B}" type="slidenum">
              <a:rPr lang="en-US" altLang="zh-TW" smtClean="0"/>
              <a:pPr>
                <a:defRPr/>
              </a:pPr>
              <a:t>28</a:t>
            </a:fld>
            <a:endParaRPr lang="en-US" altLang="zh-TW"/>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Possibilities and Applications</a:t>
            </a:r>
          </a:p>
        </p:txBody>
      </p:sp>
      <p:sp>
        <p:nvSpPr>
          <p:cNvPr id="3" name="Content Placeholder 2"/>
          <p:cNvSpPr>
            <a:spLocks noGrp="1"/>
          </p:cNvSpPr>
          <p:nvPr>
            <p:ph idx="1"/>
          </p:nvPr>
        </p:nvSpPr>
        <p:spPr>
          <a:xfrm>
            <a:off x="457200" y="1444923"/>
            <a:ext cx="8229600" cy="4530725"/>
          </a:xfrm>
        </p:spPr>
        <p:txBody>
          <a:bodyPr>
            <a:normAutofit fontScale="92500" lnSpcReduction="10000"/>
          </a:bodyPr>
          <a:lstStyle/>
          <a:p>
            <a:pPr>
              <a:defRPr/>
            </a:pPr>
            <a:r>
              <a:rPr lang="en-US" dirty="0" err="1"/>
              <a:t>Blockchain</a:t>
            </a:r>
            <a:endParaRPr lang="en-US" dirty="0"/>
          </a:p>
          <a:p>
            <a:pPr lvl="1">
              <a:defRPr/>
            </a:pPr>
            <a:r>
              <a:rPr lang="en-US" dirty="0"/>
              <a:t>A distributed list of records, called blocks, which are linked and secured using cryptography.</a:t>
            </a:r>
          </a:p>
          <a:p>
            <a:pPr lvl="1">
              <a:defRPr/>
            </a:pPr>
            <a:r>
              <a:rPr lang="en-HK" dirty="0"/>
              <a:t>Need consensus to store a record – irreversible and tamper-resistance transactions</a:t>
            </a:r>
            <a:br>
              <a:rPr lang="en-HK" dirty="0"/>
            </a:br>
            <a:endParaRPr lang="en-HK" dirty="0"/>
          </a:p>
          <a:p>
            <a:pPr lvl="1">
              <a:defRPr/>
            </a:pPr>
            <a:r>
              <a:rPr lang="en-HK" dirty="0"/>
              <a:t>1</a:t>
            </a:r>
            <a:r>
              <a:rPr lang="en-HK" baseline="30000" dirty="0"/>
              <a:t>st</a:t>
            </a:r>
            <a:r>
              <a:rPr lang="en-HK" dirty="0"/>
              <a:t> Gen:</a:t>
            </a:r>
            <a:br>
              <a:rPr lang="en-HK" dirty="0"/>
            </a:br>
            <a:r>
              <a:rPr lang="en-HK" dirty="0"/>
              <a:t>transaction – Bitcoin</a:t>
            </a:r>
          </a:p>
          <a:p>
            <a:pPr lvl="1">
              <a:defRPr/>
            </a:pPr>
            <a:r>
              <a:rPr lang="en-HK" dirty="0"/>
              <a:t>2</a:t>
            </a:r>
            <a:r>
              <a:rPr lang="en-HK" baseline="30000" dirty="0"/>
              <a:t>nd</a:t>
            </a:r>
            <a:r>
              <a:rPr lang="en-HK" dirty="0"/>
              <a:t> Gen:</a:t>
            </a:r>
            <a:br>
              <a:rPr lang="en-HK" dirty="0"/>
            </a:br>
            <a:r>
              <a:rPr lang="en-HK" dirty="0"/>
              <a:t>Smart Contracts: logics &amp; actions – </a:t>
            </a:r>
            <a:r>
              <a:rPr lang="en-HK" dirty="0" err="1"/>
              <a:t>Ethereum</a:t>
            </a:r>
            <a:br>
              <a:rPr lang="en-HK" dirty="0"/>
            </a:br>
            <a:r>
              <a:rPr lang="en-HK" dirty="0" err="1"/>
              <a:t>iOT</a:t>
            </a:r>
            <a:r>
              <a:rPr lang="en-HK" dirty="0"/>
              <a:t> applications</a:t>
            </a:r>
            <a:endParaRPr lang="en-US" dirty="0"/>
          </a:p>
          <a:p>
            <a:pPr>
              <a:defRPr/>
            </a:pPr>
            <a:endParaRPr lang="en-US" dirty="0"/>
          </a:p>
        </p:txBody>
      </p:sp>
      <p:pic>
        <p:nvPicPr>
          <p:cNvPr id="6" name="Picture 5"/>
          <p:cNvPicPr>
            <a:picLocks noChangeAspect="1"/>
          </p:cNvPicPr>
          <p:nvPr/>
        </p:nvPicPr>
        <p:blipFill>
          <a:blip r:embed="rId2"/>
          <a:stretch>
            <a:fillRect/>
          </a:stretch>
        </p:blipFill>
        <p:spPr>
          <a:xfrm>
            <a:off x="6012160" y="3212976"/>
            <a:ext cx="2400697" cy="1583302"/>
          </a:xfrm>
          <a:prstGeom prst="rect">
            <a:avLst/>
          </a:prstGeom>
        </p:spPr>
      </p:pic>
      <p:sp>
        <p:nvSpPr>
          <p:cNvPr id="2" name="Footer Placeholder 1">
            <a:extLst>
              <a:ext uri="{FF2B5EF4-FFF2-40B4-BE49-F238E27FC236}">
                <a16:creationId xmlns:a16="http://schemas.microsoft.com/office/drawing/2014/main" id="{195D1F2A-5407-F4B3-729A-C12E31182D21}"/>
              </a:ext>
            </a:extLst>
          </p:cNvPr>
          <p:cNvSpPr>
            <a:spLocks noGrp="1"/>
          </p:cNvSpPr>
          <p:nvPr>
            <p:ph type="ftr" sz="quarter" idx="11"/>
          </p:nvPr>
        </p:nvSpPr>
        <p:spPr/>
        <p:txBody>
          <a:bodyPr/>
          <a:lstStyle/>
          <a:p>
            <a:pPr>
              <a:defRPr/>
            </a:pPr>
            <a:r>
              <a:rPr lang="en-US" altLang="zh-TW"/>
              <a:t>ENGG1000 khw, 2022-23 term2</a:t>
            </a:r>
          </a:p>
        </p:txBody>
      </p:sp>
      <p:sp>
        <p:nvSpPr>
          <p:cNvPr id="4" name="Slide Number Placeholder 3">
            <a:extLst>
              <a:ext uri="{FF2B5EF4-FFF2-40B4-BE49-F238E27FC236}">
                <a16:creationId xmlns:a16="http://schemas.microsoft.com/office/drawing/2014/main" id="{8483DE0D-241B-94D3-5A5A-096AA29CC308}"/>
              </a:ext>
            </a:extLst>
          </p:cNvPr>
          <p:cNvSpPr>
            <a:spLocks noGrp="1"/>
          </p:cNvSpPr>
          <p:nvPr>
            <p:ph type="sldNum" sz="quarter" idx="12"/>
          </p:nvPr>
        </p:nvSpPr>
        <p:spPr/>
        <p:txBody>
          <a:bodyPr/>
          <a:lstStyle/>
          <a:p>
            <a:pPr>
              <a:defRPr/>
            </a:pPr>
            <a:fld id="{38868AFE-E33C-47E6-819B-5F97CA201F7B}" type="slidenum">
              <a:rPr lang="en-US" altLang="zh-TW" smtClean="0"/>
              <a:pPr>
                <a:defRPr/>
              </a:pPr>
              <a:t>29</a:t>
            </a:fld>
            <a:endParaRPr lang="en-US" altLang="zh-TW"/>
          </a:p>
        </p:txBody>
      </p:sp>
    </p:spTree>
    <p:extLst>
      <p:ext uri="{BB962C8B-B14F-4D97-AF65-F5344CB8AC3E}">
        <p14:creationId xmlns:p14="http://schemas.microsoft.com/office/powerpoint/2010/main" val="167517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76256" y="4725144"/>
            <a:ext cx="2147516" cy="1325671"/>
          </a:xfrm>
          <a:prstGeom prst="rect">
            <a:avLst/>
          </a:prstGeom>
        </p:spPr>
      </p:pic>
      <p:sp>
        <p:nvSpPr>
          <p:cNvPr id="7172" name="Rectangle 2"/>
          <p:cNvSpPr>
            <a:spLocks noGrp="1" noChangeArrowheads="1"/>
          </p:cNvSpPr>
          <p:nvPr>
            <p:ph type="title"/>
          </p:nvPr>
        </p:nvSpPr>
        <p:spPr/>
        <p:txBody>
          <a:bodyPr/>
          <a:lstStyle/>
          <a:p>
            <a:pPr eaLnBrk="1" hangingPunct="1"/>
            <a:r>
              <a:rPr lang="en-US" altLang="zh-HK" dirty="0"/>
              <a:t>That’s IT, Part of our Lives!</a:t>
            </a:r>
            <a:endParaRPr lang="en-US" altLang="zh-TW" dirty="0"/>
          </a:p>
        </p:txBody>
      </p:sp>
      <p:sp>
        <p:nvSpPr>
          <p:cNvPr id="101379" name="Rectangle 3"/>
          <p:cNvSpPr>
            <a:spLocks noGrp="1" noChangeArrowheads="1"/>
          </p:cNvSpPr>
          <p:nvPr>
            <p:ph type="body" idx="1"/>
          </p:nvPr>
        </p:nvSpPr>
        <p:spPr>
          <a:xfrm>
            <a:off x="304800" y="1538288"/>
            <a:ext cx="6571456" cy="4986337"/>
          </a:xfrm>
        </p:spPr>
        <p:txBody>
          <a:bodyPr/>
          <a:lstStyle/>
          <a:p>
            <a:pPr eaLnBrk="1" hangingPunct="1"/>
            <a:r>
              <a:rPr lang="en-US" altLang="zh-HK" sz="2800" dirty="0"/>
              <a:t>Have you heard of suspected US president vote rigging through Facebook?</a:t>
            </a:r>
          </a:p>
          <a:p>
            <a:pPr eaLnBrk="1" hangingPunct="1"/>
            <a:r>
              <a:rPr lang="en-US" altLang="zh-HK" sz="2800" dirty="0"/>
              <a:t>Can you survive a day without your </a:t>
            </a:r>
            <a:br>
              <a:rPr lang="en-US" altLang="zh-HK" sz="2800" dirty="0"/>
            </a:br>
            <a:r>
              <a:rPr lang="en-US" altLang="zh-HK" sz="2800" dirty="0"/>
              <a:t>Smartphone?</a:t>
            </a:r>
          </a:p>
          <a:p>
            <a:pPr eaLnBrk="1" hangingPunct="1"/>
            <a:r>
              <a:rPr lang="en-US" altLang="zh-HK" sz="2800" dirty="0"/>
              <a:t>How would you compare those models on </a:t>
            </a:r>
            <a:r>
              <a:rPr lang="en-US" altLang="zh-TW" sz="2800" dirty="0">
                <a:hlinkClick r:id="rId4"/>
              </a:rPr>
              <a:t>www.cuhk.edu.hk/price/special</a:t>
            </a:r>
            <a:r>
              <a:rPr lang="en-US" altLang="zh-HK" sz="2800" dirty="0"/>
              <a:t>? Are you going to buy a notebook or tablet?</a:t>
            </a:r>
            <a:endParaRPr lang="en-US" altLang="zh-TW" sz="2800" dirty="0"/>
          </a:p>
        </p:txBody>
      </p:sp>
      <p:sp>
        <p:nvSpPr>
          <p:cNvPr id="7174" name="AutoShape 5" descr="data:image/jpeg;base64,/9j/4AAQSkZJRgABAQAAAQABAAD/2wCEAAkGBxQSEhQUExQWFRUXGR8YGBgXGCEaGRwcHxwcHB8dHh0fHCkgIB8lHxogITEiJSorLi8uHyAzODMsNygtLisBCgoKDg0OGxAQGzQkICQ0LCwsLCwsLCwsLC8sLCwsLCwsLCwsLCwsLCwsLCwsLCwsLCwsLCwsLCwsLCwsLCwsLP/AABEIAMIBAwMBEQACEQEDEQH/xAAcAAACAwEBAQEAAAAAAAAAAAAABQMEBgIBBwj/xABSEAACAQIEAwQFBwgGBwUJAAABAgMEEQAFEiETMUEGIlFhFDJxgZEHFZKhsdHSI0JSU1STssEkNXOz4fAzNGJydIOiF0WCwvEWJSY2Q1Vjw9P/xAAbAQACAwEBAQAAAAAAAAAAAAAAAQIDBAUGB//EAD0RAAIBAgQDBgMFBwQCAwAAAAECAAMRBBIhMRNBUQUUImFxoTKBkTNSscHwIzRCctHh8QYkNdKCwkNiov/aAAwDAQACEQMRAD8Aw6USkAiKoIPIgAj+HHSNdAbFl+s5gpXFwDOvQB+pqfoj8OF3mn99frHwT90/SWcvyBp2KxQVBKgEglFsDex71vA4or9o0KChqjgA+p/C8nTwzObKplSupI4ZGjkWUOhsw1Kd/aBbGihWFamKiG4Oo3ldSmKbFW3EgvB4S/Ffuxb4pDwQvB4S/FfuweKHgheDwl+K/dg8UPBC8HhL8V+7B4oeCF4PCX4r92DxQ8ELweEvxX7sHih4JayzLlqH4cMczva9gyDYW33sOuKMRiUw6Z6rAD5/lLKVLinKgvPc0y1aaThzJKr2BtqQ7HluARhYbFLiafEpG422I29YVaXCbK41lS8HhL8V+7GjxSvwSZ6RBGspjqBGxsrkDSSOgOmxOx+B8DioVlLmmGGYakX1HykzTAXMQbSG8HhL8V+7FvikPBC8HhL8V+7B4oeCF4PCX4r92DxQ8Eb1vZl4YjNLDMkYtuXj6kAbDfmfDHPo9qYetVFGm4LdLHl52tNL4RkXOw0+UUXg8Jfiv3Y6HimbwQRYSQAJSSbAXXn8MBJAuYAKTYRjmWQNToHmhmjVjpBLJzsTaw35A9MY8P2jQxLlKLhiNdLy6phmprmcECLbw+EvxX7sbfFKPBG1P2akeLjLBMY9JfUWQDSNyRcgnl0xgqdqYZKvBZxmva2u5mlcI7LnCm3yim8PhL8V+7G/xTN4IXh8Jfiv3YPFDwQvD4S/FfuweKHgheHwl+K/dg8UPBC8PhL8V+7B4oeCF4fCX4r92DxQ8ELw+EvxX7sHih4IXh8Jfiv3YPFDwQvD4S/FfuweKHgheHwl+K/dg8UPDH+Z9q5FipYqaZ0EcCiTTde/1G43tYb8tzjh4fsim1WtVxCAlmJF9fDy+v5TdVxjBUWmdhr6zQdu85qIoKFo5nQvGS5B9Y6Y9z8T8ccvsTBYerXxC1EBCtpcbatt9Jqx1eoiUyptcf0i+kzoVVVlbFi0qdyW4N7g7G/I3G+3jjVVwJwuFxagWQ6r6W/LaVpXFWrS6jec9oOyc89ZO+qGJWfu8WQKW2HIC5+Iw8B2vQoYOmtmYga5Vvb1OgixGDepWY3A15mZrP8AIpqOQJMBci6lTdSPI2B28CMdrA4+jjaeekdtCDoRMNfDvRazSxSdmZXjWV5IadH9QzyaNY8VFibefvxTV7VpJUNNFZ2G+QXt6naTTBuyhiQAdrm0rZ1kktKyiUCzC6Op1Iw8VPv+zxxfg8dRxak0ztoQdCPUSuvh3omzc9j1nWRZHJVsUieMOOSu2ktz9UWN7W3xHG4+ng1D1AbdQLgeslQwzVjZSJDXZY0c3B1JI9wv5NtQ1E203sN77EYso4pKtHjWIG/iFtLXv6SNSgVfJufKd5rk0lPPwJdKt3e9fuWbre3IdduhxHDY2niaPGpXI19dOVoVcO1N8jS7UZA9M9OzyQtrdCojfUxUm4cC3q7c8ZqfaFPFJUVFYZQQbiwBtt6+UvOGaiykka22M0/bns5NUVrOpjjTSoDyuEBIG4HMn4Y4vYvadHDYIIwLNc6KCT8+XvNmNwr1a1xYDzmUz3sxPSFOJoKybK6NdL+BJAtzvvt8Dju4LtWhjA3DvddwRr+cwV8JUo2zc+cZ57Q1sNDGsskZpw4CKjBjchiNwLECx69fhiwVfA1sczUlIqW1JFtNOR57cpfXp10oAMRliyi7NSPGsryQwI/qGeTRrt1UWJI88ba3alJKhpIrOw3CC9vWUJg3ZcxIUHa5tPavsvNHJHHqhJkXWjiUcMr46mt9XPCpdq0KlJqlmGU2Iym9/QXg2DdWC3Guu+k0HbXsmEk1QmCJEhBZC4Vyw1XIXrcW9pGOV2P2uXTLVDMSxsQtwAbWF+VpsxmDAN1sLDrI6T+oZv7cfxR4lV/5xP5fyaJP3FvX+kzeU5HLUB2XSkaevLI2iNfIsevkL9PHHZxWPpYYhWuWOyqLk/KYaOHeqCRoBzO0mzPs1NDEJrxyxXsZIXDqDysT08PDFeH7UoVqnBsVf7rCxPp+vzkquFemufQjqNZpny6WqyijSMamErEkmwVQZRckmwAuBjiriaOF7WrtUNhlGw1JsuwHObjTerhEC9T+cSZh2JqoojL+TkQbsYn1EAczyF7eV8dLD9u4StVFLVSdswtf9ecy1MBVRc248oz+Txv6PmI6cG//AEy4xdvj/cYU/wD2/NZf2f8AZ1PT8jMpleWS1MgjhQux325AeJJ2A8zjvYnFUsMnEqmw/HyHUzn0qT1WyqI2bsdOQxieCdk9ZIZQ7j2rt8MYB21hwQKisgOxZbA/PWaO41LHKQbcgdZBk3ZmaqVmiaLu+srOFZR4kWuB5+Rxbi+1aOFYLUDa7EC4PoesjRwb1QSpGkp0uVPJOKeMo7k2BVrobC5IbwsOeNFXFpSoGu4IAF9Rr9OsrWgzVOGup9p4MsfjmBikbhipLtpQEX/OO29tvHbDOKTgCuoJBAOgubHy/GLgnicM6HzlnMOzs0UyQdx5W2CRtqYcj3h+bsb79Lnliih2lQrUTXFwg5sLD5df6ydTCujhNyeQl0di5yWVZKd5VFzCswMotzGnlf34zHtvDgBmVwp/iKkL9f7S3uDnQEX6X1lPJezU9UzLGFBQ6WDsFIPUaT3tvZjRjO1MPhFDVCbHUWBPvt7yujhKlUkDl1k1Z2SqYoXnkCqiG1i3ebvabqLcrnmbbb4rpdsYarWWjTJJPQaDS9ievpeSfBVEQu2wiHHVmOGEY5u/lH/1fLv7I/wxY8x/p/8AeMV/MPxadXtD7Ol6fkJnuxn+vU39oMdbtf8Acav8pmTBfbr6zvt2P6fU/wC8P4FxDsT9wpen5mSxx/btNJ2tiEoydX3DqqtfqG4IP244/ZTGl31l/hJI+WebcUM3BB/W067eU9K9WePUvGVRVCLCWAW19jqt1J5YXYdTFphBwaQYEk3LWufS0MctI1fG1vK0XZ/mtK2XxU0UryvE91Zoyu3euPcGt7hjXgcJi1x74mogUONQDfXT+kor1qJw4pqbkeUzuQV/o9TDN0RwT/unZv8ApJx2Mdh+8YZ6XUe+497THhqnDqhptK/K1hzaSdh+SjjNYdtiQNveZNxjzlDFtW7KWiD42PC9/wDrOm9EJii/IDN+vnKnaKnavgy+oH+kkIppCB+ffY28Lhz7xi7s+qvZ9bE4c/Cozr6W/wASGIXvCU6g3OhivtJWCTMbL6kbpCg8FQhftucb+zaJp9n3bdgzH1bX8LTPiHzYmw2BA+ktfKoP6d/y1+1sZ/8ATP7j/wCR/KWdqfbfKWM/N8lob/rCPhxQPqxVgQB2zXt0/wCsnXP+yT1/rOcw/qKm/tz/ABTYlQ/5yr/IP/WKp+4r6/1lkeh5lBTo1QKaohjEVmtoa1htcgG9trG+/I7Yp/3nZteo60+JTc5tNx+P4Eecn+xxNNQWysBaI+1GU1NM0Ec7B0UaYWX1dN7kcgbi/Xx2NsdLs7F4bEpUqURZjqwO97b9PpM2IpVabKHNxyjH5Wf9eX+xX+KTGT/S/wC5H+Y/gJb2r9sPQSSl/qKb+3H8UeIVf+cp/wAv5NJJ+4t6/wBJdzKkgGV0SSTNCjflDpjL6nK33sRa2o/5GM2HrYg9p13poHI8Opy2ANtNPKW1EpjDIGNhvte8rZLXUNNBUw+lPKJ0tYwuoB0sLjnubj4DF2Mw/aGJr0qopBSh3zg3Fx6foyujUw9Kmy5738pXzX+o6P8A4hv/AN+LcN/zdb+Uf+kjV/cU9f6zr5KahhVtHfuPGSy9Lgix+0e/B/qimpwoqHdSLH1/V4uy3PFK8iJY7FxhVzZV9URkD2DjAYo7YYs+DY7k/wDSWYMACsB5/nIcqXhZLUyps8rhGYc9OpV0+yxb6WLcUeN2zSpP8KgkDzsTf8PpI0hkwTMNzM52Yqmiq6dlNjxFU+YZgpHvBx2O0qS1cJUVuhPzAuJiwrlaykdZuOMtNnhAsEnAVh01OoP1uoP/AIjjzOR8V2GGO6G49FP5A+06dxSxtuTfn/eJ8vpTl8lfNbeD8lDfq0h7p9ybnyOOhXqjtCnh6PKp4m9FGv8A+tPlKEQ4dqj9NB8/7Rjm2VLNmdLOv+hnRZ2PS0agtf3BPpYyYXFtR7NrUT8aEoP/ACNh+J+ktq0Q+JWpyOv0nnYmpE82ZVTHS2klWtqKK2s3AG50hF28rYO2KRoUsLhVFxfUbXItz8yTDBtnarUO/XpvE+TR0NPNHN6c7FGDW9GcX8Re55i49+Oji2x+IotR7uAGFvjU/lymeiKFNw/E28o0yisimzxZYDdHDHkRvwSG2IvzF/fjDi6Nah2IaVbRhYb30zaS6k6PjcybH+kyHaNy1XUEkk8Vxcm5sHIA9w2x6DAKFwtMAW8K/gJz8SSarepi7GyZ5YoYUdwsknCU3u5Uvb/wrucU13dEJprmPS4HuZZTVWazGwmx7X5hR1MECx1Xep0KgGF/yh0qAL2st9HW/Pyx57srD43DV6jPS0qG98y+HU+eu86WLqUaqKA+qjodf1aIOyMsUdSks0ojWNgwGhmLc9hpBt7/ABx1e1UrVMO1KkmYsCNwLfU/hMmEKLUDu1rSx2peCeraWOoBSVrsTG44dgBuNN2vbpirsxcRh8IKdSn4kGguvi1Pnp85PFGnUq5lbQ+R0jLtZmVNLDS8GpvJTIFA4bjUbILglbC2i++MXZeGxNGtV41Lw1Df4lNt9Drc78pfiqtJ0XI2q+RkuaV1FmSpJLMaWpVdLXQujAb7W8ybbg7232xXhsPjuzC1OknEpk3GoBH1946tShiQGZsrfWZrN6SmjAENQ0737x4ZRAPK5uTf3Y7WFrYmoSatPIOXiufbSYayUlHga59LRXjdKJtM67Uxy5dFEpvOQscuxvoQkjvWsbkKdvE483g+yalLtF6p+zBLLtu3l5C/tOnWxavhwo+LQH0E87F9p46annSX1geLALE3k0kW2FhuF3PicPtjsqrisRTelsfC+3w3v8+ftFg8UlOmyt6j1maycIZlMsvDUEOWKs9yCDaygm58cdnFF1okUkzHa1wOXn0mOjlL3Zrc4+7eVtPVTrNDOGuFQqY3BUC/euVsRvyG+OX2HQxOFoGjVp23IN1N9tND/aasdUpVXDq3lsZazWspJMvhpVqhrhYtcxSAN6+w7u3rcz4YowtHGJ2g+Jaj4XFviW42138pZVei2HFIPqPIwraukbLo6QVY1xuZNXCk0neQ6fV29fn5YKNHGL2i2KNE5WGW2ZbjbXfyg70ThxSD6jXYyrXUlFU8N0qY6dhGiyRmFgNYG7AqLG/l4X64vo1sdhsyPSLjMSpDDYnQa6iQdMPVsVYLoLi0g7T5zG8VNTQMZEpx/pGBXW3kDuFHLf8AlvZ2dgaiVauIrDK1T+EG9h5nmZDE11KpTQ3C8+sZ9r6qirWWoFUY3EekxGFma4JYC4sB61r3t54x9lUcbgQcOaWYXvmzADkPXl6y7FPQr2qZ7G21p5TVlIMuekNWA7uH1cKTSN1NvVv+bzwVKOMPaK4oUdALWzLc7i+/nGtSiMOaWfU67GQ5VnVNNSCirGZAhvFMoLW52BFr9SOXI9CL4sxOBxNDF98wgBuLMpNr+n0Hz6yFKvSqUuDVNrbGLcwymkiRiK0TPbuJHEdz0uxawHj1xtoYzF1XANDIOZZht5AamU1KFFBfPc9AI0p6qmqMthpHqBBLHIZO+jFTvJYahsNn+rljDUo4rD9ovilpZ1YAaEXGi8j6S9HpVMMtItYj+84y2tp8uWR4phUVLroQopEcYNiSS3rHYHbwt1viWIoYjtJkSonDpg3NyCzW5WG0VOpSwwJU5mOnkJ32OrqaCCpEtSqvUR6NPDkYqbOLsQlj619jiPa+HxNevSNKkSKZve6i+22vlHhKlKmjBm1byPnK+QZvDEk9FO+uml3EqKe623e0sA1th0uCvI3xdjsHXqvTxlAWqL/CSNR0uNOZ57GQoV6aq1FzdTzE6y2jo6WVZ5KtZxGdSRxI2pmG66r7LY774jiK2OxdM0EolM2hZiLAc7W1MdOnQotxC97bARFmWbSTVDVB2csHFvzdNtI9wAHux1MPg6dDDjDj4QLet9/rMlSuz1TU5zRdve0cNSsSwH1jxZu6R+U0qijcC5Cgi4uOWOP2H2ZWwrO1bl4V1B8NyT9TabMdikqgBPU+trTuk7TxrljQk/0lQ0SbG/DcgsQ1rDu7WvfujCq9lVW7TFYD9mbM38yg209dfnGuLQYbKfi1A9DFXYztAKOYlwWikXRIBzt0IHW2+3gTjd2v2ccbRAQ2dTdT+XzmfB4ngvrsd5aq8joCS8deqRncI0TM6+Vtifh9+KKWP7QACVMMS3UMAD5y18PhySy1LD0nvZGelp6zjNUaY4ywUNG+twUK3sqkAXPU3wdq08ViMJwRTuzWvYiwsb21IJ+kWFalTrZy2g8jr9Io7RiMzyPFMsqyOz7KyldTE2OpR49L439nmoKCpUQqVAGpBvYbixMz4nIahZTe+vOK8bpnhghDBCGCEMEJ6qk8t8IkCMAnaWEoJDyQ+PhtipsRTG5lq0Kh5SB1tzI+Iv8ADnhd5p9Y+71OkI11brY+w4BiKZ5wOHccp4Ri68psZ5hxQwQhghDBCGCEMEIYIQwQhghDBCGCEMEIYIQwQhghDBCGCEMEIYIQwQhghDBCGCEMEIYIQwQnqi+2ETaMC8Y0VMLFjG8g6HlHfwuCCfaPgcc6riydE0nQpYUDVtZFNVOOkMf+zupPl62/wxmJLak3mkALsLSKtjbY6SfEohtv59cEJTPvZeRFje3jv1Hl7/MhIwo1G3etuDyNvH2+X3YITtp7+IP2+3ElZl2Miyq24kitfHSoVc413nOr0sh02jnskEasgjkiSVJZEiZX1Cwd1UsCrKdQHK9xvyOJ1b5SQZGjbMARO+2kcaVs8UUSRJE7RqELG4VjuxZm73ssPLCpXyAkx1rZrATqh7KTyLGxMUXFtwRNKsbSXNgUUnUQTaxtY3FsBqqPO0FoMRCg7KzysU1QIwcx6ZJ41ZnVipVV1ajuLXtY9L4DVA1gKJM8ouyVVLLNCsaiWEEyI0iKwtvspa7DzAI3G++A1lABgKLEkQr+ydTFTtUHhPGhAfhzJIUJNgG0sbbkDa/PAtVS2WBokC8fx9naatrJ1pSqU8NOWDCVVLyKgOq0hLaNZsWtYAcxcYq4jIozbky3hq7G2wmMrqQxOULIxFt43WRNxfZlJBxoBuLzMy2No4PY+o4UkimGThrrkSOeOSRFHMlUY7DyxXxlvaW8E2vGdXIoyemnEMAkSr0auCnfVYmID7d+55354gL8Ui/KWacMG09+ULLNVfFFTwqGkgiIjiQKCxBJsoFvO/gPLDoN4CWMVdLsAoiSs7MVEcbSWjdEIEhimjl4ZO1pAjHTv1O3niwVVJtK2osBeR5l2fngMQkVLzAGIJLHIWDbKwCMe6eh5HDWopvblImmw0InUfZuoNQ9LoVZ0uWRpEXkNRsWYKe73tidrnkMLiLlzcocJr2trOuzGRGrq46e4ALWdg67KCAxUk2Y25Bb352IwVHyrmjp08zZZqOxuS8HMjTyxwTI6y6dXCnbuB9J7pbQ3K42J8NsU1XzJmBl1NMr2Imbm7H1aQNOUQpHbiBZUdkB6sqsSPtHXkcWispNpW1FgCZBl3Z6aZBIOGiMSqNLKkQdhzVNbDUem219r4bVFBtIrSZheU6qlenlMc0dnjazxvfpvY2N7EdQdwbg9cSBDC4kCCpsZpu3NHTxQ0Rhp0iaop0ndg8jEFhuo1SEad/C/nimiWJNztpL6yqoFhvJKfLqeamoAII4pKmoMDyhpCQFaMagGkK6m1G9xbwAwizBm12jCKVXTee5lLS09VNSz0CxRrrVX1SmbYMEkuXswZgDsLWPlgUMy5g2vytA5Q2UrpMVjTM0MEUMEcYU1MEAdyoU8r7knwAHXx6Y5uIrliUG06GHoAAMd5L6aga/eYEbllOk22sL3YEeIxktNRlKO19o3Nzs63Yc/wDaUWHxw4pHNA6ktdCOoJ3I8NwCvtAGHCUJFZfVc28L/dhwkod7d7vC3O9yPDz28PDltvhQkEjW63H14cJ2H02IP/p4fbiaOUNxIOgcWM0HYw6q6itv/SYTtva0i3+rfG41Q9MkTCKRSqBJu3an5wrLj/6z/wARxZR+ASFX7Qx98p1JK1as8Ku0MkcRgeMErpCgAKRyIIJtz3B64roEBMp3ltcMWuNpXGQLAlJPPHUVEtSzNpRtARlexV2Mbu0l7kjukb87YC+a4BAAgKdrE6kzUN/Xuaf8JJ/cw4pP2K+v9Zd/8jekyfZH+rc3/s4P7xsX1fjX5yin9m07+TFSZqsAEk0M4AHMnubDzwYjYeoiw+59JmKChaSaKH1DI6oCwsBqYLc+W98WlgATKQpLWM+kdl8qipquugSGoLxU0ytNIwCHYcoxHsG5glzsPhkqOWUEkb7TZTUKxAmaqz/7gh/41v7lsXD7Y+krt+y+c2dQb5pIikCZ8qKQePFKi1vOwb68UD7P56y4/F8tJkfk3HDkrHlUiBKWVJtQsN9ICEH84nYLz2OL65uABveUULgteNsidZaClrHsWyxpVYH86664PcJSij34g4s5UfxfoyakFA3T9CGazaqMZmWBkmpRRm/rGfVw5H9phRsJR4uH0N/lBiMufyma+Tn+s6T+0/8AK2Lq/wBmZRQ+0EedhEIztwQQdVRzHk+K6p/ZD5S2mDxT84u7AEei5p/wRxOt8S+sKV/FG/aJ4fQstlNH6TF6MIy4lkQJIptIpCGwJbqdzY+GK0vmYXtrJsbKpteZXthnL1lRxXh4LaFUrvuANmOrfcEe4DF1JAq2BvM1VyxuRHnbyFnpMqmQFoxSJEWAuA6WDKSORvtv4HwxXRNmYHrLqwzKpEjlyuSSky2lA0TSyzOge62Viiqx2uAxU2Nt7Xw8wDM3LSLKSqrzjbsfns1bKKDMIxUQ6X1vKtpYNKk6i/Mbi123uRv0MKiKgzobfnJUnLHK2s+bta+xuOhxqmUjWeYcjLeX02tt7WuBubC5+7njLia2RbDczTh6Wc3OwjUSiNhw3Nh6zqu59hve23iB5Y5R1nTEtVhZxqdmsem67+Z1XPu8cAjtFFRmG9oVkU8rEiQcrbAgkfHEopRejOwubnci1h8LYd4rTySEAWe49gHs62wCK0rLEQdr29lsOE4miNjghIZSOVtuh64cIwyaukhcmGSSJiNJaN2RrHcglSNrgXHliSNlN5B1zDzk9dXSzMGmlklYCwaRy5tzsCxO25+OOqmW3hnLcsT4pYoc9qYUKQ1E0aH81JGUb87AHY+zAaak3IjFRgLAzyDPKlEaNKiZUcksokYAk8yRfr18euDhqdbQ4jdZL/7S1nP0upGwG0zjYchs3S+Fw06Q4r9ZFBnlUgISpnUMSzBZnALHmSA25PUnnhmmp5QFRhzlWjq3iYPE7RuOTIxVh7CN8MqCLGRDEG4ntZVySuXld5HPNnYsx95N8AUDQQLE6mXj2lrCUJqqglPV/KtttbbfwNvZiPCTpJcV+sD2krLafSp7XBtxWtcG4Nr+O+Dhp0hxG6yCtzmomKmWeWQoboXkZip23Uk3B2HLwwwijYRF2O5neY57U1ChZp5ZVG4V3JF/GxO58zvgWmqm4EbVGYWJlRKl1RkDsEexdQSFbTutxyNjyvyxKwveRubWgapygjLtww2oJc6QxFi2nle218Fhe8MxtacRSFSGUlWBBBBsQRuCCNwQeuAi8QNo1btTWltXpdRqta/FYG3hzxDhJ0k+K/WQwdoKpNRSpmXW2p9MjDU1gLtY7mwG5wyincQ4jdZ5lue1NPq4M8seo3YI5AJ8SL2v588DU1bcQWoy7GU6mpeRi8js7tzZ2LMfaTucSAA0EgSTqZcyzPammBEE8sQO5COQpPjblfzxFkVtxJLUZdjK8uYStJxWlkMt78QuS9xyOq99sPKLWtAuSby5W9pauZOHLUzOh5q0hIPt339+IimgNwIzVcixMVYslcMEI3yyk1qgAPrNc8trWtf3WPkccvGN4/lOnhR+zjiohRQipGS3NmIsbWH2/ZpGMN5rAlyliV37lyxFvZ47m9vt/nHNaWBJdlyKQBVUc+thf3EDEc8nw4mqez7oRzLtyAO/tviQqRGlI27JSr3n7p8D/jh8aLgytUZG0Zv1tf2eAN8PiXi4VoproT1G3kMWKQZWy2iaVN8WSuc6jfbBCWqY7ezGrCvZssy4pLrmElx0Jz4YIQwQmijyGGKCCarneP0jUY1iiEhVVIGtyXWwv+atzb4YpNQkkKNpoFIAAsd5fzHsSsU80ZnIipkV6iZogANduGI0EhLF72AJXcH3xWtcA232EZoAHfaUXyCB4GqYJ5HhiZVnVogJow2yuFEpV1J29YW+NpcRgcpGvLpFwlIupkucdk1grYKVZnlEwQrIsQFxJspVeL3hfmSVtY88JapKFrbQaiAwW+8ifs7EiSTPUsKZZeDHIIbvM4F20R8WwQAX1s46bXNg+IToBrv6Q4Q1N9Jfo+w6yVFNF6UBHVJrp5RCTqtcsrJrGhltvuRy3xE1iFJttvJCgCbX3nOU9kKeonWnjrwZSG1Wp30BkFyoZmW+wPet/iNVYDMV94hRUm15Xg7MwTU08tPWcWSBOK8ZgaMFOpVma5t5qL7bDDNVgwBXfzhwVINjtO//AGXp1pYKqStKxykrYU7MwZeYHfsd77m3lfBxWzFQvvDgrlDEyas7I0sMsSS5gAk6JJCy07sSj7KzDUAu48SfEDCFZiCQu3nA0VB1O8pydkHSqqoJJFSOlGuabSSAlgVIUblmuLLfnffbEuMMoIG8XAOYg8py3Z6FoFqYqlmp+LwZmaHTJE1rglBIwZTtuG6geODiG+UjX1hwRbNfSNZexFOlYaKSvtMWVVtTMQS6qyhjrAF9VtiRy3G4EOMxXNl09ZLgLmy31h2e7O0/BzMVEgElPaMkRF+GRIV1r3hqvpIttYfDCeo11sN40prla8y1JSRPULFxSIi+kS8M3IvYHRq2vttfa+L2JC3trKAoLW5TUdrezMTZk1NRNeV5NPB4ehIxoDE69R1C12PdHXnimnUIp5m+svq0gXsu8oU3ZiGdpIqWr406AsqNDoSXTuwifWbm3LUq38hiZqFdWGkgKSm4U6zL4ulEMEJo1nCRRqtvVBPne5P1/aMcWvc1GvOtRACC00NHB6Q8dh3DfV7vH44xsbTYgvNnl+TRxgBEA8f888Vky8RlJEFBv0G5tufAbYUJBS5aPWZe+d/MDoB4W29+COSyZfc3sFt1Au1/Hfb44VoXimtyq99rk77m/vPicF47THV/Zks7Hcqu5J6+wdOWLle0qZRMTW5SxJ0jfw8x09vl5jGlWvMjCxikx4nIyeli5nw54so/aCVVvgMlx1Zy4YcUMEJ9My2KI0FEs81GGUPIq1quGUM5toCMuqI6b97UCb9BYYmJztYH5TcoGQA+88rFciupqqogaSvSKop6gMBDJoe4TUbBbhQq32FuZuLsW8LKNtCIEHVWO8TUw+b6GsjmZOPVCONIldZCqqSzSOUYgCxsu9yelsTP7RwRsJWP2aEHcy9SZzEcviqGkAq6NJKaJbjWwkAWNwOdo1Zrea4RQ5yvI6yQcZLncTrs3mUkuWrTUs0cdVBKzBJNA4sb3PcMg06gx5XGw8xhOoFTMw0MaOSlhvJ+zk9YczozWzREQa2I4sNogyFTfQbAsdPd3PW2E+QUzlG/rGmfOM3KVOwFK0WbM0hRFj4mpjImka0bTY6rG9xyvbrbEqrA0xbykKSkVCZD2FoHSHMkbQrNTtCoMsYvJsdIJex2PPl54dVxdT53kqSkZp7m9G3zPRpdNaTOzKJELAObKSA197j2dbYSMOKT5ROp4QE77W0Ds+VheGxWlhha0sZ0yJqZlJ12Fh15eBwU3Fm9SYVEJZZoqvMVTMM0jE0URrEjNNMzI0euNQArHvBdRJHeHT2XqAuim17by0tZiOu0ymd/ObR8Colj0yMAIxLT3YjvBu4dgNPrGw5eOL04QNx+cofiEWMc57Dq7QRzK0ZiMkMmsSpp0IsYc31bWIOx3PQHFasODaTZTxrzimg1SZ5AGj4lR34QZUAkXjO/dbVpvYjYkc97YCdEPT+0YGrDrMFCnBnUSWGiRdWlg4FmBNipIPuJxp+JdJkAytrPotXVrS52ayRozSzsVWRJEfutEF1aVYuADzJH2i+YDNRyjcTWSFq5jsYo7K5Ucuq1qqiSLgQByjpKj8clGVRGqsWJbVfcAAA3tidR+IuVd/wkEXI2Y7TESPqJY8ySdvPfGgCwmYm5vOMORlvWWRR56fu+3HLxS5al+s6eGa6W6T6r2ZpQiqLcgBjlvvOmm01Md7XGIS4ecnRCcEDaWBt7cOQnJa+FC0gk3wpKUKlPHb2YYkWnzLtZFpfUnLcG3kBb3/f8dSGZWmPmjLc8XSqd6LL9X88aMKL1JnxJskhx05zoYIoYITdvLxqFKuopqaoFOqQalnkjlC3siyIm1973upscZQMr5VJF/KbdCmZhe0yec5s9S4ZwqhUEaIgsiIvJVFybbk7knc4vRAomZ3LG8oYlITpIy17AmwJNhewHM+weOC8ALznDhC2CF4WwQvC2CELYIQtgheGCEuTZTKkEdQyWhlZlR7jcrsRa9xax5jEQwvl5yRVgM0p2xKRvC2CEMEUMEcLYIQwRQwQjbLaJisbW7pk2PstfHNxjDMBOlhFIUmfS8lzGNANdwedrb/DHKYXM6qmwj6izmCXZHuR5EYiRJg3jmO3TABEbzsRKeZwwJHMROGhty3wiIw15BI2IkScWVr7YITD5xAA7A+q2499h/LF6azNUGsz/AM2AAny5eBJ6/wCfHFt5VaJ8zsCFHIb/ABx0cEvhLdZzsW2oWUcbpjhghND2ayqJoaqqnDPFTKn5NW08R5G0ICw3Cg7m2/LFNRiCFG5l9JAQWblHiVkcmS1pjp0gtPFcI7sG3Fj+UZiD02OK7EVRc30loINI2FpePYsQSwwNQtUqQnHnMrJpL21cMK4WyA/nA6rHliPGuCc1ugkuCBYWvK47GrEtXwoPT5Yajh8PWy6YdAdZNMbKzs2rTsbXBsNjZ8Ym1za4i4IAOl512UkphU5iEpWRVoZX0SO4ZbJGJIiCb7sW7xOoC3LBUzWW55/owTKM2nKL+z9JQ1EFdK9K6cBUkUJOxNibFbkdSp7xv63LYYk5dSoB38pFAjAm0g9CpVp3r3pjw5JRDBTcZtIsl3d5NnIuDYC258MPMxbID6mKyBc5HoJMtBRGGnruCRTmf0aphMjHQ1g3ER9mI0b2a++3nhZnuUvruIwqEB7eUsVOQQQ5jVxywA00ELSgCRxdbLwyrat2dmVbHbdrcsIVGKAg6mGRQ5uNBEXY6mgnroopotUcr6QiyMui5uDfdiANrE7+OLapZUuDK6QVnsRH2UUGX1FY9B6LJExeSOOoE7OwZNVroQFsdPmeXPnipjUVc9/laWqtMtktIY6Ciiy9Kmald5UqjTOqzsqyFYyxJOnure+yi9wN7Xw7uXyg8r7RZUCXI2nFfS0a0VFVimYK80iyR8Z2uq7d03FjtfbwANxgBfOVv7QIXIDaWMy7PU8earCIx6GYhNfW5vDwy7SatVwe6QN7XA23whUY0731gaaipa2kS5RU0zuR82vOS1wiTy3VdtgFBJPmSbnwxYwYD4rfISCFSfhvHdb2Pgira8MXNLRospUG0jF1Vkj1EbAkkaudh4m+ICsSi9TJ8FQx6CK6XMMtbh8Sj4Z4yhws0pHBIOprl/XVtJtyIviRWoNj7CRDUzyjKoyCCDMK2OWAGmp4mlAEji62Xh2fVuzsyrvtu1uWI8RigIOpksihzcaTDysCxIUKCSQoJIA8Lnc25b40CZTvORbre3W3P3eeIuSFJEkgDNYzRZXAwl0x6WZRvcnSt+Y8Seh9nsxyKxYjO/OdWiF+BeU1S11QXREK6j4gqo9pDknGUBTNd2AlTJs9lqHYNEBw1LOyatSWNu8GG5v0U9fI2k1MQFSb/s/XrKuzqbciGG+1wcUFSDLswIlfNs7jQsl2JFwSiswB8yqkA4ADDMBM7S5mocAT1Ck8vyZN/wDw2392J5TIl9Y+jzYFb8QMBzLK0f8AELYWUxhhzkJnLbm1iAQQbgg9QcIiO+lxMx2knRWTvLezAi+/LwxcgNpnqnWVcuopphqSJinLU3dH17239mBmAgtNm2mNzZHWZxIulwdx4eH1dcdyhl4Yy7TiVwwqHMNZTxdKYYITR9lc4hjiqaWp18CpVLvGLtG8bakbT1F+Y8himojEhl3EvpOoBVucYem0MWX1VIlRLI0jpIr+j6QSu+kKZLgbWLE9dgbbws5cMR7yzNTVSoM5zuvosxKTzzSU1QI1SUCDjJIVFg6kOpBI6N5eFy1V6egFx6xF0fUm0pZaaMIClVNSTJI9pRGxLxkLpvw5O4wIOw2N+ZthnPfUXESlOto7XthBJXTyS8QRS0TUZl0gyEkL+WZAeZK8gTtb3Q4TBABuDeT4yljfmLSnkVXRwQV0Jqmb0hFjRuAw9U6tRFztc2tz2v5Yk4diptt5yKFFBF95Ty3NIZaI0VS7RBJeNDMqF1BIKsjqO9pN7gi5ufLeTKQ+dR6iRVlK5GMiznNIVpI6KnZpEEpnllZdAeQroAVSSQqrtvuTvYYEVi2dvSJ2AXIsbdo84LZXRqy2nmQK7dWggdxFfyLNe/XRflbEKaftDbYfiZZUc8MX3MT/ACf/ANZUf9quLK32ZlVD7QR0auloa+aqWc1EqSSlIREyASMXXvuxtpW59W97DliuzugW1hpreXEojlr6yhNmNO2VinM5M/pBqiOE1iTGUKauV7m+rliQVuJe2m0gWXh2vrvDM8wp2yynpkmLSwu0hHDYA6zuob/Zvz62wKrcQsRoYMy8MKDJKntRG+WxxWb0tVNNr6eja1ktfx7qpbw1eOEKR4l+W/zgaoyW57SSnzinegp4RVTUbwmQyLFGzcfUQQ11dRqAGkazbc8hgKMHJte/tGrrkAvaM8x7W0j1lU5Z3pq6FY5QqaZIWRFVWGrZrEE7ePW1jAUmyjqPeTNVMx6GY7NqKljX8jVNUMTy4BiAHiSzk38gD138b1LHcW+czuqD4TeaPtNnJbLKNWW08yBZG6tBA7iG4PRmYm/XRflbFVNP2htsPxO8uqOeGL7mYfGmZIYUc2XYyAy1TulirR94dQ3d5j2g2OOZjdKQU9dPTWdPBkGoW5W/pNhPlhBvbHJzTqqBvIa2JxGwAAuPDa/88TDQfbTeX+zeTxxwANGjdbsoJv48vfhM5JuIU6YCgGSQ0JEdgBYXFh03NvqOIFvFJKMukU51kC1SIshMZi1aWVRuG5g/fzxelS0qekGN5xSULxNaNm0AAWJJ5db87/V7MQZ7yYTLJ8w7HyNIXkqpNBZgIVsEHK5A6EtqPLriQq2G0qNPNzibMMkiieNY13J5nflYezr9uJioSNZA0wCAJvKKmUU+gbso293Lb68UE3mpQQR0nzT5VY1FTEwtqaIE29pt7/ux2ezieGR5zj9pgcQEdPzMxIYY3zm2MNQ8cELGe4ITQZNk0M9FVz8SQS0yqxWy8Mh20je5YnY32HTnipnYOByMvWkChaHY3JYqySSOR5EYRtImgKQdIJIYk3HS1gevLBVcoLiRooGJBmeVr4tlZBECw8cEVjPScOFpdyykjkEvEnWHRGzpqBPEYWtGLcifH6vCDEi1heTRQb3Mgo6x4XWSNtLqbqbA2PsIIPvwyARYyKkg3EsVuZvUzCSqkd72DMACwUdFW6rt0FwMILlFlkixdvFNPPla5fmMUcVWIVaNX9IliV9GpS3qkEA3UC43F+dr4qDcSmSRfyl+QI4AMp5jRLUUcte0zPKswiccJI0N7nUNFtVxvcqpvzHXDU5XCW0kXUMufnMsDi+Z4XwQtC+CFpZqKCRIopWW0c2vhm473DYK+wNxYm29sRDAkjpJFGAvJcyo44xEY51mLxh3CqRw2POM35keI+HK6Uk3uLRuoFrGQUNY0UiyRtpdTcGwNunIgg+8YZUMLGRBKm4neaZnLUSGSeQyOQBc25DkABYAeQAGBVCiwjZmY3Mq4lIQwQmx+TKS1Q/+4PqP+OOd2iPAJ0ezz4jPqLnz544pE7qi8W53sgsLXNsNInEuxrpjUeAwjJDSe0Zvcg4j6xkS6Y/fiVpXa88SFb8r4LQInOYy3Hs5e/f24cja0Tx0qPIjt+YSfK1jf6sT5SHONpamwTQL7W3Fv/UDxxGXqo1vPkFbWT1eY6qVdbqdMQ0qw0oCNRD3S3NrtsL471GmtKiA3znn8RUarXJWaLM5pZspnkqZoKiWGaIxPGY3MdyAVJRQtj4b/ZhKAKgCiwg1zTJO4nHavtPU0wy+SFkR5KOJ5GEMd2JLE3OjYc+6LDc4dOmrZgesVWoVII5y9m+VxJmWaTiND6NTrNGhUFOK0a2cryIBu1j1N8RViUVepkioDs3SK8lzyoqcuzUTymQLHEVuALXkN7WA22G3LE2RVdbCQRy1Nryj8lH+vHr+Ql57j1cSxPwfOV4b4pe7JZ1JXx1VLVlJIxSySxnhohidNNiuhRYb8vIdL3hUQJZl6yymxe4Mu9hDWrNTQTyQR07gf0aThB5Iypt3AvEJPO7WJseeI1cliQNesnSD3AbaVMiRBHPBSVEFLWLUuLzgflIh3URZGVrWI9XqeeJve4LC4tElgCF0Ms0Tz+k5tHUwxxN6DLKUCIQHWOJA6OFvZhdrA2ux2viJAyoQecLm7AjlFWYTtl9FQmm0pLUo00s2hWc7gKilgdKgHcDmffeajiOc3KQY8NBl5zMZ9mhqZWmZVVmVQwXYEqgUtYAbsRf34uRcotKGfM159QaYjPqNLKVkp4wwZFa4ETsLFgSu4G4tjGB+xJ85tv8AtAPKZ/LK1oMrrZI9Opa1dJZFcDa1wGBF/O22LWANRQekrBshI6xhlVMmbU9JJUqglWt9HeRFCGWPhGUqdIAvta45C9ueIsTSJC7WvGoFRQWnEeY05mqIayqpfRCJI1gjgkBiINkKH0cWZbWvq3354MpsCoN+t/7wzi5DHT9eUrS55LDlNDMiwiYySx6zChIUbbDTpvYAFiL+e5w8gNUjlEz2pgicdpM9nTLMsCsgEsc4ccKOxCyKBYaLLsfzbX63w0pqajRO5FMRsMtjravKBMqlXo+LIAoQOQGa1lAFibXAHK+K8xRXt1lhUMy3ihM0hlgqUrKyllVomNOsUMgMUw3TQfR00r+aRfcWv1xZlIIKg+ev95XnU3DEe8a0xeVUbLJKeanENnoSFSYHh6WJBW7nVd9d9zsLjnA2Hx79ZMXI8O3SfKwMbJhhhxTU/J09qo+aH7Vxhx4/Z/P+s3YE/tPlPrMSAjfHCM76tYRfmDguh5qDy8rjEl1ECecYVVSjgKm5tuB5e3CIghNzIMsFnYgWU2HtxHaWNtHGJSmQtYb4ccXVz3wxINFVLnVOkzRyyqjACwbYG58Tt05Yt4FRlzKLiVirTV8pNjEvbjtomkxUzhmZdLOpuFHWxHM9NuWNeFwbFsziwHKZsXjVRctM3J59JiOzOeNRTiZVVxpZGRuTIwsRcbj2+XXHUqJnFpx6dTIbxmvaiBaeemSiCQzFWI47lw6m4Otgbjl3bDrub4hwmuGza+kt4y2ItIM77RRVPowam0rAixACZu9GoNlJ07G5vqw1pFb67xNVVrXG0u1XbpmrHqlgQcWPhTxMxeOVLKtiLDTsvPf7QYih4ct/SM1/FcCc0/aynijniiy9EjnVVcGokY90kjvHoL8hbzJwGkxIJbbyhxlAIAijsvnjUU4mVFk7rIVYkAhhY7jcHzxZUTOtpXTfI15Ykz+NIpY6WmFPxl4cjmVpXMfMopIAVT12JO2+I8Mkgsb2kzWAHhFo0PbpTNDUtSI1VEFHF4rhWC7X4Y2DFbi9yBzsbAYjwNCt9JLjjQ21lSq7RUsq6ZaIsBI8iWqSrDiEFlZuEdQ1C42BF7eZYpsNm9ojVQ7iWIO2w4tRLJT6zNCaYKspRUgIUaR3GJbug6ied9sLgaAA7a/OAri5uN5Upe00ZgWnqaUVEUTMYDxTHJGGNyutVOpfIj7BaRpm91NusQqi1mGkT1VRE0upYeHFcfk1kYm3XvsCbnxtYeGLADa19ZWWXNe2k1L9ukNZDWeiHiRJoUcfumylQT+SvsCfbceGKOAcpW+/l/eXccZs1pRpu08SxVED0peCaUS6ROVdGAHJ+GQRfxXr1xI0jcEHUeUQrLYgjQyvU9p3AgWmQU8dO/FjUMXYydXdiBqNtrWAtcWxIUhqW1vImtsF0tJs17Q0s5eRqBRO9yzrO4jLnm3CA233tq9t8JabLoG09I2qI2ttZHW9oY5KKKkFOV4RLrJxrnU3rErwwCDvtfbxwLTIfNf2iaqpTLaD9oo5KOGmmpuI0HEEUolKFRI2o3UKQ1iBbfoPO5wyGLA7w4oKZSJaq+2Z10ckEPBkpFEcbGTiAoARpYaFve9iQRtf2hCjuCb3kmr7EDaU82zikmEhSgEUr37wqHKKx5ssdgBvuASQPC22JKjD+LT0kTUTfLLw7XxLP6VHRhKoDZ+MTGG0aC/C0De19tVrnEOC1spbT0k+OoNwNZkycXzNedwxFyAOZ/zfCZgouZJVLGwmp7IhVmGkX7rAuept0HQbY5WIqtUHlOnh6aofOfQQHk9XYW288c46ToAkypx0D95irDYhkP22w5atMtL4qBtaWM7bksASelxzwo+Gw5SZKgqTcX2uLbj44VrxZiN5dpqsN5W54ja0AwMma2GIExTmcwUE8gN8SEgTPi+cVXFmkfxO3sGwx6KgmSmFnna756hMpYulMMEIYIQwQhghDBCGCEMEIYIQwQhghDBCGCEMEIYIQwQhghDBCGCEMEIYIQwQhghL1M6opLdbAn4m3/Tjm16uc2G06FCllFzvNLQ0Drw5eIiiwcRrdnsejbAKSD1P3YzOwAsTNKg32m6oK3YKOlsY2HObEMdCmSQXZQT588Qlysy7GQQZfA97Iw6Hc4dzLOPUkq5TChuEF/PfCzGRNRm3nvCUPcbdbDADKyLGRySYYivMX2xzayMFPl7WPIe7n7hjRQUZxeUV2OQ2nzV4SB5Y7iVUbQGcN6LLvI8WyqGCEMEIYIQwQhghDBCGCEMEIYIQwQhghDBCGCEMEIYIQwQhghDBCGCEMEIYIQwQmt7JZaspswuLsRfy0j+ZxwK7ELpO7SW51mvmy8IEUD1mA93P+WMiteaWAAhnULU7rMvqv3GHg3Q+8D4+3Fqm4tKjobx5ltdrUW8OY/z54rK2mhDcRkj6f54jaSMjmqhvvt18uWEBIkxIua2N223t5/5/wxbk6SGYSpVZmZbiM2X85/5DxP2YeW28RN9pjq2sjkldbApF3fHfmx9vn5HGmktheZarXNpRioxe53GvTblyF/sxaJWZ62UpIEZFILW2B8eXMHF64hxpvKWoIddp5P2XlVWbQdKgsfyi3sBfYBTjSta++kzNSA21iS6fot9IfgxfKtOk81J+i30h+DBYwusNSfot9IfgwWMLrDUn6LfSH4MFjC6w1J+i30h+DBYwusNSfot9IfgwWMLrDUn6LfSH4cLWF1hqT9FvpD8OHr+v8xXENSfot9Ifhwa/r/MLiGpP0W+kPw4Nf1/mFxDUn6LfSH4cGv6/zC4hqT9FvpD8ODX9f5hcQ1J+i30h+HBr+v8AMNJpco7C1lSiyRUzmNxdXaVFBHjvv9WKWrqpsT7S5aDMLgStF2WmasNEsZadTZrSDSNgxJbRyAP8sPijJn5frzi4Xiy2kfabs5JQSCOojILDUrLICrDkbHQOR5ggHl4jDp1A4uP17xVKeQ6iJ9Sfot9IfhxZr+v8yu4hqT9FvpD8ODX9f5hcQ1J+i30h+HBr+v8AMLiGpP0W+kPw4Nf1/mFxDUn6LfSH4MGsNJv/AJO07yeaSfxJjgYn4J26B8U2dZDd09p+zGFJpaNarL1liaNx3WFj0PiCPAg7g4tBsbyNrzGGOooSVZGlj5rJGL9eq8xt9mLdGkQxWRntigF2Nj0BBBHu9uDhx8WKKjO5ZiBAh8y2w/xxPKBvKy5O0lTLHteVyx8PzR7sLMOUYUmXc2k4UGlLa22X2nr/AD92IAXMmdBPnuQuRJY9Tvf+fvxtEyGbXIspuS8gDL3tIPO5tuenIWxYi85S7W0Es5rQ6BxIwoVE3UC2wudrDniTrziRuRl5btT7d4tHt5kr/PEv4ZHZpmKjsfJINRZFbw3+sgffiVFmTfaRqhX2mepsjmklMSr3l9Yk90dNzjVxVteZuGb2jIdkWYsqTxM6esgJ29u38sLi9RJcLzienyyV5hTpGTMW0hBzv9lrb35W35YmWAFzIBCTYTbf9lUqmNJaumimlvw4iSS1hcgbAm3WwOM/eRyGk0d1PMyCo+S6pjU8SemWS6hI+Ju2pwtySBYb7bG522JwxiVOwMXdiNzIs/8Ak0qaOklqZpYrR6e4mpidTqnMqAPWv1w0xCs2UCJsMVW5MuZX8kdXMquZqdUYXBVzJceVl0n44i2KUcoxhSecT9muws9akkqyQxwxOyPJIxFioDE2AOwBBuSBib11SwkUoFtY7f5JZ2j4lNU09QP9kkA26Bt1v7SMQGKF7EWkzhTbQxF2a7CVVcZBHw0MT8NxKxUqw5iwUny+OLHrqm8rSgzRz/2TVXpAgEkZHDEjyWOlbsyhR1ZjpJ6beG16+9La9pPupva8X9nPk5qqwuVKJEjsnEe9mKkqdCgEmxHPYdL3BxJ8QqyK4dmM+sfJlk7UsMsZqo6lQ/dMb6gmwutrkLvvYeOMdZsxva02UVyi17zKUuW1jZ5WVFGYbxuEdZmIDKyLt3QT0vfxA58sXFk4QVpXlbiFllL5UssrKmso45DDrlDLFHGTpWxUsS7AEk3G9hso28Xh3RVJ6SFdHZgJUh+SaTUI3rKVZiL8IEs1vYbH6sSOKG4GkiML1MQZ92GqqSeGGQIeMwSORW/JkkgWJIBU7jmPZexxaldWBPSVtQZSBHknyQ1qxO5eIsqkrGhLMx6LcqoF/G9sV96S9pZ3VrbyeH5Gqsx6mmhV7bJ3iPYWtt7gcLva32h3Q23nzuspmikeOQaXRijDwINiPiMaQbi4mYqQbGfQewLgPTf7WtfipP8A5ccOuLpOzS+KfRJqW5B8MYBoZrO0ZwLti2QlariwR7xc9IrcwMSkCJE1EijkBgkgJna5w0gVeQwRxFmshdiw5L3F9p5n3fyOLUXW0qdpj3j0TWHK/wBv+GNMz8pteztmfVfcIV92pfu+vFtPeVVdpNn7W3HQA/WcKpvCntLj7Up09ItvobYs/hkP4pQ7IE8OQEnaTa/sGI09pKrvGWXRaTKerSEn4C2JLzkGO0QU8lNS1EsjTtrfVdSjW3bVzA3ta2LgS4sOUqICG5k/Z3tFTRZvHOWHCZNDOQQFYiwY3HLYAnoD5YKlNjTtJU3UPeb/ALW9mZ6jM8vqYrGKIjiHUBp0vr5XudQNtr+eM1OoAjKZoqIS6kTL/LhnEEjU8CFXljYs5G+gEAaSfE87eQvzGLcKpF2leIYGwmz+Vz+qan/l/wB9HinD/aCW1/szOPkg/qmn9sv99Jh4j7Q/rlCh9mJ867I5PmVVTVMFOY46SWVtbybaj3QwUgFjsoB6cxfnjQ7U1IJ3lCLUYEDafQfkoyuOmp5446lKm051MilVVtCArck6tgDcbb4z12LEEi0voqFWwMzPY8f/ABHW+yX+OPFtT7AfL85XT+1Mt/LB2qq6KWBaaXhhkZmsisSQbDdlP1YjhqauDmEdeoykWmuzu8OUzlDYrSuQRsb8MnVt1vvilNagv1lx0TSZL5BB/Rqn+1H8Axfi/iEowvwmVMi/+Z6n2P8AwJgf7AQX7Yy38qvpHp+W+iLqnHFMYsDv3L3vtYC53wqGXI2bbSSrZswy7ylB2WmjzKmqswrIFqJJVKRorMXKhV0iwAUWsCbEC/niRqAoVQaSIpkOGYxl8vQ/oUH/ABA/upMRwnxmPE/BNDVuRkjEEgihuCDYg8DnfFQ+1+f5yw/Z/L8oh+QuZmopgzFrTkC5vYcOM2F+Qvv7zizFABxbpIYY3TWfKflD/rKr/tWxsofZiZavxmPuzEuhadv0Z1v7NVj9uOTUF0M6KfEJ9jMeOfNcENsTEjOZDcYcJQkTww4RRmSGx54cBEVUCi7bu+y+XnhgQJiitABEa8oxv5sRv8B9pxopjnKKh5TL1qAysD1tiyVCO8uqlpJO+SY2Fw1vzWPdNh7Df2YmjAGRdcw0jXOKunI70liwsLAke3l0viTFTreQQMOUlhzGAxLEJb3Xhg6TvZbHpztvbEsy2teLK172nmW1MMQYa9ySx2O3TwwlIA3jcMeUry55HDLYktHINVwDdW9nUEW5YM4BhkJEizJaKca2frYlbg39lueJLUCm4MiUYixEo9haimTNoTwnMYJVAQXYPpIDlRc8/hsdrbX1Qxp7yqllFSfYs17GUNRLJLKrl5La7TyKDYADuhwOQHTGJarAWH4CbSineYn5Qfk1pYKR6ikDRtEAxUsXVluAfWJIIvcb22tbe4vpV2ZrNzlFWitswjyTtvllfRMlVKIw6jixnUGDAhu7Yd6zAEEX/liHCqI2gk+KjrrOOy3bfKqalWJJWijRnCK4Z5CCxOohVNtRJIHhblywPSqM1yIJVpgbyPsT21y6CJqb0iyxuxSSRCmtXYyeGxUsV3te1wN9nUo1Cc1oqdVBpeV+x3ajKaF5aaGeThuxl4so7mo2XQpCA2AUbkb+Jw6lOq4DERJUpqcoMqZTmeW0+aVFb6eGEikBOE9gXIJ7wBBA0jp+d5YbLUNMLliVkDlrxV8rObUVcsc0FUHkjGjhcNhqDEXOogAW8OuJ4dXQ2IkMQyMLgzQ9jPlDpJqRaatcRuqcJtYOiRbab6hsCV5g23vbFdWgwa6yynWVls097G59lGXekRQ1TlCyuWkFwSQRpTSgJ0hRc2/OG53wVEqvYkRo9NLgGUctzrKkzSavFa3eW2hoXA1EaTY6L2AUdOvPEmSpwwlpEPTz5rxnnPbfLvSqarSp1mIPGyLG3qSabvcgeqVBtvcXsL2xBaNTKVt+hJNWS4N5H2u7S5U8lPWGoeWWnJaOOH88mxAfUvdAI8R154dOnV1W28HqU9GvtIflAzzLcxpY0FcsREiuPybMeRUhlsCLByfdgopURvhiqsjrvGc/a/K2ojSemgAwcDXw3vbRo1W0++2IinUzZreckalPLlvFHyc9oMuy6meN60OzyFz+ScW2Cgcj0W/vxOslR2vaQouiLa8zXaPLMtqqqacZqqcRtWn0aRrX6XuL/DFqPUVQMvvK3WmzXzSpQwMKdxaxvqX6jjCRcTXefZKSrEkaSDk6q/xF/wCeOfbW03DWSEg4IESvLcYcVpSnbDEVpSeEud8OKIa2cLxJyLhe5GD1bl9v1A4moubSJNtZl9TAb7k7k9STvf3nGsC0zTPVc35W/TlhQk9VF+Tve5O/w5+4cvj44ITRhRYA7i3K2HIxFTJaNXGx4vw2It9eFJSSmclSf0yR7uX2uPhhwMjzz8w+0YRjEpq+mI+bj6sEJreyfaaPLauSWSMsky6Cy2LoVPMXO4OxIv0HhbGhVNVMt9RKCwptfrPc8gyWqqJKg10yGRtbJwGY3POx0ffi1DWVcuX3lbcNjfNPe1vbqE0SZfQiTgqqo0suzFVsbAc9yNyQNrgDfYp0TnztI1K4y5FnzvGuZIYIQwQhghDBCGCEMEIYIQwRyWlK601+rqGr2X35eWEdoCNZKylubRE7EXAsDfkbE9P5eeIZW6yzMs6GZ09tPBIFybC3UqRufJfrwZW6wzLK8tXTm1oiLC3iL2G5F99wfj5DDAbrFdZJFXU4YtwTzBAvcC1/PzH0R4nCs3WPMsXVkis5ZAVU8h4bb/XiQBAkCReOZ6qtIIWmqlB8Kd9x5kqT9eOZZevtOn4unvNfkvbieCnSFstq2KAi4jYC1yQLaOgNvdihqCk3ze0vWswHw+8uL8oko/7rrPoN+DEe7r972kjiCf4feD/KJKf+66z6Df8A88Hd1+97Rcc/d95Ae3cv/wBsrP3bfgw+7r972hx2+77wft3LoIGWVgJHPht+DBwF+97RcY/d95n82zuebhKtBVqkY5cJySx/OPc8PtOLERV5+0rd2bl7yhPWVJFlo6of8h/w4s8PX2kPF0il6GoJuaWq/cP+HCsvX2ju3T3l1hOSb0dVbRoA4L7bc/V8cOy9faLxdPeXlr57D+g1e3/4X/Dg8PX2h4unvKSGoEYT0Oq2YNfgv0JP6OCydfaHi6e87iknGgehVVl6cF99v93B4evtDxdPee1bTyKB6FVi3Xgv+HBZevtC7dPeUZaSpIA9Eqtt/wDQPz+jhWXr7R5m6e8mrYqiRSPQ6oHVqB4D7bb/AJuLabqjXv7SqorOtre8o/NdT+y1X7h/w40d5SZu7PPPmup/ZKr9w/4cHeUh3Z4fNdT+yVX7h/w4feUh3Z4fNdT+y1X7h/w4Xekh3Z4fNdT+yVX7h/w4O8pDuzw+a6n9kqv3D/hwd5SHdnh811P7LVfuH/Dg7ykO7PD5rqf2Wq/cP+HD7ykO7PD5rqf2Wq/cP+HC7ykO7PD5rqf2Wq/cP+HD7ykO7PD5sqf2Wp/cP+HC71Tj7q8Pmyp/Zan9w/4cHeqcO6vD5sqf2Wp/cP8Ahwd6pw7q8Pmyp/Zan9w/4cHekh3V4fNlT+y1P7h/w4O8pDurw+bKn9lqf3D/AIcHeUh3V4fNdT+y1P7h/wAODvKQ7q8/V8R+04506RnKHvN7B/PBFJcEJFTG6jBCS4ISKQ95ffghJcEIYIQwQhghDBCGCEMEJ+bs/wAymFVUASyACaQABzb1z545zMbnXrPoOEw9I0EJUbDkOkXnNJ/10v02+/BmPWX92o/cH0EPnSf9dL9Nvvwix6w7tR+4PoJ786T/AK6X6bffgzHrDu1H7g+gh86T/rpfpt9+DMesO7UfuD6CeHNJ/wBdL9NvvwZj1h3aj9wfQQGaT/rpfpt9+DMesO7UfuD6Ce/Ok/66X6bffgzHrDu1H7g+gh86T/rpfpt9+DMesO7UfuD6CefOk/66X6bffgzHrDu1H7g+gh86T/rpfpt9+HmPWLu1H7g+gh86T/rpfpt9+FmPWHdqP3B9BND8n+YStmNMrSyMC5uC5I9U9L4spsc41/Vpg7UoUlwjlVAOnIdRPqPaCrkWSyu6jSvJiPzT543Tw88irJNDd9/VB9Y/pJ5+eCE9kq5BPKNbWAlIGo22Q2+GCEpmtk0k8R7+Oo/7Pn5n44IS5R1TtMgLsRohNixIuVW59pwQlGavlBNpHGyn1j1Zr9cEI+tcKTuSq3J3PqjBC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eaLnBrk="1" hangingPunct="1">
              <a:spcBef>
                <a:spcPct val="0"/>
              </a:spcBef>
              <a:buClrTx/>
              <a:buFontTx/>
              <a:buNone/>
            </a:pPr>
            <a:endParaRPr lang="en-US" altLang="en-US" sz="1800"/>
          </a:p>
        </p:txBody>
      </p:sp>
      <p:sp>
        <p:nvSpPr>
          <p:cNvPr id="7175" name="AutoShape 7" descr="data:image/jpeg;base64,/9j/4AAQSkZJRgABAQAAAQABAAD/2wCEAAkGBxQSEhQUExQWFRUXGR8YGBgXGCEaGRwcHxwcHB8dHh0fHCkgIB8lHxogITEiJSorLi8uHyAzODMsNygtLisBCgoKDg0OGxAQGzQkICQ0LCwsLCwsLCwsLC8sLCwsLCwsLCwsLCwsLCwsLCwsLCwsLCwsLCwsLCwsLCwsLCwsLP/AABEIAMIBAwMBEQACEQEDEQH/xAAcAAACAwEBAQEAAAAAAAAAAAAABQMEBgIBBwj/xABSEAACAQIEAwQFBwgGBwUJAAABAgMEEQAFEiETMUEGIlFhFDJxgZEHFZKhsdHSI0JSU1STssEkNXOz4fAzNGJydIOiF0WCwvEWJSY2Q1Vjw9P/xAAbAQACAwEBAQAAAAAAAAAAAAAAAQIDBAUGB//EAD0RAAIBAgQDBgMFBwQCAwAAAAECAAMRBBIhMRNBUQUUImFxoTKBkTNSscHwIzRCctHh8QYkNdKCwkNiov/aAAwDAQACEQMRAD8Aw6USkAiKoIPIgAj+HHSNdAbFl+s5gpXFwDOvQB+pqfoj8OF3mn99frHwT90/SWcvyBp2KxQVBKgEglFsDex71vA4or9o0KChqjgA+p/C8nTwzObKplSupI4ZGjkWUOhsw1Kd/aBbGihWFamKiG4Oo3ldSmKbFW3EgvB4S/Ffuxb4pDwQvB4S/FfuweKHgheDwl+K/dg8UPBC8HhL8V+7B4oeCF4PCX4r92DxQ8ELweEvxX7sHih4JayzLlqH4cMczva9gyDYW33sOuKMRiUw6Z6rAD5/lLKVLinKgvPc0y1aaThzJKr2BtqQ7HluARhYbFLiafEpG422I29YVaXCbK41lS8HhL8V+7GjxSvwSZ6RBGspjqBGxsrkDSSOgOmxOx+B8DioVlLmmGGYakX1HykzTAXMQbSG8HhL8V+7FvikPBC8HhL8V+7B4oeCF4PCX4r92DxQ8Eb1vZl4YjNLDMkYtuXj6kAbDfmfDHPo9qYetVFGm4LdLHl52tNL4RkXOw0+UUXg8Jfiv3Y6HimbwQRYSQAJSSbAXXn8MBJAuYAKTYRjmWQNToHmhmjVjpBLJzsTaw35A9MY8P2jQxLlKLhiNdLy6phmprmcECLbw+EvxX7sbfFKPBG1P2akeLjLBMY9JfUWQDSNyRcgnl0xgqdqYZKvBZxmva2u5mlcI7LnCm3yim8PhL8V+7G/xTN4IXh8Jfiv3YPFDwQvD4S/FfuweKHgheHwl+K/dg8UPBC8PhL8V+7B4oeCF4fCX4r92DxQ8ELw+EvxX7sHih4IXh8Jfiv3YPFDwQvD4S/FfuweKHgheHwl+K/dg8UPDH+Z9q5FipYqaZ0EcCiTTde/1G43tYb8tzjh4fsim1WtVxCAlmJF9fDy+v5TdVxjBUWmdhr6zQdu85qIoKFo5nQvGS5B9Y6Y9z8T8ccvsTBYerXxC1EBCtpcbatt9Jqx1eoiUyptcf0i+kzoVVVlbFi0qdyW4N7g7G/I3G+3jjVVwJwuFxagWQ6r6W/LaVpXFWrS6jec9oOyc89ZO+qGJWfu8WQKW2HIC5+Iw8B2vQoYOmtmYga5Vvb1OgixGDepWY3A15mZrP8AIpqOQJMBci6lTdSPI2B28CMdrA4+jjaeekdtCDoRMNfDvRazSxSdmZXjWV5IadH9QzyaNY8VFibefvxTV7VpJUNNFZ2G+QXt6naTTBuyhiQAdrm0rZ1kktKyiUCzC6Op1Iw8VPv+zxxfg8dRxak0ztoQdCPUSuvh3omzc9j1nWRZHJVsUieMOOSu2ktz9UWN7W3xHG4+ng1D1AbdQLgeslQwzVjZSJDXZY0c3B1JI9wv5NtQ1E203sN77EYso4pKtHjWIG/iFtLXv6SNSgVfJufKd5rk0lPPwJdKt3e9fuWbre3IdduhxHDY2niaPGpXI19dOVoVcO1N8jS7UZA9M9OzyQtrdCojfUxUm4cC3q7c8ZqfaFPFJUVFYZQQbiwBtt6+UvOGaiykka22M0/bns5NUVrOpjjTSoDyuEBIG4HMn4Y4vYvadHDYIIwLNc6KCT8+XvNmNwr1a1xYDzmUz3sxPSFOJoKybK6NdL+BJAtzvvt8Dju4LtWhjA3DvddwRr+cwV8JUo2zc+cZ57Q1sNDGsskZpw4CKjBjchiNwLECx69fhiwVfA1sczUlIqW1JFtNOR57cpfXp10oAMRliyi7NSPGsryQwI/qGeTRrt1UWJI88ba3alJKhpIrOw3CC9vWUJg3ZcxIUHa5tPavsvNHJHHqhJkXWjiUcMr46mt9XPCpdq0KlJqlmGU2Iym9/QXg2DdWC3Guu+k0HbXsmEk1QmCJEhBZC4Vyw1XIXrcW9pGOV2P2uXTLVDMSxsQtwAbWF+VpsxmDAN1sLDrI6T+oZv7cfxR4lV/5xP5fyaJP3FvX+kzeU5HLUB2XSkaevLI2iNfIsevkL9PHHZxWPpYYhWuWOyqLk/KYaOHeqCRoBzO0mzPs1NDEJrxyxXsZIXDqDysT08PDFeH7UoVqnBsVf7rCxPp+vzkquFemufQjqNZpny6WqyijSMamErEkmwVQZRckmwAuBjiriaOF7WrtUNhlGw1JsuwHObjTerhEC9T+cSZh2JqoojL+TkQbsYn1EAczyF7eV8dLD9u4StVFLVSdswtf9ecy1MBVRc248oz+Txv6PmI6cG//AEy4xdvj/cYU/wD2/NZf2f8AZ1PT8jMpleWS1MgjhQux325AeJJ2A8zjvYnFUsMnEqmw/HyHUzn0qT1WyqI2bsdOQxieCdk9ZIZQ7j2rt8MYB21hwQKisgOxZbA/PWaO41LHKQbcgdZBk3ZmaqVmiaLu+srOFZR4kWuB5+Rxbi+1aOFYLUDa7EC4PoesjRwb1QSpGkp0uVPJOKeMo7k2BVrobC5IbwsOeNFXFpSoGu4IAF9Rr9OsrWgzVOGup9p4MsfjmBikbhipLtpQEX/OO29tvHbDOKTgCuoJBAOgubHy/GLgnicM6HzlnMOzs0UyQdx5W2CRtqYcj3h+bsb79Lnliih2lQrUTXFwg5sLD5df6ydTCujhNyeQl0di5yWVZKd5VFzCswMotzGnlf34zHtvDgBmVwp/iKkL9f7S3uDnQEX6X1lPJezU9UzLGFBQ6WDsFIPUaT3tvZjRjO1MPhFDVCbHUWBPvt7yujhKlUkDl1k1Z2SqYoXnkCqiG1i3ebvabqLcrnmbbb4rpdsYarWWjTJJPQaDS9ievpeSfBVEQu2wiHHVmOGEY5u/lH/1fLv7I/wxY8x/p/8AeMV/MPxadXtD7Ol6fkJnuxn+vU39oMdbtf8Acav8pmTBfbr6zvt2P6fU/wC8P4FxDsT9wpen5mSxx/btNJ2tiEoydX3DqqtfqG4IP244/ZTGl31l/hJI+WebcUM3BB/W067eU9K9WePUvGVRVCLCWAW19jqt1J5YXYdTFphBwaQYEk3LWufS0MctI1fG1vK0XZ/mtK2XxU0UryvE91Zoyu3euPcGt7hjXgcJi1x74mogUONQDfXT+kor1qJw4pqbkeUzuQV/o9TDN0RwT/unZv8ApJx2Mdh+8YZ6XUe+497THhqnDqhptK/K1hzaSdh+SjjNYdtiQNveZNxjzlDFtW7KWiD42PC9/wDrOm9EJii/IDN+vnKnaKnavgy+oH+kkIppCB+ffY28Lhz7xi7s+qvZ9bE4c/Cozr6W/wASGIXvCU6g3OhivtJWCTMbL6kbpCg8FQhftucb+zaJp9n3bdgzH1bX8LTPiHzYmw2BA+ktfKoP6d/y1+1sZ/8ATP7j/wCR/KWdqfbfKWM/N8lob/rCPhxQPqxVgQB2zXt0/wCsnXP+yT1/rOcw/qKm/tz/ABTYlQ/5yr/IP/WKp+4r6/1lkeh5lBTo1QKaohjEVmtoa1htcgG9trG+/I7Yp/3nZteo60+JTc5tNx+P4Eecn+xxNNQWysBaI+1GU1NM0Ec7B0UaYWX1dN7kcgbi/Xx2NsdLs7F4bEpUqURZjqwO97b9PpM2IpVabKHNxyjH5Wf9eX+xX+KTGT/S/wC5H+Y/gJb2r9sPQSSl/qKb+3H8UeIVf+cp/wAv5NJJ+4t6/wBJdzKkgGV0SSTNCjflDpjL6nK33sRa2o/5GM2HrYg9p13poHI8Opy2ANtNPKW1EpjDIGNhvte8rZLXUNNBUw+lPKJ0tYwuoB0sLjnubj4DF2Mw/aGJr0qopBSh3zg3Fx6foyujUw9Kmy5738pXzX+o6P8A4hv/AN+LcN/zdb+Uf+kjV/cU9f6zr5KahhVtHfuPGSy9Lgix+0e/B/qimpwoqHdSLH1/V4uy3PFK8iJY7FxhVzZV9URkD2DjAYo7YYs+DY7k/wDSWYMACsB5/nIcqXhZLUyps8rhGYc9OpV0+yxb6WLcUeN2zSpP8KgkDzsTf8PpI0hkwTMNzM52Yqmiq6dlNjxFU+YZgpHvBx2O0qS1cJUVuhPzAuJiwrlaykdZuOMtNnhAsEnAVh01OoP1uoP/AIjjzOR8V2GGO6G49FP5A+06dxSxtuTfn/eJ8vpTl8lfNbeD8lDfq0h7p9ybnyOOhXqjtCnh6PKp4m9FGv8A+tPlKEQ4dqj9NB8/7Rjm2VLNmdLOv+hnRZ2PS0agtf3BPpYyYXFtR7NrUT8aEoP/ACNh+J+ktq0Q+JWpyOv0nnYmpE82ZVTHS2klWtqKK2s3AG50hF28rYO2KRoUsLhVFxfUbXItz8yTDBtnarUO/XpvE+TR0NPNHN6c7FGDW9GcX8Re55i49+Oji2x+IotR7uAGFvjU/lymeiKFNw/E28o0yisimzxZYDdHDHkRvwSG2IvzF/fjDi6Nah2IaVbRhYb30zaS6k6PjcybH+kyHaNy1XUEkk8Vxcm5sHIA9w2x6DAKFwtMAW8K/gJz8SSarepi7GyZ5YoYUdwsknCU3u5Uvb/wrucU13dEJprmPS4HuZZTVWazGwmx7X5hR1MECx1Xep0KgGF/yh0qAL2st9HW/Pyx57srD43DV6jPS0qG98y+HU+eu86WLqUaqKA+qjodf1aIOyMsUdSks0ojWNgwGhmLc9hpBt7/ABx1e1UrVMO1KkmYsCNwLfU/hMmEKLUDu1rSx2peCeraWOoBSVrsTG44dgBuNN2vbpirsxcRh8IKdSn4kGguvi1Pnp85PFGnUq5lbQ+R0jLtZmVNLDS8GpvJTIFA4bjUbILglbC2i++MXZeGxNGtV41Lw1Df4lNt9Drc78pfiqtJ0XI2q+RkuaV1FmSpJLMaWpVdLXQujAb7W8ybbg7232xXhsPjuzC1OknEpk3GoBH1946tShiQGZsrfWZrN6SmjAENQ0737x4ZRAPK5uTf3Y7WFrYmoSatPIOXiufbSYayUlHga59LRXjdKJtM67Uxy5dFEpvOQscuxvoQkjvWsbkKdvE483g+yalLtF6p+zBLLtu3l5C/tOnWxavhwo+LQH0E87F9p46annSX1geLALE3k0kW2FhuF3PicPtjsqrisRTelsfC+3w3v8+ftFg8UlOmyt6j1maycIZlMsvDUEOWKs9yCDaygm58cdnFF1okUkzHa1wOXn0mOjlL3Zrc4+7eVtPVTrNDOGuFQqY3BUC/euVsRvyG+OX2HQxOFoGjVp23IN1N9tND/aasdUpVXDq3lsZazWspJMvhpVqhrhYtcxSAN6+w7u3rcz4YowtHGJ2g+Jaj4XFviW42138pZVei2HFIPqPIwraukbLo6QVY1xuZNXCk0neQ6fV29fn5YKNHGL2i2KNE5WGW2ZbjbXfyg70ThxSD6jXYyrXUlFU8N0qY6dhGiyRmFgNYG7AqLG/l4X64vo1sdhsyPSLjMSpDDYnQa6iQdMPVsVYLoLi0g7T5zG8VNTQMZEpx/pGBXW3kDuFHLf8AlvZ2dgaiVauIrDK1T+EG9h5nmZDE11KpTQ3C8+sZ9r6qirWWoFUY3EekxGFma4JYC4sB61r3t54x9lUcbgQcOaWYXvmzADkPXl6y7FPQr2qZ7G21p5TVlIMuekNWA7uH1cKTSN1NvVv+bzwVKOMPaK4oUdALWzLc7i+/nGtSiMOaWfU67GQ5VnVNNSCirGZAhvFMoLW52BFr9SOXI9CL4sxOBxNDF98wgBuLMpNr+n0Hz6yFKvSqUuDVNrbGLcwymkiRiK0TPbuJHEdz0uxawHj1xtoYzF1XANDIOZZht5AamU1KFFBfPc9AI0p6qmqMthpHqBBLHIZO+jFTvJYahsNn+rljDUo4rD9ovilpZ1YAaEXGi8j6S9HpVMMtItYj+84y2tp8uWR4phUVLroQopEcYNiSS3rHYHbwt1viWIoYjtJkSonDpg3NyCzW5WG0VOpSwwJU5mOnkJ32OrqaCCpEtSqvUR6NPDkYqbOLsQlj619jiPa+HxNevSNKkSKZve6i+22vlHhKlKmjBm1byPnK+QZvDEk9FO+uml3EqKe623e0sA1th0uCvI3xdjsHXqvTxlAWqL/CSNR0uNOZ57GQoV6aq1FzdTzE6y2jo6WVZ5KtZxGdSRxI2pmG66r7LY774jiK2OxdM0EolM2hZiLAc7W1MdOnQotxC97bARFmWbSTVDVB2csHFvzdNtI9wAHux1MPg6dDDjDj4QLet9/rMlSuz1TU5zRdve0cNSsSwH1jxZu6R+U0qijcC5Cgi4uOWOP2H2ZWwrO1bl4V1B8NyT9TabMdikqgBPU+trTuk7TxrljQk/0lQ0SbG/DcgsQ1rDu7WvfujCq9lVW7TFYD9mbM38yg209dfnGuLQYbKfi1A9DFXYztAKOYlwWikXRIBzt0IHW2+3gTjd2v2ccbRAQ2dTdT+XzmfB4ngvrsd5aq8joCS8deqRncI0TM6+Vtifh9+KKWP7QACVMMS3UMAD5y18PhySy1LD0nvZGelp6zjNUaY4ywUNG+twUK3sqkAXPU3wdq08ViMJwRTuzWvYiwsb21IJ+kWFalTrZy2g8jr9Io7RiMzyPFMsqyOz7KyldTE2OpR49L439nmoKCpUQqVAGpBvYbixMz4nIahZTe+vOK8bpnhghDBCGCEMEJ6qk8t8IkCMAnaWEoJDyQ+PhtipsRTG5lq0Kh5SB1tzI+Iv8ADnhd5p9Y+71OkI11brY+w4BiKZ5wOHccp4Ri68psZ5hxQwQhghDBCGCEMEIYIQwQhghDBCGCEMEIYIQwQhghDBCGCEMEIYIQwQhghDBCGCEMEIYIQwQnqi+2ETaMC8Y0VMLFjG8g6HlHfwuCCfaPgcc6riydE0nQpYUDVtZFNVOOkMf+zupPl62/wxmJLak3mkALsLSKtjbY6SfEohtv59cEJTPvZeRFje3jv1Hl7/MhIwo1G3etuDyNvH2+X3YITtp7+IP2+3ElZl2Miyq24kitfHSoVc413nOr0sh02jnskEasgjkiSVJZEiZX1Cwd1UsCrKdQHK9xvyOJ1b5SQZGjbMARO+2kcaVs8UUSRJE7RqELG4VjuxZm73ssPLCpXyAkx1rZrATqh7KTyLGxMUXFtwRNKsbSXNgUUnUQTaxtY3FsBqqPO0FoMRCg7KzysU1QIwcx6ZJ41ZnVipVV1ajuLXtY9L4DVA1gKJM8ouyVVLLNCsaiWEEyI0iKwtvspa7DzAI3G++A1lABgKLEkQr+ydTFTtUHhPGhAfhzJIUJNgG0sbbkDa/PAtVS2WBokC8fx9naatrJ1pSqU8NOWDCVVLyKgOq0hLaNZsWtYAcxcYq4jIozbky3hq7G2wmMrqQxOULIxFt43WRNxfZlJBxoBuLzMy2No4PY+o4UkimGThrrkSOeOSRFHMlUY7DyxXxlvaW8E2vGdXIoyemnEMAkSr0auCnfVYmID7d+55354gL8Ui/KWacMG09+ULLNVfFFTwqGkgiIjiQKCxBJsoFvO/gPLDoN4CWMVdLsAoiSs7MVEcbSWjdEIEhimjl4ZO1pAjHTv1O3niwVVJtK2osBeR5l2fngMQkVLzAGIJLHIWDbKwCMe6eh5HDWopvblImmw0InUfZuoNQ9LoVZ0uWRpEXkNRsWYKe73tidrnkMLiLlzcocJr2trOuzGRGrq46e4ALWdg67KCAxUk2Y25Bb352IwVHyrmjp08zZZqOxuS8HMjTyxwTI6y6dXCnbuB9J7pbQ3K42J8NsU1XzJmBl1NMr2Imbm7H1aQNOUQpHbiBZUdkB6sqsSPtHXkcWispNpW1FgCZBl3Z6aZBIOGiMSqNLKkQdhzVNbDUem219r4bVFBtIrSZheU6qlenlMc0dnjazxvfpvY2N7EdQdwbg9cSBDC4kCCpsZpu3NHTxQ0Rhp0iaop0ndg8jEFhuo1SEad/C/nimiWJNztpL6yqoFhvJKfLqeamoAII4pKmoMDyhpCQFaMagGkK6m1G9xbwAwizBm12jCKVXTee5lLS09VNSz0CxRrrVX1SmbYMEkuXswZgDsLWPlgUMy5g2vytA5Q2UrpMVjTM0MEUMEcYU1MEAdyoU8r7knwAHXx6Y5uIrliUG06GHoAAMd5L6aga/eYEbllOk22sL3YEeIxktNRlKO19o3Nzs63Yc/wDaUWHxw4pHNA6ktdCOoJ3I8NwCvtAGHCUJFZfVc28L/dhwkod7d7vC3O9yPDz28PDltvhQkEjW63H14cJ2H02IP/p4fbiaOUNxIOgcWM0HYw6q6itv/SYTtva0i3+rfG41Q9MkTCKRSqBJu3an5wrLj/6z/wARxZR+ASFX7Qx98p1JK1as8Ku0MkcRgeMErpCgAKRyIIJtz3B64roEBMp3ltcMWuNpXGQLAlJPPHUVEtSzNpRtARlexV2Mbu0l7kjukb87YC+a4BAAgKdrE6kzUN/Xuaf8JJ/cw4pP2K+v9Zd/8jekyfZH+rc3/s4P7xsX1fjX5yin9m07+TFSZqsAEk0M4AHMnubDzwYjYeoiw+59JmKChaSaKH1DI6oCwsBqYLc+W98WlgATKQpLWM+kdl8qipquugSGoLxU0ytNIwCHYcoxHsG5glzsPhkqOWUEkb7TZTUKxAmaqz/7gh/41v7lsXD7Y+krt+y+c2dQb5pIikCZ8qKQePFKi1vOwb68UD7P56y4/F8tJkfk3HDkrHlUiBKWVJtQsN9ICEH84nYLz2OL65uABveUULgteNsidZaClrHsWyxpVYH86664PcJSij34g4s5UfxfoyakFA3T9CGazaqMZmWBkmpRRm/rGfVw5H9phRsJR4uH0N/lBiMufyma+Tn+s6T+0/8AK2Lq/wBmZRQ+0EedhEIztwQQdVRzHk+K6p/ZD5S2mDxT84u7AEei5p/wRxOt8S+sKV/FG/aJ4fQstlNH6TF6MIy4lkQJIptIpCGwJbqdzY+GK0vmYXtrJsbKpteZXthnL1lRxXh4LaFUrvuANmOrfcEe4DF1JAq2BvM1VyxuRHnbyFnpMqmQFoxSJEWAuA6WDKSORvtv4HwxXRNmYHrLqwzKpEjlyuSSky2lA0TSyzOge62Viiqx2uAxU2Nt7Xw8wDM3LSLKSqrzjbsfns1bKKDMIxUQ6X1vKtpYNKk6i/Mbi123uRv0MKiKgzobfnJUnLHK2s+bta+xuOhxqmUjWeYcjLeX02tt7WuBubC5+7njLia2RbDczTh6Wc3OwjUSiNhw3Nh6zqu59hve23iB5Y5R1nTEtVhZxqdmsem67+Z1XPu8cAjtFFRmG9oVkU8rEiQcrbAgkfHEopRejOwubnci1h8LYd4rTySEAWe49gHs62wCK0rLEQdr29lsOE4miNjghIZSOVtuh64cIwyaukhcmGSSJiNJaN2RrHcglSNrgXHliSNlN5B1zDzk9dXSzMGmlklYCwaRy5tzsCxO25+OOqmW3hnLcsT4pYoc9qYUKQ1E0aH81JGUb87AHY+zAaak3IjFRgLAzyDPKlEaNKiZUcksokYAk8yRfr18euDhqdbQ4jdZL/7S1nP0upGwG0zjYchs3S+Fw06Q4r9ZFBnlUgISpnUMSzBZnALHmSA25PUnnhmmp5QFRhzlWjq3iYPE7RuOTIxVh7CN8MqCLGRDEG4ntZVySuXld5HPNnYsx95N8AUDQQLE6mXj2lrCUJqqglPV/KtttbbfwNvZiPCTpJcV+sD2krLafSp7XBtxWtcG4Nr+O+Dhp0hxG6yCtzmomKmWeWQoboXkZip23Uk3B2HLwwwijYRF2O5neY57U1ChZp5ZVG4V3JF/GxO58zvgWmqm4EbVGYWJlRKl1RkDsEexdQSFbTutxyNjyvyxKwveRubWgapygjLtww2oJc6QxFi2nle218Fhe8MxtacRSFSGUlWBBBBsQRuCCNwQeuAi8QNo1btTWltXpdRqta/FYG3hzxDhJ0k+K/WQwdoKpNRSpmXW2p9MjDU1gLtY7mwG5wyincQ4jdZ5lue1NPq4M8seo3YI5AJ8SL2v588DU1bcQWoy7GU6mpeRi8js7tzZ2LMfaTucSAA0EgSTqZcyzPammBEE8sQO5COQpPjblfzxFkVtxJLUZdjK8uYStJxWlkMt78QuS9xyOq99sPKLWtAuSby5W9pauZOHLUzOh5q0hIPt339+IimgNwIzVcixMVYslcMEI3yyk1qgAPrNc8trWtf3WPkccvGN4/lOnhR+zjiohRQipGS3NmIsbWH2/ZpGMN5rAlyliV37lyxFvZ47m9vt/nHNaWBJdlyKQBVUc+thf3EDEc8nw4mqez7oRzLtyAO/tviQqRGlI27JSr3n7p8D/jh8aLgytUZG0Zv1tf2eAN8PiXi4VoproT1G3kMWKQZWy2iaVN8WSuc6jfbBCWqY7ezGrCvZssy4pLrmElx0Jz4YIQwQmijyGGKCCarneP0jUY1iiEhVVIGtyXWwv+atzb4YpNQkkKNpoFIAAsd5fzHsSsU80ZnIipkV6iZogANduGI0EhLF72AJXcH3xWtcA232EZoAHfaUXyCB4GqYJ5HhiZVnVogJow2yuFEpV1J29YW+NpcRgcpGvLpFwlIupkucdk1grYKVZnlEwQrIsQFxJspVeL3hfmSVtY88JapKFrbQaiAwW+8ifs7EiSTPUsKZZeDHIIbvM4F20R8WwQAX1s46bXNg+IToBrv6Q4Q1N9Jfo+w6yVFNF6UBHVJrp5RCTqtcsrJrGhltvuRy3xE1iFJttvJCgCbX3nOU9kKeonWnjrwZSG1Wp30BkFyoZmW+wPet/iNVYDMV94hRUm15Xg7MwTU08tPWcWSBOK8ZgaMFOpVma5t5qL7bDDNVgwBXfzhwVINjtO//AGXp1pYKqStKxykrYU7MwZeYHfsd77m3lfBxWzFQvvDgrlDEyas7I0sMsSS5gAk6JJCy07sSj7KzDUAu48SfEDCFZiCQu3nA0VB1O8pydkHSqqoJJFSOlGuabSSAlgVIUblmuLLfnffbEuMMoIG8XAOYg8py3Z6FoFqYqlmp+LwZmaHTJE1rglBIwZTtuG6geODiG+UjX1hwRbNfSNZexFOlYaKSvtMWVVtTMQS6qyhjrAF9VtiRy3G4EOMxXNl09ZLgLmy31h2e7O0/BzMVEgElPaMkRF+GRIV1r3hqvpIttYfDCeo11sN40prla8y1JSRPULFxSIi+kS8M3IvYHRq2vttfa+L2JC3trKAoLW5TUdrezMTZk1NRNeV5NPB4ehIxoDE69R1C12PdHXnimnUIp5m+svq0gXsu8oU3ZiGdpIqWr406AsqNDoSXTuwifWbm3LUq38hiZqFdWGkgKSm4U6zL4ulEMEJo1nCRRqtvVBPne5P1/aMcWvc1GvOtRACC00NHB6Q8dh3DfV7vH44xsbTYgvNnl+TRxgBEA8f888Vky8RlJEFBv0G5tufAbYUJBS5aPWZe+d/MDoB4W29+COSyZfc3sFt1Au1/Hfb44VoXimtyq99rk77m/vPicF47THV/Zks7Hcqu5J6+wdOWLle0qZRMTW5SxJ0jfw8x09vl5jGlWvMjCxikx4nIyeli5nw54so/aCVVvgMlx1Zy4YcUMEJ9My2KI0FEs81GGUPIq1quGUM5toCMuqI6b97UCb9BYYmJztYH5TcoGQA+88rFciupqqogaSvSKop6gMBDJoe4TUbBbhQq32FuZuLsW8LKNtCIEHVWO8TUw+b6GsjmZOPVCONIldZCqqSzSOUYgCxsu9yelsTP7RwRsJWP2aEHcy9SZzEcviqGkAq6NJKaJbjWwkAWNwOdo1Zrea4RQ5yvI6yQcZLncTrs3mUkuWrTUs0cdVBKzBJNA4sb3PcMg06gx5XGw8xhOoFTMw0MaOSlhvJ+zk9YczozWzREQa2I4sNogyFTfQbAsdPd3PW2E+QUzlG/rGmfOM3KVOwFK0WbM0hRFj4mpjImka0bTY6rG9xyvbrbEqrA0xbykKSkVCZD2FoHSHMkbQrNTtCoMsYvJsdIJex2PPl54dVxdT53kqSkZp7m9G3zPRpdNaTOzKJELAObKSA197j2dbYSMOKT5ROp4QE77W0Ds+VheGxWlhha0sZ0yJqZlJ12Fh15eBwU3Fm9SYVEJZZoqvMVTMM0jE0URrEjNNMzI0euNQArHvBdRJHeHT2XqAuim17by0tZiOu0ymd/ObR8Colj0yMAIxLT3YjvBu4dgNPrGw5eOL04QNx+cofiEWMc57Dq7QRzK0ZiMkMmsSpp0IsYc31bWIOx3PQHFasODaTZTxrzimg1SZ5AGj4lR34QZUAkXjO/dbVpvYjYkc97YCdEPT+0YGrDrMFCnBnUSWGiRdWlg4FmBNipIPuJxp+JdJkAytrPotXVrS52ayRozSzsVWRJEfutEF1aVYuADzJH2i+YDNRyjcTWSFq5jsYo7K5Ucuq1qqiSLgQByjpKj8clGVRGqsWJbVfcAAA3tidR+IuVd/wkEXI2Y7TESPqJY8ySdvPfGgCwmYm5vOMORlvWWRR56fu+3HLxS5al+s6eGa6W6T6r2ZpQiqLcgBjlvvOmm01Md7XGIS4ecnRCcEDaWBt7cOQnJa+FC0gk3wpKUKlPHb2YYkWnzLtZFpfUnLcG3kBb3/f8dSGZWmPmjLc8XSqd6LL9X88aMKL1JnxJskhx05zoYIoYITdvLxqFKuopqaoFOqQalnkjlC3siyIm1973upscZQMr5VJF/KbdCmZhe0yec5s9S4ZwqhUEaIgsiIvJVFybbk7knc4vRAomZ3LG8oYlITpIy17AmwJNhewHM+weOC8ALznDhC2CF4WwQvC2CELYIQtgheGCEuTZTKkEdQyWhlZlR7jcrsRa9xax5jEQwvl5yRVgM0p2xKRvC2CEMEUMEcLYIQwRQwQjbLaJisbW7pk2PstfHNxjDMBOlhFIUmfS8lzGNANdwedrb/DHKYXM6qmwj6izmCXZHuR5EYiRJg3jmO3TABEbzsRKeZwwJHMROGhty3wiIw15BI2IkScWVr7YITD5xAA7A+q2499h/LF6azNUGsz/AM2AAny5eBJ6/wCfHFt5VaJ8zsCFHIb/ABx0cEvhLdZzsW2oWUcbpjhghND2ayqJoaqqnDPFTKn5NW08R5G0ICw3Cg7m2/LFNRiCFG5l9JAQWblHiVkcmS1pjp0gtPFcI7sG3Fj+UZiD02OK7EVRc30loINI2FpePYsQSwwNQtUqQnHnMrJpL21cMK4WyA/nA6rHliPGuCc1ugkuCBYWvK47GrEtXwoPT5Yajh8PWy6YdAdZNMbKzs2rTsbXBsNjZ8Ym1za4i4IAOl512UkphU5iEpWRVoZX0SO4ZbJGJIiCb7sW7xOoC3LBUzWW55/owTKM2nKL+z9JQ1EFdK9K6cBUkUJOxNibFbkdSp7xv63LYYk5dSoB38pFAjAm0g9CpVp3r3pjw5JRDBTcZtIsl3d5NnIuDYC258MPMxbID6mKyBc5HoJMtBRGGnruCRTmf0aphMjHQ1g3ER9mI0b2a++3nhZnuUvruIwqEB7eUsVOQQQ5jVxywA00ELSgCRxdbLwyrat2dmVbHbdrcsIVGKAg6mGRQ5uNBEXY6mgnroopotUcr6QiyMui5uDfdiANrE7+OLapZUuDK6QVnsRH2UUGX1FY9B6LJExeSOOoE7OwZNVroQFsdPmeXPnipjUVc9/laWqtMtktIY6Ciiy9Kmald5UqjTOqzsqyFYyxJOnure+yi9wN7Xw7uXyg8r7RZUCXI2nFfS0a0VFVimYK80iyR8Z2uq7d03FjtfbwANxgBfOVv7QIXIDaWMy7PU8earCIx6GYhNfW5vDwy7SatVwe6QN7XA23whUY0731gaaipa2kS5RU0zuR82vOS1wiTy3VdtgFBJPmSbnwxYwYD4rfISCFSfhvHdb2Pgira8MXNLRospUG0jF1Vkj1EbAkkaudh4m+ICsSi9TJ8FQx6CK6XMMtbh8Sj4Z4yhws0pHBIOprl/XVtJtyIviRWoNj7CRDUzyjKoyCCDMK2OWAGmp4mlAEji62Xh2fVuzsyrvtu1uWI8RigIOpksihzcaTDysCxIUKCSQoJIA8Lnc25b40CZTvORbre3W3P3eeIuSFJEkgDNYzRZXAwl0x6WZRvcnSt+Y8Seh9nsxyKxYjO/OdWiF+BeU1S11QXREK6j4gqo9pDknGUBTNd2AlTJs9lqHYNEBw1LOyatSWNu8GG5v0U9fI2k1MQFSb/s/XrKuzqbciGG+1wcUFSDLswIlfNs7jQsl2JFwSiswB8yqkA4ADDMBM7S5mocAT1Ck8vyZN/wDw2392J5TIl9Y+jzYFb8QMBzLK0f8AELYWUxhhzkJnLbm1iAQQbgg9QcIiO+lxMx2knRWTvLezAi+/LwxcgNpnqnWVcuopphqSJinLU3dH17239mBmAgtNm2mNzZHWZxIulwdx4eH1dcdyhl4Yy7TiVwwqHMNZTxdKYYITR9lc4hjiqaWp18CpVLvGLtG8bakbT1F+Y8himojEhl3EvpOoBVucYem0MWX1VIlRLI0jpIr+j6QSu+kKZLgbWLE9dgbbws5cMR7yzNTVSoM5zuvosxKTzzSU1QI1SUCDjJIVFg6kOpBI6N5eFy1V6egFx6xF0fUm0pZaaMIClVNSTJI9pRGxLxkLpvw5O4wIOw2N+ZthnPfUXESlOto7XthBJXTyS8QRS0TUZl0gyEkL+WZAeZK8gTtb3Q4TBABuDeT4yljfmLSnkVXRwQV0Jqmb0hFjRuAw9U6tRFztc2tz2v5Yk4diptt5yKFFBF95Ty3NIZaI0VS7RBJeNDMqF1BIKsjqO9pN7gi5ufLeTKQ+dR6iRVlK5GMiznNIVpI6KnZpEEpnllZdAeQroAVSSQqrtvuTvYYEVi2dvSJ2AXIsbdo84LZXRqy2nmQK7dWggdxFfyLNe/XRflbEKaftDbYfiZZUc8MX3MT/ACf/ANZUf9quLK32ZlVD7QR0auloa+aqWc1EqSSlIREyASMXXvuxtpW59W97DliuzugW1hpreXEojlr6yhNmNO2VinM5M/pBqiOE1iTGUKauV7m+rliQVuJe2m0gWXh2vrvDM8wp2yynpkmLSwu0hHDYA6zuob/Zvz62wKrcQsRoYMy8MKDJKntRG+WxxWb0tVNNr6eja1ktfx7qpbw1eOEKR4l+W/zgaoyW57SSnzinegp4RVTUbwmQyLFGzcfUQQ11dRqAGkazbc8hgKMHJte/tGrrkAvaM8x7W0j1lU5Z3pq6FY5QqaZIWRFVWGrZrEE7ePW1jAUmyjqPeTNVMx6GY7NqKljX8jVNUMTy4BiAHiSzk38gD138b1LHcW+czuqD4TeaPtNnJbLKNWW08yBZG6tBA7iG4PRmYm/XRflbFVNP2htsPxO8uqOeGL7mYfGmZIYUc2XYyAy1TulirR94dQ3d5j2g2OOZjdKQU9dPTWdPBkGoW5W/pNhPlhBvbHJzTqqBvIa2JxGwAAuPDa/88TDQfbTeX+zeTxxwANGjdbsoJv48vfhM5JuIU6YCgGSQ0JEdgBYXFh03NvqOIFvFJKMukU51kC1SIshMZi1aWVRuG5g/fzxelS0qekGN5xSULxNaNm0AAWJJ5db87/V7MQZ7yYTLJ8w7HyNIXkqpNBZgIVsEHK5A6EtqPLriQq2G0qNPNzibMMkiieNY13J5nflYezr9uJioSNZA0wCAJvKKmUU+gbso293Lb68UE3mpQQR0nzT5VY1FTEwtqaIE29pt7/ux2ezieGR5zj9pgcQEdPzMxIYY3zm2MNQ8cELGe4ITQZNk0M9FVz8SQS0yqxWy8Mh20je5YnY32HTnipnYOByMvWkChaHY3JYqySSOR5EYRtImgKQdIJIYk3HS1gevLBVcoLiRooGJBmeVr4tlZBECw8cEVjPScOFpdyykjkEvEnWHRGzpqBPEYWtGLcifH6vCDEi1heTRQb3Mgo6x4XWSNtLqbqbA2PsIIPvwyARYyKkg3EsVuZvUzCSqkd72DMACwUdFW6rt0FwMILlFlkixdvFNPPla5fmMUcVWIVaNX9IliV9GpS3qkEA3UC43F+dr4qDcSmSRfyl+QI4AMp5jRLUUcte0zPKswiccJI0N7nUNFtVxvcqpvzHXDU5XCW0kXUMufnMsDi+Z4XwQtC+CFpZqKCRIopWW0c2vhm473DYK+wNxYm29sRDAkjpJFGAvJcyo44xEY51mLxh3CqRw2POM35keI+HK6Uk3uLRuoFrGQUNY0UiyRtpdTcGwNunIgg+8YZUMLGRBKm4neaZnLUSGSeQyOQBc25DkABYAeQAGBVCiwjZmY3Mq4lIQwQmx+TKS1Q/+4PqP+OOd2iPAJ0ezz4jPqLnz544pE7qi8W53sgsLXNsNInEuxrpjUeAwjJDSe0Zvcg4j6xkS6Y/fiVpXa88SFb8r4LQInOYy3Hs5e/f24cja0Tx0qPIjt+YSfK1jf6sT5SHONpamwTQL7W3Fv/UDxxGXqo1vPkFbWT1eY6qVdbqdMQ0qw0oCNRD3S3NrtsL471GmtKiA3znn8RUarXJWaLM5pZspnkqZoKiWGaIxPGY3MdyAVJRQtj4b/ZhKAKgCiwg1zTJO4nHavtPU0wy+SFkR5KOJ5GEMd2JLE3OjYc+6LDc4dOmrZgesVWoVII5y9m+VxJmWaTiND6NTrNGhUFOK0a2cryIBu1j1N8RViUVepkioDs3SK8lzyoqcuzUTymQLHEVuALXkN7WA22G3LE2RVdbCQRy1Nryj8lH+vHr+Ql57j1cSxPwfOV4b4pe7JZ1JXx1VLVlJIxSySxnhohidNNiuhRYb8vIdL3hUQJZl6yymxe4Mu9hDWrNTQTyQR07gf0aThB5Iypt3AvEJPO7WJseeI1cliQNesnSD3AbaVMiRBHPBSVEFLWLUuLzgflIh3URZGVrWI9XqeeJve4LC4tElgCF0Ms0Tz+k5tHUwxxN6DLKUCIQHWOJA6OFvZhdrA2ux2viJAyoQecLm7AjlFWYTtl9FQmm0pLUo00s2hWc7gKilgdKgHcDmffeajiOc3KQY8NBl5zMZ9mhqZWmZVVmVQwXYEqgUtYAbsRf34uRcotKGfM159QaYjPqNLKVkp4wwZFa4ETsLFgSu4G4tjGB+xJ85tv8AtAPKZ/LK1oMrrZI9Opa1dJZFcDa1wGBF/O22LWANRQekrBshI6xhlVMmbU9JJUqglWt9HeRFCGWPhGUqdIAvta45C9ueIsTSJC7WvGoFRQWnEeY05mqIayqpfRCJI1gjgkBiINkKH0cWZbWvq3354MpsCoN+t/7wzi5DHT9eUrS55LDlNDMiwiYySx6zChIUbbDTpvYAFiL+e5w8gNUjlEz2pgicdpM9nTLMsCsgEsc4ccKOxCyKBYaLLsfzbX63w0pqajRO5FMRsMtjravKBMqlXo+LIAoQOQGa1lAFibXAHK+K8xRXt1lhUMy3ihM0hlgqUrKyllVomNOsUMgMUw3TQfR00r+aRfcWv1xZlIIKg+ev95XnU3DEe8a0xeVUbLJKeanENnoSFSYHh6WJBW7nVd9d9zsLjnA2Hx79ZMXI8O3SfKwMbJhhhxTU/J09qo+aH7Vxhx4/Z/P+s3YE/tPlPrMSAjfHCM76tYRfmDguh5qDy8rjEl1ECecYVVSjgKm5tuB5e3CIghNzIMsFnYgWU2HtxHaWNtHGJSmQtYb4ccXVz3wxINFVLnVOkzRyyqjACwbYG58Tt05Yt4FRlzKLiVirTV8pNjEvbjtomkxUzhmZdLOpuFHWxHM9NuWNeFwbFsziwHKZsXjVRctM3J59JiOzOeNRTiZVVxpZGRuTIwsRcbj2+XXHUqJnFpx6dTIbxmvaiBaeemSiCQzFWI47lw6m4Otgbjl3bDrub4hwmuGza+kt4y2ItIM77RRVPowam0rAixACZu9GoNlJ07G5vqw1pFb67xNVVrXG0u1XbpmrHqlgQcWPhTxMxeOVLKtiLDTsvPf7QYih4ct/SM1/FcCc0/aynijniiy9EjnVVcGokY90kjvHoL8hbzJwGkxIJbbyhxlAIAijsvnjUU4mVFk7rIVYkAhhY7jcHzxZUTOtpXTfI15Ykz+NIpY6WmFPxl4cjmVpXMfMopIAVT12JO2+I8Mkgsb2kzWAHhFo0PbpTNDUtSI1VEFHF4rhWC7X4Y2DFbi9yBzsbAYjwNCt9JLjjQ21lSq7RUsq6ZaIsBI8iWqSrDiEFlZuEdQ1C42BF7eZYpsNm9ojVQ7iWIO2w4tRLJT6zNCaYKspRUgIUaR3GJbug6ied9sLgaAA7a/OAri5uN5Upe00ZgWnqaUVEUTMYDxTHJGGNyutVOpfIj7BaRpm91NusQqi1mGkT1VRE0upYeHFcfk1kYm3XvsCbnxtYeGLADa19ZWWXNe2k1L9ukNZDWeiHiRJoUcfumylQT+SvsCfbceGKOAcpW+/l/eXccZs1pRpu08SxVED0peCaUS6ROVdGAHJ+GQRfxXr1xI0jcEHUeUQrLYgjQyvU9p3AgWmQU8dO/FjUMXYydXdiBqNtrWAtcWxIUhqW1vImtsF0tJs17Q0s5eRqBRO9yzrO4jLnm3CA233tq9t8JabLoG09I2qI2ttZHW9oY5KKKkFOV4RLrJxrnU3rErwwCDvtfbxwLTIfNf2iaqpTLaD9oo5KOGmmpuI0HEEUolKFRI2o3UKQ1iBbfoPO5wyGLA7w4oKZSJaq+2Z10ckEPBkpFEcbGTiAoARpYaFve9iQRtf2hCjuCb3kmr7EDaU82zikmEhSgEUr37wqHKKx5ssdgBvuASQPC22JKjD+LT0kTUTfLLw7XxLP6VHRhKoDZ+MTGG0aC/C0De19tVrnEOC1spbT0k+OoNwNZkycXzNedwxFyAOZ/zfCZgouZJVLGwmp7IhVmGkX7rAuept0HQbY5WIqtUHlOnh6aofOfQQHk9XYW288c46ToAkypx0D95irDYhkP22w5atMtL4qBtaWM7bksASelxzwo+Gw5SZKgqTcX2uLbj44VrxZiN5dpqsN5W54ja0AwMma2GIExTmcwUE8gN8SEgTPi+cVXFmkfxO3sGwx6KgmSmFnna756hMpYulMMEIYIQwQhghDBCGCEMEIYIQwQhghDBCGCEMEIYIQwQhghDBCGCEMEIYIQwQhghL1M6opLdbAn4m3/Tjm16uc2G06FCllFzvNLQ0Drw5eIiiwcRrdnsejbAKSD1P3YzOwAsTNKg32m6oK3YKOlsY2HObEMdCmSQXZQT588Qlysy7GQQZfA97Iw6Hc4dzLOPUkq5TChuEF/PfCzGRNRm3nvCUPcbdbDADKyLGRySYYivMX2xzayMFPl7WPIe7n7hjRQUZxeUV2OQ2nzV4SB5Y7iVUbQGcN6LLvI8WyqGCEMEIYIQwQhghDBCGCEMEIYIQwQhghDBCGCEMEIYIQwQhghDBCGCEMEIYIQwQmt7JZaspswuLsRfy0j+ZxwK7ELpO7SW51mvmy8IEUD1mA93P+WMiteaWAAhnULU7rMvqv3GHg3Q+8D4+3Fqm4tKjobx5ltdrUW8OY/z54rK2mhDcRkj6f54jaSMjmqhvvt18uWEBIkxIua2N223t5/5/wxbk6SGYSpVZmZbiM2X85/5DxP2YeW28RN9pjq2sjkldbApF3fHfmx9vn5HGmktheZarXNpRioxe53GvTblyF/sxaJWZ62UpIEZFILW2B8eXMHF64hxpvKWoIddp5P2XlVWbQdKgsfyi3sBfYBTjSta++kzNSA21iS6fot9IfgxfKtOk81J+i30h+DBYwusNSfot9IfgwWMLrDUn6LfSH4MFjC6w1J+i30h+DBYwusNSfot9IfgwWMLrDUn6LfSH4cLWF1hqT9FvpD8OHr+v8xXENSfot9Ifhwa/r/MLiGpP0W+kPw4Nf1/mFxDUn6LfSH4cGv6/zC4hqT9FvpD8ODX9f5hcQ1J+i30h+HBr+v8AMNJpco7C1lSiyRUzmNxdXaVFBHjvv9WKWrqpsT7S5aDMLgStF2WmasNEsZadTZrSDSNgxJbRyAP8sPijJn5frzi4Xiy2kfabs5JQSCOojILDUrLICrDkbHQOR5ggHl4jDp1A4uP17xVKeQ6iJ9Sfot9IfhxZr+v8yu4hqT9FvpD8ODX9f5hcQ1J+i30h+HBr+v8AMLiGpP0W+kPw4Nf1/mFxDUn6LfSH4MGsNJv/AJO07yeaSfxJjgYn4J26B8U2dZDd09p+zGFJpaNarL1liaNx3WFj0PiCPAg7g4tBsbyNrzGGOooSVZGlj5rJGL9eq8xt9mLdGkQxWRntigF2Nj0BBBHu9uDhx8WKKjO5ZiBAh8y2w/xxPKBvKy5O0lTLHteVyx8PzR7sLMOUYUmXc2k4UGlLa22X2nr/AD92IAXMmdBPnuQuRJY9Tvf+fvxtEyGbXIspuS8gDL3tIPO5tuenIWxYi85S7W0Es5rQ6BxIwoVE3UC2wudrDniTrziRuRl5btT7d4tHt5kr/PEv4ZHZpmKjsfJINRZFbw3+sgffiVFmTfaRqhX2mepsjmklMSr3l9Yk90dNzjVxVteZuGb2jIdkWYsqTxM6esgJ29u38sLi9RJcLzienyyV5hTpGTMW0hBzv9lrb35W35YmWAFzIBCTYTbf9lUqmNJaumimlvw4iSS1hcgbAm3WwOM/eRyGk0d1PMyCo+S6pjU8SemWS6hI+Ju2pwtySBYb7bG522JwxiVOwMXdiNzIs/8Ak0qaOklqZpYrR6e4mpidTqnMqAPWv1w0xCs2UCJsMVW5MuZX8kdXMquZqdUYXBVzJceVl0n44i2KUcoxhSecT9muws9akkqyQxwxOyPJIxFioDE2AOwBBuSBib11SwkUoFtY7f5JZ2j4lNU09QP9kkA26Bt1v7SMQGKF7EWkzhTbQxF2a7CVVcZBHw0MT8NxKxUqw5iwUny+OLHrqm8rSgzRz/2TVXpAgEkZHDEjyWOlbsyhR1ZjpJ6beG16+9La9pPupva8X9nPk5qqwuVKJEjsnEe9mKkqdCgEmxHPYdL3BxJ8QqyK4dmM+sfJlk7UsMsZqo6lQ/dMb6gmwutrkLvvYeOMdZsxva02UVyi17zKUuW1jZ5WVFGYbxuEdZmIDKyLt3QT0vfxA58sXFk4QVpXlbiFllL5UssrKmso45DDrlDLFHGTpWxUsS7AEk3G9hso28Xh3RVJ6SFdHZgJUh+SaTUI3rKVZiL8IEs1vYbH6sSOKG4GkiML1MQZ92GqqSeGGQIeMwSORW/JkkgWJIBU7jmPZexxaldWBPSVtQZSBHknyQ1qxO5eIsqkrGhLMx6LcqoF/G9sV96S9pZ3VrbyeH5Gqsx6mmhV7bJ3iPYWtt7gcLva32h3Q23nzuspmikeOQaXRijDwINiPiMaQbi4mYqQbGfQewLgPTf7WtfipP8A5ccOuLpOzS+KfRJqW5B8MYBoZrO0ZwLti2QlariwR7xc9IrcwMSkCJE1EijkBgkgJna5w0gVeQwRxFmshdiw5L3F9p5n3fyOLUXW0qdpj3j0TWHK/wBv+GNMz8pteztmfVfcIV92pfu+vFtPeVVdpNn7W3HQA/WcKpvCntLj7Up09ItvobYs/hkP4pQ7IE8OQEnaTa/sGI09pKrvGWXRaTKerSEn4C2JLzkGO0QU8lNS1EsjTtrfVdSjW3bVzA3ta2LgS4sOUqICG5k/Z3tFTRZvHOWHCZNDOQQFYiwY3HLYAnoD5YKlNjTtJU3UPeb/ALW9mZ6jM8vqYrGKIjiHUBp0vr5XudQNtr+eM1OoAjKZoqIS6kTL/LhnEEjU8CFXljYs5G+gEAaSfE87eQvzGLcKpF2leIYGwmz+Vz+qan/l/wB9HinD/aCW1/szOPkg/qmn9sv99Jh4j7Q/rlCh9mJ867I5PmVVTVMFOY46SWVtbybaj3QwUgFjsoB6cxfnjQ7U1IJ3lCLUYEDafQfkoyuOmp5446lKm051MilVVtCArck6tgDcbb4z12LEEi0voqFWwMzPY8f/ABHW+yX+OPFtT7AfL85XT+1Mt/LB2qq6KWBaaXhhkZmsisSQbDdlP1YjhqauDmEdeoykWmuzu8OUzlDYrSuQRsb8MnVt1vvilNagv1lx0TSZL5BB/Rqn+1H8Axfi/iEowvwmVMi/+Z6n2P8AwJgf7AQX7Yy38qvpHp+W+iLqnHFMYsDv3L3vtYC53wqGXI2bbSSrZswy7ylB2WmjzKmqswrIFqJJVKRorMXKhV0iwAUWsCbEC/niRqAoVQaSIpkOGYxl8vQ/oUH/ABA/upMRwnxmPE/BNDVuRkjEEgihuCDYg8DnfFQ+1+f5yw/Z/L8oh+QuZmopgzFrTkC5vYcOM2F+Qvv7zizFABxbpIYY3TWfKflD/rKr/tWxsofZiZavxmPuzEuhadv0Z1v7NVj9uOTUF0M6KfEJ9jMeOfNcENsTEjOZDcYcJQkTww4RRmSGx54cBEVUCi7bu+y+XnhgQJiitABEa8oxv5sRv8B9pxopjnKKh5TL1qAysD1tiyVCO8uqlpJO+SY2Fw1vzWPdNh7Df2YmjAGRdcw0jXOKunI70liwsLAke3l0viTFTreQQMOUlhzGAxLEJb3Xhg6TvZbHpztvbEsy2teLK172nmW1MMQYa9ySx2O3TwwlIA3jcMeUry55HDLYktHINVwDdW9nUEW5YM4BhkJEizJaKca2frYlbg39lueJLUCm4MiUYixEo9haimTNoTwnMYJVAQXYPpIDlRc8/hsdrbX1Qxp7yqllFSfYs17GUNRLJLKrl5La7TyKDYADuhwOQHTGJarAWH4CbSineYn5Qfk1pYKR6ikDRtEAxUsXVluAfWJIIvcb22tbe4vpV2ZrNzlFWitswjyTtvllfRMlVKIw6jixnUGDAhu7Yd6zAEEX/liHCqI2gk+KjrrOOy3bfKqalWJJWijRnCK4Z5CCxOohVNtRJIHhblywPSqM1yIJVpgbyPsT21y6CJqb0iyxuxSSRCmtXYyeGxUsV3te1wN9nUo1Cc1oqdVBpeV+x3ajKaF5aaGeThuxl4so7mo2XQpCA2AUbkb+Jw6lOq4DERJUpqcoMqZTmeW0+aVFb6eGEikBOE9gXIJ7wBBA0jp+d5YbLUNMLliVkDlrxV8rObUVcsc0FUHkjGjhcNhqDEXOogAW8OuJ4dXQ2IkMQyMLgzQ9jPlDpJqRaatcRuqcJtYOiRbab6hsCV5g23vbFdWgwa6yynWVls097G59lGXekRQ1TlCyuWkFwSQRpTSgJ0hRc2/OG53wVEqvYkRo9NLgGUctzrKkzSavFa3eW2hoXA1EaTY6L2AUdOvPEmSpwwlpEPTz5rxnnPbfLvSqarSp1mIPGyLG3qSabvcgeqVBtvcXsL2xBaNTKVt+hJNWS4N5H2u7S5U8lPWGoeWWnJaOOH88mxAfUvdAI8R154dOnV1W28HqU9GvtIflAzzLcxpY0FcsREiuPybMeRUhlsCLByfdgopURvhiqsjrvGc/a/K2ojSemgAwcDXw3vbRo1W0++2IinUzZreckalPLlvFHyc9oMuy6meN60OzyFz+ScW2Cgcj0W/vxOslR2vaQouiLa8zXaPLMtqqqacZqqcRtWn0aRrX6XuL/DFqPUVQMvvK3WmzXzSpQwMKdxaxvqX6jjCRcTXefZKSrEkaSDk6q/xF/wCeOfbW03DWSEg4IESvLcYcVpSnbDEVpSeEud8OKIa2cLxJyLhe5GD1bl9v1A4moubSJNtZl9TAb7k7k9STvf3nGsC0zTPVc35W/TlhQk9VF+Tve5O/w5+4cvj44ITRhRYA7i3K2HIxFTJaNXGx4vw2It9eFJSSmclSf0yR7uX2uPhhwMjzz8w+0YRjEpq+mI+bj6sEJreyfaaPLauSWSMsky6Cy2LoVPMXO4OxIv0HhbGhVNVMt9RKCwptfrPc8gyWqqJKg10yGRtbJwGY3POx0ffi1DWVcuX3lbcNjfNPe1vbqE0SZfQiTgqqo0suzFVsbAc9yNyQNrgDfYp0TnztI1K4y5FnzvGuZIYIQwQhghDBCGCEMEIYIQwRyWlK601+rqGr2X35eWEdoCNZKylubRE7EXAsDfkbE9P5eeIZW6yzMs6GZ09tPBIFybC3UqRufJfrwZW6wzLK8tXTm1oiLC3iL2G5F99wfj5DDAbrFdZJFXU4YtwTzBAvcC1/PzH0R4nCs3WPMsXVkis5ZAVU8h4bb/XiQBAkCReOZ6qtIIWmqlB8Kd9x5kqT9eOZZevtOn4unvNfkvbieCnSFstq2KAi4jYC1yQLaOgNvdihqCk3ze0vWswHw+8uL8oko/7rrPoN+DEe7r972kjiCf4feD/KJKf+66z6Df8A88Hd1+97Rcc/d95Ae3cv/wBsrP3bfgw+7r972hx2+77wft3LoIGWVgJHPht+DBwF+97RcY/d95n82zuebhKtBVqkY5cJySx/OPc8PtOLERV5+0rd2bl7yhPWVJFlo6of8h/w4s8PX2kPF0il6GoJuaWq/cP+HCsvX2ju3T3l1hOSb0dVbRoA4L7bc/V8cOy9faLxdPeXlr57D+g1e3/4X/Dg8PX2h4unvKSGoEYT0Oq2YNfgv0JP6OCydfaHi6e87iknGgehVVl6cF99v93B4evtDxdPee1bTyKB6FVi3Xgv+HBZevtC7dPeUZaSpIA9Eqtt/wDQPz+jhWXr7R5m6e8mrYqiRSPQ6oHVqB4D7bb/AJuLabqjXv7SqorOtre8o/NdT+y1X7h/w40d5SZu7PPPmup/ZKr9w/4cHeUh3Z4fNdT+yVX7h/w4feUh3Z4fNdT+y1X7h/w4Xekh3Z4fNdT+yVX7h/w4O8pDuzw+a6n9kqv3D/hwd5SHdnh811P7LVfuH/Dg7ykO7PD5rqf2Wq/cP+HD7ykO7PD5rqf2Wq/cP+HC7ykO7PD5rqf2Wq/cP+HD7ykO7PD5sqf2Wp/cP+HC71Tj7q8Pmyp/Zan9w/4cHeqcO6vD5sqf2Wp/cP8Ahwd6pw7q8Pmyp/Zan9w/4cHekh3V4fNlT+y1P7h/w4O8pDurw+bKn9lqf3D/AIcHeUh3V4fNdT+y1P7h/wAODvKQ7q8/V8R+04506RnKHvN7B/PBFJcEJFTG6jBCS4ISKQ95ffghJcEIYIQwQhghDBCGCEMEJ+bs/wAymFVUASyACaQABzb1z545zMbnXrPoOEw9I0EJUbDkOkXnNJ/10v02+/BmPWX92o/cH0EPnSf9dL9Nvvwix6w7tR+4PoJ786T/AK6X6bffgzHrDu1H7g+gh86T/rpfpt9+DMesO7UfuD6CeHNJ/wBdL9NvvwZj1h3aj9wfQQGaT/rpfpt9+DMesO7UfuD6Ce/Ok/66X6bffgzHrDu1H7g+gh86T/rpfpt9+DMesO7UfuD6CefOk/66X6bffgzHrDu1H7g+gh86T/rpfpt9+HmPWLu1H7g+gh86T/rpfpt9+FmPWHdqP3B9BND8n+YStmNMrSyMC5uC5I9U9L4spsc41/Vpg7UoUlwjlVAOnIdRPqPaCrkWSyu6jSvJiPzT543Tw88irJNDd9/VB9Y/pJ5+eCE9kq5BPKNbWAlIGo22Q2+GCEpmtk0k8R7+Oo/7Pn5n44IS5R1TtMgLsRohNixIuVW59pwQlGavlBNpHGyn1j1Zr9cEI+tcKTuSq3J3PqjBCf/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eaLnBrk="1" hangingPunct="1">
              <a:spcBef>
                <a:spcPct val="0"/>
              </a:spcBef>
              <a:buClrTx/>
              <a:buFontTx/>
              <a:buNone/>
            </a:pPr>
            <a:endParaRPr lang="en-US" altLang="en-US" sz="1800"/>
          </a:p>
        </p:txBody>
      </p:sp>
      <p:pic>
        <p:nvPicPr>
          <p:cNvPr id="101392" name="Picture 16" descr="Man using smartphone"/>
          <p:cNvPicPr>
            <a:picLocks noChangeAspect="1" noChangeArrowheads="1"/>
          </p:cNvPicPr>
          <p:nvPr/>
        </p:nvPicPr>
        <p:blipFill rotWithShape="1">
          <a:blip r:embed="rId5">
            <a:extLst>
              <a:ext uri="{28A0092B-C50C-407E-A947-70E740481C1C}">
                <a14:useLocalDpi xmlns:a14="http://schemas.microsoft.com/office/drawing/2010/main" val="0"/>
              </a:ext>
            </a:extLst>
          </a:blip>
          <a:srcRect r="10983"/>
          <a:stretch/>
        </p:blipFill>
        <p:spPr bwMode="auto">
          <a:xfrm>
            <a:off x="6660232" y="2795741"/>
            <a:ext cx="1581149" cy="1418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9" name="Picture 11" descr="Image result for president vote rigging donald tru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1079697"/>
            <a:ext cx="2723580" cy="153279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81C6BB73-0818-A9F9-8E03-B738A3DC1E99}"/>
              </a:ext>
            </a:extLst>
          </p:cNvPr>
          <p:cNvSpPr>
            <a:spLocks noGrp="1"/>
          </p:cNvSpPr>
          <p:nvPr>
            <p:ph type="ftr" sz="quarter" idx="11"/>
          </p:nvPr>
        </p:nvSpPr>
        <p:spPr/>
        <p:txBody>
          <a:bodyPr/>
          <a:lstStyle/>
          <a:p>
            <a:pPr>
              <a:defRPr/>
            </a:pPr>
            <a:r>
              <a:rPr lang="en-US" altLang="zh-TW"/>
              <a:t>ENGG1000 khw, 2022-23 term2</a:t>
            </a:r>
          </a:p>
        </p:txBody>
      </p:sp>
      <p:sp>
        <p:nvSpPr>
          <p:cNvPr id="4" name="Slide Number Placeholder 3">
            <a:extLst>
              <a:ext uri="{FF2B5EF4-FFF2-40B4-BE49-F238E27FC236}">
                <a16:creationId xmlns:a16="http://schemas.microsoft.com/office/drawing/2014/main" id="{53ABBDF1-1693-1FE2-6B7D-F0A81B74768A}"/>
              </a:ext>
            </a:extLst>
          </p:cNvPr>
          <p:cNvSpPr>
            <a:spLocks noGrp="1"/>
          </p:cNvSpPr>
          <p:nvPr>
            <p:ph type="sldNum" sz="quarter" idx="12"/>
          </p:nvPr>
        </p:nvSpPr>
        <p:spPr/>
        <p:txBody>
          <a:bodyPr/>
          <a:lstStyle/>
          <a:p>
            <a:pPr>
              <a:defRPr/>
            </a:pPr>
            <a:fld id="{38868AFE-E33C-47E6-819B-5F97CA201F7B}" type="slidenum">
              <a:rPr lang="en-US" altLang="zh-TW" smtClean="0"/>
              <a:pPr>
                <a:defRPr/>
              </a:pPr>
              <a:t>3</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1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TW" b="1">
                <a:solidFill>
                  <a:srgbClr val="663300"/>
                </a:solidFill>
                <a:ea typeface="標楷體" pitchFamily="65" charset="-128"/>
              </a:rPr>
              <a:t>Living in the IT Era</a:t>
            </a:r>
          </a:p>
        </p:txBody>
      </p:sp>
      <p:sp>
        <p:nvSpPr>
          <p:cNvPr id="52227" name="Rectangle 3"/>
          <p:cNvSpPr>
            <a:spLocks noGrp="1" noChangeArrowheads="1"/>
          </p:cNvSpPr>
          <p:nvPr>
            <p:ph type="body" idx="1"/>
          </p:nvPr>
        </p:nvSpPr>
        <p:spPr/>
        <p:txBody>
          <a:bodyPr/>
          <a:lstStyle/>
          <a:p>
            <a:pPr eaLnBrk="1" hangingPunct="1"/>
            <a:r>
              <a:rPr lang="en-US" altLang="zh-TW" sz="2400">
                <a:ea typeface="標楷體" pitchFamily="65" charset="-128"/>
              </a:rPr>
              <a:t>"More time" means "More life"?</a:t>
            </a:r>
          </a:p>
          <a:p>
            <a:pPr eaLnBrk="1" hangingPunct="1"/>
            <a:endParaRPr lang="en-US" altLang="zh-TW" sz="2400">
              <a:ea typeface="標楷體" pitchFamily="65" charset="-128"/>
            </a:endParaRPr>
          </a:p>
          <a:p>
            <a:pPr eaLnBrk="1" hangingPunct="1"/>
            <a:r>
              <a:rPr lang="en-US" altLang="zh-TW" sz="2400">
                <a:ea typeface="標楷體" pitchFamily="65" charset="-128"/>
              </a:rPr>
              <a:t>Is my digital information safe?</a:t>
            </a:r>
          </a:p>
          <a:p>
            <a:pPr eaLnBrk="1" hangingPunct="1"/>
            <a:endParaRPr lang="en-US" altLang="zh-TW" sz="2400">
              <a:ea typeface="標楷體" pitchFamily="65" charset="-128"/>
            </a:endParaRPr>
          </a:p>
          <a:p>
            <a:pPr eaLnBrk="1" hangingPunct="1"/>
            <a:r>
              <a:rPr lang="en-US" altLang="zh-TW" sz="2400">
                <a:ea typeface="標楷體" pitchFamily="65" charset="-128"/>
              </a:rPr>
              <a:t>Are Information Technologies serving me or driving me?</a:t>
            </a:r>
          </a:p>
          <a:p>
            <a:pPr eaLnBrk="1" hangingPunct="1"/>
            <a:endParaRPr lang="en-US" altLang="zh-TW" sz="2400">
              <a:ea typeface="標楷體" pitchFamily="65" charset="-128"/>
            </a:endParaRPr>
          </a:p>
          <a:p>
            <a:pPr eaLnBrk="1" hangingPunct="1"/>
            <a:r>
              <a:rPr lang="en-US" altLang="zh-TW" sz="2400">
                <a:ea typeface="標楷體" pitchFamily="65" charset="-128"/>
              </a:rPr>
              <a:t>What kind of freedom do we enjoy?</a:t>
            </a:r>
          </a:p>
          <a:p>
            <a:pPr eaLnBrk="1" hangingPunct="1"/>
            <a:endParaRPr lang="en-US" altLang="zh-TW" sz="2400">
              <a:ea typeface="標楷體" pitchFamily="65" charset="-128"/>
            </a:endParaRPr>
          </a:p>
          <a:p>
            <a:pPr eaLnBrk="1" hangingPunct="1"/>
            <a:r>
              <a:rPr lang="en-US" altLang="zh-TW" sz="2400">
                <a:ea typeface="標楷體" pitchFamily="65" charset="-128"/>
              </a:rPr>
              <a:t>How do you think of the “</a:t>
            </a:r>
            <a:r>
              <a:rPr lang="en-US" altLang="zh-HK" sz="2400"/>
              <a:t>Remembering” feature of FB?</a:t>
            </a:r>
          </a:p>
          <a:p>
            <a:pPr lvl="1" eaLnBrk="1" hangingPunct="1"/>
            <a:r>
              <a:rPr lang="en-US" altLang="zh-TW" sz="1900">
                <a:ea typeface="標楷體" pitchFamily="65" charset="-128"/>
              </a:rPr>
              <a:t>Why and how do people care about the afterlife of a social account?</a:t>
            </a:r>
          </a:p>
        </p:txBody>
      </p:sp>
      <p:sp>
        <p:nvSpPr>
          <p:cNvPr id="2" name="Footer Placeholder 1">
            <a:extLst>
              <a:ext uri="{FF2B5EF4-FFF2-40B4-BE49-F238E27FC236}">
                <a16:creationId xmlns:a16="http://schemas.microsoft.com/office/drawing/2014/main" id="{E34E9B18-73D5-CDBA-5727-F83A0DD95E1C}"/>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52FA6BFA-EF63-ADBF-3206-0838D88660A0}"/>
              </a:ext>
            </a:extLst>
          </p:cNvPr>
          <p:cNvSpPr>
            <a:spLocks noGrp="1"/>
          </p:cNvSpPr>
          <p:nvPr>
            <p:ph type="sldNum" sz="quarter" idx="12"/>
          </p:nvPr>
        </p:nvSpPr>
        <p:spPr/>
        <p:txBody>
          <a:bodyPr/>
          <a:lstStyle/>
          <a:p>
            <a:pPr>
              <a:defRPr/>
            </a:pPr>
            <a:fld id="{38868AFE-E33C-47E6-819B-5F97CA201F7B}" type="slidenum">
              <a:rPr lang="en-US" altLang="zh-TW" smtClean="0"/>
              <a:pPr>
                <a:defRPr/>
              </a:pPr>
              <a:t>30</a:t>
            </a:fld>
            <a:endParaRPr lang="en-US" altLang="zh-TW"/>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zh-HK"/>
              <a:t>Contemporary Developments</a:t>
            </a:r>
            <a:endParaRPr lang="en-US" altLang="zh-TW"/>
          </a:p>
        </p:txBody>
      </p:sp>
      <p:sp>
        <p:nvSpPr>
          <p:cNvPr id="54275" name="Rectangle 3"/>
          <p:cNvSpPr>
            <a:spLocks noGrp="1" noChangeArrowheads="1"/>
          </p:cNvSpPr>
          <p:nvPr>
            <p:ph type="body" idx="1"/>
          </p:nvPr>
        </p:nvSpPr>
        <p:spPr>
          <a:xfrm>
            <a:off x="457200" y="1600200"/>
            <a:ext cx="8686800" cy="4530725"/>
          </a:xfrm>
        </p:spPr>
        <p:txBody>
          <a:bodyPr/>
          <a:lstStyle/>
          <a:p>
            <a:pPr eaLnBrk="1" hangingPunct="1"/>
            <a:r>
              <a:rPr lang="en-US" altLang="zh-HK" sz="2800" dirty="0"/>
              <a:t>Cloud Computing</a:t>
            </a:r>
          </a:p>
          <a:p>
            <a:pPr lvl="1" eaLnBrk="1" hangingPunct="1"/>
            <a:r>
              <a:rPr lang="en-US" altLang="zh-HK" sz="2300" dirty="0"/>
              <a:t>Infrastructure, Platform, Software as a Service</a:t>
            </a:r>
          </a:p>
          <a:p>
            <a:pPr lvl="1" eaLnBrk="1" hangingPunct="1"/>
            <a:r>
              <a:rPr lang="en-US" altLang="zh-HK" sz="2300" dirty="0"/>
              <a:t>Ref: </a:t>
            </a:r>
            <a:r>
              <a:rPr lang="en-US" altLang="zh-TW" sz="2300" dirty="0">
                <a:hlinkClick r:id="rId2"/>
              </a:rPr>
              <a:t>http://en.wikipedia.org/wiki/Cloud_computing</a:t>
            </a:r>
            <a:endParaRPr lang="en-US" altLang="zh-HK" sz="2300" dirty="0"/>
          </a:p>
          <a:p>
            <a:pPr lvl="1" eaLnBrk="1" hangingPunct="1"/>
            <a:endParaRPr lang="en-US" altLang="zh-HK" sz="2300" dirty="0"/>
          </a:p>
          <a:p>
            <a:pPr eaLnBrk="1" hangingPunct="1"/>
            <a:r>
              <a:rPr lang="en-US" altLang="zh-HK" sz="2800" dirty="0"/>
              <a:t>Artificial Intelligence</a:t>
            </a:r>
          </a:p>
          <a:p>
            <a:pPr lvl="1" eaLnBrk="1" hangingPunct="1"/>
            <a:r>
              <a:rPr lang="en-US" altLang="zh-HK" sz="2300" dirty="0"/>
              <a:t>Deep learning enables a lot of computer applications that </a:t>
            </a:r>
            <a:r>
              <a:rPr lang="en-US" altLang="zh-HK" sz="2300"/>
              <a:t>previously can only </a:t>
            </a:r>
            <a:r>
              <a:rPr lang="en-US" altLang="zh-HK" sz="2300" dirty="0"/>
              <a:t>be achieved by human</a:t>
            </a:r>
            <a:endParaRPr lang="en-US" altLang="zh-TW" sz="2300" dirty="0"/>
          </a:p>
          <a:p>
            <a:pPr lvl="1" eaLnBrk="1" hangingPunct="1"/>
            <a:endParaRPr lang="en-US" altLang="zh-TW" sz="2300" dirty="0"/>
          </a:p>
          <a:p>
            <a:pPr eaLnBrk="1" hangingPunct="1"/>
            <a:r>
              <a:rPr lang="en-US" altLang="zh-TW" sz="2800" dirty="0"/>
              <a:t>Big Data</a:t>
            </a:r>
          </a:p>
          <a:p>
            <a:pPr lvl="1" eaLnBrk="1" hangingPunct="1"/>
            <a:r>
              <a:rPr lang="en-US" altLang="zh-TW" sz="2300" dirty="0"/>
              <a:t>Data mining and applications</a:t>
            </a:r>
          </a:p>
        </p:txBody>
      </p:sp>
      <p:sp>
        <p:nvSpPr>
          <p:cNvPr id="2" name="Footer Placeholder 1">
            <a:extLst>
              <a:ext uri="{FF2B5EF4-FFF2-40B4-BE49-F238E27FC236}">
                <a16:creationId xmlns:a16="http://schemas.microsoft.com/office/drawing/2014/main" id="{1EB41A53-BDB4-6284-35E7-59B2449C7B57}"/>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8957FDEE-91B2-6505-17BC-9022945D288E}"/>
              </a:ext>
            </a:extLst>
          </p:cNvPr>
          <p:cNvSpPr>
            <a:spLocks noGrp="1"/>
          </p:cNvSpPr>
          <p:nvPr>
            <p:ph type="sldNum" sz="quarter" idx="12"/>
          </p:nvPr>
        </p:nvSpPr>
        <p:spPr/>
        <p:txBody>
          <a:bodyPr/>
          <a:lstStyle/>
          <a:p>
            <a:pPr>
              <a:defRPr/>
            </a:pPr>
            <a:fld id="{38868AFE-E33C-47E6-819B-5F97CA201F7B}" type="slidenum">
              <a:rPr lang="en-US" altLang="zh-TW" smtClean="0"/>
              <a:pPr>
                <a:defRPr/>
              </a:pPr>
              <a:t>31</a:t>
            </a:fld>
            <a:endParaRPr lang="en-US" altLang="zh-TW"/>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zh-TW"/>
              <a:t>References and Further Readings</a:t>
            </a:r>
          </a:p>
        </p:txBody>
      </p:sp>
      <p:sp>
        <p:nvSpPr>
          <p:cNvPr id="55299" name="Rectangle 3"/>
          <p:cNvSpPr>
            <a:spLocks noGrp="1" noChangeArrowheads="1"/>
          </p:cNvSpPr>
          <p:nvPr>
            <p:ph type="body" idx="1"/>
          </p:nvPr>
        </p:nvSpPr>
        <p:spPr>
          <a:xfrm>
            <a:off x="457200" y="1600200"/>
            <a:ext cx="8435975" cy="4530725"/>
          </a:xfrm>
        </p:spPr>
        <p:txBody>
          <a:bodyPr/>
          <a:lstStyle/>
          <a:p>
            <a:pPr eaLnBrk="1" hangingPunct="1">
              <a:lnSpc>
                <a:spcPct val="90000"/>
              </a:lnSpc>
            </a:pPr>
            <a:r>
              <a:rPr lang="en-US" altLang="zh-TW" sz="1600" dirty="0"/>
              <a:t>Misty E. </a:t>
            </a:r>
            <a:r>
              <a:rPr lang="en-US" altLang="zh-TW" sz="1600" dirty="0" err="1"/>
              <a:t>Vermaat</a:t>
            </a:r>
            <a:r>
              <a:rPr lang="en-US" altLang="zh-TW" sz="1600" dirty="0"/>
              <a:t> and Susan L. </a:t>
            </a:r>
            <a:r>
              <a:rPr lang="en-US" altLang="zh-TW" sz="1600" dirty="0" err="1"/>
              <a:t>Sebok</a:t>
            </a:r>
            <a:r>
              <a:rPr lang="en-US" altLang="zh-TW" sz="1600" dirty="0"/>
              <a:t>, “Introducing Today’s Technologies: Computers, Devices, and the Web," </a:t>
            </a:r>
            <a:r>
              <a:rPr lang="en-US" altLang="zh-TW" sz="1600" i="1" dirty="0"/>
              <a:t>Discovering Computers </a:t>
            </a:r>
            <a:r>
              <a:rPr lang="en-US" altLang="zh-HK" sz="1600" i="1" dirty="0"/>
              <a:t>2016: Tools, Apps, Devices, and the Impact of Technology</a:t>
            </a:r>
            <a:r>
              <a:rPr lang="en-US" altLang="zh-HK" sz="1600" dirty="0"/>
              <a:t>, Course Technology, </a:t>
            </a:r>
            <a:r>
              <a:rPr lang="en-US" altLang="en-US" sz="1600" dirty="0"/>
              <a:t>Shelly Cashman series, 2015.</a:t>
            </a:r>
            <a:endParaRPr lang="en-US" altLang="zh-HK" sz="1600" i="1" dirty="0"/>
          </a:p>
          <a:p>
            <a:endParaRPr lang="en-US" altLang="en-US" sz="1600" dirty="0"/>
          </a:p>
          <a:p>
            <a:r>
              <a:rPr lang="en-US" altLang="zh-HK" sz="1600" dirty="0"/>
              <a:t>Wikipedia contributors, "Internet," </a:t>
            </a:r>
            <a:r>
              <a:rPr lang="en-US" altLang="zh-HK" sz="1600" i="1" dirty="0"/>
              <a:t>Wikipedia, The Free </a:t>
            </a:r>
            <a:r>
              <a:rPr lang="en-US" altLang="zh-HK" sz="1600" i="1" dirty="0" err="1"/>
              <a:t>Encyclopedia,</a:t>
            </a:r>
            <a:r>
              <a:rPr lang="en-US" altLang="zh-HK" sz="1600" dirty="0" err="1">
                <a:hlinkClick r:id="rId3"/>
              </a:rPr>
              <a:t>https</a:t>
            </a:r>
            <a:r>
              <a:rPr lang="en-US" altLang="zh-HK" sz="1600" dirty="0">
                <a:hlinkClick r:id="rId3"/>
              </a:rPr>
              <a:t>://en.wikipedia.org/w/</a:t>
            </a:r>
            <a:r>
              <a:rPr lang="en-US" altLang="zh-HK" sz="1600" dirty="0" err="1">
                <a:hlinkClick r:id="rId3"/>
              </a:rPr>
              <a:t>index.php?title</a:t>
            </a:r>
            <a:r>
              <a:rPr lang="en-US" altLang="zh-HK" sz="1600" dirty="0">
                <a:hlinkClick r:id="rId3"/>
              </a:rPr>
              <a:t>=</a:t>
            </a:r>
            <a:r>
              <a:rPr lang="en-US" altLang="zh-HK" sz="1600" dirty="0" err="1">
                <a:hlinkClick r:id="rId3"/>
              </a:rPr>
              <a:t>Internet&amp;oldid</a:t>
            </a:r>
            <a:r>
              <a:rPr lang="en-US" altLang="zh-HK" sz="1600" dirty="0">
                <a:hlinkClick r:id="rId3"/>
              </a:rPr>
              <a:t>=677501313</a:t>
            </a:r>
            <a:r>
              <a:rPr lang="en-US" altLang="zh-HK" sz="1600" dirty="0"/>
              <a:t> (accessed August 25, 2015).</a:t>
            </a:r>
          </a:p>
          <a:p>
            <a:endParaRPr lang="en-US" altLang="en-US" sz="1600" dirty="0"/>
          </a:p>
          <a:p>
            <a:r>
              <a:rPr lang="en-US" altLang="zh-HK" sz="1600" dirty="0"/>
              <a:t>Wikipedia contributors, "Charles K. Kao," </a:t>
            </a:r>
            <a:r>
              <a:rPr lang="en-US" altLang="zh-HK" sz="1600" i="1" dirty="0"/>
              <a:t>Wikipedia, The Free Encyclopedia,</a:t>
            </a:r>
            <a:r>
              <a:rPr lang="en-US" altLang="zh-HK" sz="1600" dirty="0"/>
              <a:t> </a:t>
            </a:r>
            <a:r>
              <a:rPr lang="en-US" altLang="zh-HK" sz="1600" dirty="0">
                <a:hlinkClick r:id="rId4"/>
              </a:rPr>
              <a:t>https://en.wikipedia.org/w/index.php?title=Charles_K._Kao&amp;oldid=674425768</a:t>
            </a:r>
            <a:r>
              <a:rPr lang="en-US" altLang="zh-HK" sz="1600" dirty="0"/>
              <a:t> (accessed August 25, 2015).</a:t>
            </a:r>
            <a:endParaRPr lang="en-US" altLang="en-US" sz="1600" dirty="0"/>
          </a:p>
        </p:txBody>
      </p:sp>
      <p:sp>
        <p:nvSpPr>
          <p:cNvPr id="2" name="Footer Placeholder 1">
            <a:extLst>
              <a:ext uri="{FF2B5EF4-FFF2-40B4-BE49-F238E27FC236}">
                <a16:creationId xmlns:a16="http://schemas.microsoft.com/office/drawing/2014/main" id="{EB1B3B18-0524-B1BF-3B32-D49EE3787FFE}"/>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0DD81320-C39B-A43A-65FC-8B0E342C20F9}"/>
              </a:ext>
            </a:extLst>
          </p:cNvPr>
          <p:cNvSpPr>
            <a:spLocks noGrp="1"/>
          </p:cNvSpPr>
          <p:nvPr>
            <p:ph type="sldNum" sz="quarter" idx="12"/>
          </p:nvPr>
        </p:nvSpPr>
        <p:spPr/>
        <p:txBody>
          <a:bodyPr/>
          <a:lstStyle/>
          <a:p>
            <a:pPr>
              <a:defRPr/>
            </a:pPr>
            <a:fld id="{38868AFE-E33C-47E6-819B-5F97CA201F7B}" type="slidenum">
              <a:rPr lang="en-US" altLang="zh-TW" smtClean="0"/>
              <a:pPr>
                <a:defRPr/>
              </a:pPr>
              <a:t>32</a:t>
            </a:fld>
            <a:endParaRPr lang="en-US"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New Opportunities and Living Style!</a:t>
            </a:r>
          </a:p>
        </p:txBody>
      </p:sp>
      <p:sp>
        <p:nvSpPr>
          <p:cNvPr id="9219" name="Content Placeholder 2"/>
          <p:cNvSpPr>
            <a:spLocks noGrp="1"/>
          </p:cNvSpPr>
          <p:nvPr>
            <p:ph idx="1"/>
          </p:nvPr>
        </p:nvSpPr>
        <p:spPr/>
        <p:txBody>
          <a:bodyPr/>
          <a:lstStyle/>
          <a:p>
            <a:r>
              <a:rPr lang="en-US" altLang="en-US" dirty="0"/>
              <a:t>Food Delivery Platform</a:t>
            </a:r>
          </a:p>
          <a:p>
            <a:pPr lvl="1"/>
            <a:r>
              <a:rPr lang="en-US" altLang="en-US" dirty="0"/>
              <a:t>E.g. </a:t>
            </a:r>
            <a:r>
              <a:rPr lang="en-US" altLang="en-US" dirty="0" err="1"/>
              <a:t>f</a:t>
            </a:r>
            <a:r>
              <a:rPr lang="en-US" altLang="zh-HK" dirty="0" err="1"/>
              <a:t>oodpanda</a:t>
            </a:r>
            <a:r>
              <a:rPr lang="en-US" altLang="zh-HK" dirty="0"/>
              <a:t>, </a:t>
            </a:r>
            <a:r>
              <a:rPr lang="en-US" altLang="zh-HK" dirty="0" err="1"/>
              <a:t>UberEat</a:t>
            </a:r>
            <a:r>
              <a:rPr lang="en-US" altLang="zh-HK" dirty="0"/>
              <a:t>,.. </a:t>
            </a:r>
          </a:p>
          <a:p>
            <a:pPr lvl="1"/>
            <a:endParaRPr lang="en-US" altLang="en-US" dirty="0"/>
          </a:p>
          <a:p>
            <a:r>
              <a:rPr lang="en-US" altLang="en-US" dirty="0" err="1"/>
              <a:t>Deepfakes</a:t>
            </a:r>
            <a:r>
              <a:rPr lang="en-US" altLang="en-US" dirty="0"/>
              <a:t> software</a:t>
            </a:r>
          </a:p>
          <a:p>
            <a:pPr lvl="1"/>
            <a:r>
              <a:rPr lang="en-US" altLang="en-US" dirty="0"/>
              <a:t>Swapping faces!!</a:t>
            </a:r>
          </a:p>
          <a:p>
            <a:pPr lvl="1"/>
            <a:endParaRPr lang="en-US" altLang="en-US" dirty="0"/>
          </a:p>
          <a:p>
            <a:r>
              <a:rPr lang="en-US" altLang="en-US" dirty="0"/>
              <a:t>Crowdfunding - bring projects to life</a:t>
            </a:r>
          </a:p>
          <a:p>
            <a:pPr lvl="1"/>
            <a:endParaRPr lang="en-US" altLang="en-US" dirty="0"/>
          </a:p>
        </p:txBody>
      </p:sp>
      <p:sp>
        <p:nvSpPr>
          <p:cNvPr id="9220" name="Rounded Rectangle 1"/>
          <p:cNvSpPr>
            <a:spLocks noChangeArrowheads="1"/>
          </p:cNvSpPr>
          <p:nvPr/>
        </p:nvSpPr>
        <p:spPr bwMode="auto">
          <a:xfrm>
            <a:off x="5580063" y="1628775"/>
            <a:ext cx="3384425" cy="936129"/>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algn="ctr" eaLnBrk="1" hangingPunct="1">
              <a:spcBef>
                <a:spcPct val="0"/>
              </a:spcBef>
              <a:buClrTx/>
              <a:buFontTx/>
              <a:buNone/>
            </a:pPr>
            <a:r>
              <a:rPr lang="en-US" altLang="en-US" sz="2400" dirty="0">
                <a:hlinkClick r:id="rId3"/>
              </a:rPr>
              <a:t>https://www.foodpanda.com/</a:t>
            </a:r>
            <a:r>
              <a:rPr lang="en-US" altLang="en-US" sz="2400" dirty="0"/>
              <a:t> </a:t>
            </a:r>
          </a:p>
        </p:txBody>
      </p:sp>
      <p:sp>
        <p:nvSpPr>
          <p:cNvPr id="9221" name="Rounded Rectangle 4"/>
          <p:cNvSpPr>
            <a:spLocks noChangeArrowheads="1"/>
          </p:cNvSpPr>
          <p:nvPr/>
        </p:nvSpPr>
        <p:spPr bwMode="auto">
          <a:xfrm>
            <a:off x="5580062" y="3507385"/>
            <a:ext cx="3095625" cy="576262"/>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algn="ctr" eaLnBrk="1" hangingPunct="1">
              <a:spcBef>
                <a:spcPct val="0"/>
              </a:spcBef>
              <a:buClrTx/>
              <a:buFontTx/>
              <a:buNone/>
            </a:pPr>
            <a:r>
              <a:rPr lang="en-US" altLang="en-US" sz="2400" dirty="0">
                <a:hlinkClick r:id="rId4"/>
              </a:rPr>
              <a:t>https://faceswap.dev</a:t>
            </a:r>
            <a:r>
              <a:rPr lang="en-US" altLang="en-US" sz="2400" dirty="0"/>
              <a:t>  </a:t>
            </a:r>
          </a:p>
        </p:txBody>
      </p:sp>
      <p:sp>
        <p:nvSpPr>
          <p:cNvPr id="9222" name="Rounded Rectangle 6"/>
          <p:cNvSpPr>
            <a:spLocks noChangeArrowheads="1"/>
          </p:cNvSpPr>
          <p:nvPr/>
        </p:nvSpPr>
        <p:spPr bwMode="auto">
          <a:xfrm>
            <a:off x="5580063" y="5373688"/>
            <a:ext cx="3095625" cy="576262"/>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algn="ctr" eaLnBrk="1" hangingPunct="1">
              <a:spcBef>
                <a:spcPct val="0"/>
              </a:spcBef>
              <a:buClrTx/>
              <a:buFontTx/>
              <a:buNone/>
            </a:pPr>
            <a:r>
              <a:rPr lang="en-US" altLang="en-US" sz="2400">
                <a:hlinkClick r:id="rId5"/>
              </a:rPr>
              <a:t>www.kickstarter.com</a:t>
            </a:r>
            <a:endParaRPr lang="en-US" altLang="en-US" sz="2400"/>
          </a:p>
        </p:txBody>
      </p:sp>
      <p:sp>
        <p:nvSpPr>
          <p:cNvPr id="2" name="Footer Placeholder 1">
            <a:extLst>
              <a:ext uri="{FF2B5EF4-FFF2-40B4-BE49-F238E27FC236}">
                <a16:creationId xmlns:a16="http://schemas.microsoft.com/office/drawing/2014/main" id="{85DD81EA-A6E6-C92B-7E69-C1D2C6064F5B}"/>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2B0F5B5D-B111-B280-ACFF-D43F85EB9B9B}"/>
              </a:ext>
            </a:extLst>
          </p:cNvPr>
          <p:cNvSpPr>
            <a:spLocks noGrp="1"/>
          </p:cNvSpPr>
          <p:nvPr>
            <p:ph type="sldNum" sz="quarter" idx="12"/>
          </p:nvPr>
        </p:nvSpPr>
        <p:spPr/>
        <p:txBody>
          <a:bodyPr/>
          <a:lstStyle/>
          <a:p>
            <a:pPr>
              <a:defRPr/>
            </a:pPr>
            <a:fld id="{38868AFE-E33C-47E6-819B-5F97CA201F7B}" type="slidenum">
              <a:rPr lang="en-US" altLang="zh-TW" smtClean="0"/>
              <a:pPr>
                <a:defRPr/>
              </a:pPr>
              <a:t>4</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zh-HK"/>
              <a:t>New Ideas and Applications</a:t>
            </a:r>
            <a:endParaRPr lang="zh-HK" altLang="en-US"/>
          </a:p>
        </p:txBody>
      </p:sp>
      <p:sp>
        <p:nvSpPr>
          <p:cNvPr id="11267" name="Content Placeholder 2"/>
          <p:cNvSpPr>
            <a:spLocks noGrp="1"/>
          </p:cNvSpPr>
          <p:nvPr>
            <p:ph idx="1"/>
          </p:nvPr>
        </p:nvSpPr>
        <p:spPr/>
        <p:txBody>
          <a:bodyPr/>
          <a:lstStyle/>
          <a:p>
            <a:r>
              <a:rPr lang="en-US" altLang="zh-HK" sz="2800" dirty="0"/>
              <a:t>Doing reading comprehension for you!</a:t>
            </a:r>
          </a:p>
          <a:p>
            <a:pPr lvl="1"/>
            <a:r>
              <a:rPr lang="en-US" altLang="zh-HK" sz="2400" dirty="0">
                <a:hlinkClick r:id="rId2"/>
              </a:rPr>
              <a:t>https://www.pragnakalp.com/demos/BERT-NLP-QnA-Demo/</a:t>
            </a:r>
            <a:r>
              <a:rPr lang="en-US" altLang="zh-HK" sz="2400" dirty="0"/>
              <a:t> </a:t>
            </a:r>
          </a:p>
          <a:p>
            <a:endParaRPr lang="en-US" altLang="zh-HK" sz="2800" dirty="0"/>
          </a:p>
          <a:p>
            <a:r>
              <a:rPr lang="en-US" altLang="zh-HK" sz="2800" dirty="0"/>
              <a:t>3D Scanning @ CUHK Library</a:t>
            </a:r>
          </a:p>
          <a:p>
            <a:pPr lvl="1"/>
            <a:r>
              <a:rPr lang="en-US" altLang="zh-HK" sz="2400" dirty="0">
                <a:hlinkClick r:id="rId3"/>
              </a:rPr>
              <a:t>http://www.lib.cuhk.edu.hk/en/use/facilities/3d-scan</a:t>
            </a:r>
            <a:endParaRPr lang="en-US" altLang="zh-HK" sz="2400" dirty="0"/>
          </a:p>
          <a:p>
            <a:endParaRPr lang="en-US" altLang="zh-HK" sz="2900" dirty="0"/>
          </a:p>
          <a:p>
            <a:r>
              <a:rPr lang="en-US" altLang="zh-HK" sz="2900" dirty="0"/>
              <a:t>3D Printing @ CUHK Library</a:t>
            </a:r>
          </a:p>
          <a:p>
            <a:pPr lvl="1"/>
            <a:r>
              <a:rPr lang="en-US" altLang="zh-HK" sz="2400" dirty="0">
                <a:hlinkClick r:id="rId4"/>
              </a:rPr>
              <a:t>http://www.lib.cuhk.edu.hk/en/use/facilities/3d-print</a:t>
            </a:r>
            <a:endParaRPr lang="en-US" altLang="zh-HK" sz="2400" dirty="0"/>
          </a:p>
        </p:txBody>
      </p:sp>
      <p:sp>
        <p:nvSpPr>
          <p:cNvPr id="2" name="Footer Placeholder 1">
            <a:extLst>
              <a:ext uri="{FF2B5EF4-FFF2-40B4-BE49-F238E27FC236}">
                <a16:creationId xmlns:a16="http://schemas.microsoft.com/office/drawing/2014/main" id="{6E0312D2-A7D0-1FB5-0A42-794253AE769B}"/>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9D58FCF3-31C0-A3FB-1622-7A3CD875C31F}"/>
              </a:ext>
            </a:extLst>
          </p:cNvPr>
          <p:cNvSpPr>
            <a:spLocks noGrp="1"/>
          </p:cNvSpPr>
          <p:nvPr>
            <p:ph type="sldNum" sz="quarter" idx="12"/>
          </p:nvPr>
        </p:nvSpPr>
        <p:spPr/>
        <p:txBody>
          <a:bodyPr/>
          <a:lstStyle/>
          <a:p>
            <a:pPr>
              <a:defRPr/>
            </a:pPr>
            <a:fld id="{38868AFE-E33C-47E6-819B-5F97CA201F7B}" type="slidenum">
              <a:rPr lang="en-US" altLang="zh-TW" smtClean="0"/>
              <a:pPr>
                <a:defRPr/>
              </a:pPr>
              <a:t>5</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3D Printing @ CUHK Engineering</a:t>
            </a:r>
          </a:p>
        </p:txBody>
      </p:sp>
      <p:sp>
        <p:nvSpPr>
          <p:cNvPr id="12291" name="Content Placeholder 2"/>
          <p:cNvSpPr>
            <a:spLocks noGrp="1"/>
          </p:cNvSpPr>
          <p:nvPr>
            <p:ph idx="1"/>
          </p:nvPr>
        </p:nvSpPr>
        <p:spPr/>
        <p:txBody>
          <a:bodyPr/>
          <a:lstStyle/>
          <a:p>
            <a:endParaRPr lang="en-US" altLang="en-US"/>
          </a:p>
        </p:txBody>
      </p:sp>
      <p:pic>
        <p:nvPicPr>
          <p:cNvPr id="6148" name="Picture 4" descr="C:\Users\pffung\Desktop\CUHK_CSE_3D_uPrint_Photos\20140521_1632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628775"/>
            <a:ext cx="69119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Users\pffung\Desktop\CUHK_CSE_3D_uPrint_Photos\20140521_163138.jpg"/>
          <p:cNvPicPr>
            <a:picLocks noChangeAspect="1" noChangeArrowheads="1"/>
          </p:cNvPicPr>
          <p:nvPr/>
        </p:nvPicPr>
        <p:blipFill>
          <a:blip r:embed="rId4">
            <a:extLst>
              <a:ext uri="{28A0092B-C50C-407E-A947-70E740481C1C}">
                <a14:useLocalDpi xmlns:a14="http://schemas.microsoft.com/office/drawing/2010/main" val="0"/>
              </a:ext>
            </a:extLst>
          </a:blip>
          <a:srcRect t="15598" b="6531"/>
          <a:stretch>
            <a:fillRect/>
          </a:stretch>
        </p:blipFill>
        <p:spPr bwMode="auto">
          <a:xfrm>
            <a:off x="984250" y="1412875"/>
            <a:ext cx="524351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89BB92B-3065-9DEE-F864-C61B1A407820}"/>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11042AFC-6FDE-5C55-C113-783F1CB35A72}"/>
              </a:ext>
            </a:extLst>
          </p:cNvPr>
          <p:cNvSpPr>
            <a:spLocks noGrp="1"/>
          </p:cNvSpPr>
          <p:nvPr>
            <p:ph type="sldNum" sz="quarter" idx="12"/>
          </p:nvPr>
        </p:nvSpPr>
        <p:spPr/>
        <p:txBody>
          <a:bodyPr/>
          <a:lstStyle/>
          <a:p>
            <a:pPr>
              <a:defRPr/>
            </a:pPr>
            <a:fld id="{38868AFE-E33C-47E6-819B-5F97CA201F7B}" type="slidenum">
              <a:rPr lang="en-US" altLang="zh-TW" smtClean="0"/>
              <a:pPr>
                <a:defRPr/>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6147"/>
                                        </p:tgtEl>
                                      </p:cBhvr>
                                    </p:animEffect>
                                    <p:set>
                                      <p:cBhvr>
                                        <p:cTn id="7" dur="1" fill="hold">
                                          <p:stCondLst>
                                            <p:cond delay="499"/>
                                          </p:stCondLst>
                                        </p:cTn>
                                        <p:tgtEl>
                                          <p:spTgt spid="614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zh-HK"/>
              <a:t>They are Around us!</a:t>
            </a:r>
            <a:endParaRPr lang="zh-HK" altLang="en-US"/>
          </a:p>
        </p:txBody>
      </p:sp>
      <p:sp>
        <p:nvSpPr>
          <p:cNvPr id="14339" name="Content Placeholder 2"/>
          <p:cNvSpPr>
            <a:spLocks noGrp="1"/>
          </p:cNvSpPr>
          <p:nvPr>
            <p:ph idx="1"/>
          </p:nvPr>
        </p:nvSpPr>
        <p:spPr/>
        <p:txBody>
          <a:bodyPr/>
          <a:lstStyle/>
          <a:p>
            <a:r>
              <a:rPr lang="en-US" altLang="zh-HK" dirty="0"/>
              <a:t>Uber HK </a:t>
            </a:r>
          </a:p>
          <a:p>
            <a:pPr lvl="1"/>
            <a:r>
              <a:rPr lang="en-US" altLang="zh-HK" dirty="0">
                <a:hlinkClick r:id="rId2"/>
              </a:rPr>
              <a:t>https://www.uber.com/cities/hong-kong</a:t>
            </a:r>
            <a:endParaRPr lang="en-US" altLang="zh-HK" dirty="0"/>
          </a:p>
          <a:p>
            <a:endParaRPr lang="en-US" altLang="zh-HK" dirty="0"/>
          </a:p>
          <a:p>
            <a:r>
              <a:rPr lang="en-US" altLang="zh-HK" dirty="0"/>
              <a:t>Airbnb</a:t>
            </a:r>
          </a:p>
          <a:p>
            <a:pPr lvl="1"/>
            <a:r>
              <a:rPr lang="en-US" altLang="zh-HK" dirty="0">
                <a:hlinkClick r:id="rId3"/>
              </a:rPr>
              <a:t>https://www.airbnb.com/hong-kong/stays</a:t>
            </a:r>
            <a:r>
              <a:rPr lang="en-US" altLang="zh-HK" dirty="0"/>
              <a:t> </a:t>
            </a:r>
          </a:p>
          <a:p>
            <a:endParaRPr lang="en-US" altLang="zh-HK" dirty="0"/>
          </a:p>
          <a:p>
            <a:r>
              <a:rPr lang="en-US" altLang="zh-HK" dirty="0"/>
              <a:t>HKTV Mall</a:t>
            </a:r>
          </a:p>
          <a:p>
            <a:pPr lvl="1"/>
            <a:r>
              <a:rPr lang="en-US" altLang="zh-HK" dirty="0">
                <a:hlinkClick r:id="rId4"/>
              </a:rPr>
              <a:t>http://hktvmall.com/</a:t>
            </a:r>
            <a:endParaRPr lang="en-US" altLang="zh-HK" dirty="0"/>
          </a:p>
          <a:p>
            <a:endParaRPr lang="en-US" altLang="zh-HK" dirty="0"/>
          </a:p>
          <a:p>
            <a:endParaRPr lang="zh-HK" altLang="en-US" dirty="0"/>
          </a:p>
        </p:txBody>
      </p:sp>
      <p:sp>
        <p:nvSpPr>
          <p:cNvPr id="2" name="Footer Placeholder 1">
            <a:extLst>
              <a:ext uri="{FF2B5EF4-FFF2-40B4-BE49-F238E27FC236}">
                <a16:creationId xmlns:a16="http://schemas.microsoft.com/office/drawing/2014/main" id="{30ED0A3E-B3A3-19CB-C1F4-657F0067054E}"/>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286B04D8-42FE-FE07-29CA-3F954814D999}"/>
              </a:ext>
            </a:extLst>
          </p:cNvPr>
          <p:cNvSpPr>
            <a:spLocks noGrp="1"/>
          </p:cNvSpPr>
          <p:nvPr>
            <p:ph type="sldNum" sz="quarter" idx="12"/>
          </p:nvPr>
        </p:nvSpPr>
        <p:spPr/>
        <p:txBody>
          <a:bodyPr/>
          <a:lstStyle/>
          <a:p>
            <a:pPr>
              <a:defRPr/>
            </a:pPr>
            <a:fld id="{38868AFE-E33C-47E6-819B-5F97CA201F7B}" type="slidenum">
              <a:rPr lang="en-US" altLang="zh-TW" smtClean="0"/>
              <a:pPr>
                <a:defRPr/>
              </a:pPr>
              <a:t>7</a:t>
            </a:fld>
            <a:endParaRPr lang="en-US" altLang="zh-TW"/>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HK"/>
              <a:t>Digital Computing</a:t>
            </a:r>
            <a:endParaRPr lang="en-US" altLang="zh-TW"/>
          </a:p>
        </p:txBody>
      </p:sp>
      <p:sp>
        <p:nvSpPr>
          <p:cNvPr id="15363" name="Rectangle 3"/>
          <p:cNvSpPr>
            <a:spLocks noGrp="1" noChangeArrowheads="1"/>
          </p:cNvSpPr>
          <p:nvPr>
            <p:ph type="body" idx="1"/>
          </p:nvPr>
        </p:nvSpPr>
        <p:spPr>
          <a:xfrm>
            <a:off x="269875" y="1393825"/>
            <a:ext cx="8526463" cy="5083175"/>
          </a:xfrm>
        </p:spPr>
        <p:txBody>
          <a:bodyPr/>
          <a:lstStyle/>
          <a:p>
            <a:pPr marL="609600" indent="-609600" eaLnBrk="1" hangingPunct="1">
              <a:tabLst>
                <a:tab pos="2857500" algn="l"/>
              </a:tabLst>
            </a:pPr>
            <a:r>
              <a:rPr lang="en-US" altLang="zh-TW"/>
              <a:t>Prevailing digital technologies</a:t>
            </a:r>
          </a:p>
          <a:p>
            <a:pPr marL="609600" indent="-609600" eaLnBrk="1" hangingPunct="1">
              <a:tabLst>
                <a:tab pos="2857500" algn="l"/>
              </a:tabLst>
            </a:pPr>
            <a:endParaRPr lang="en-US" altLang="zh-TW"/>
          </a:p>
          <a:p>
            <a:pPr marL="609600" indent="-609600" eaLnBrk="1" hangingPunct="1">
              <a:tabLst>
                <a:tab pos="2857500" algn="l"/>
              </a:tabLst>
            </a:pPr>
            <a:r>
              <a:rPr lang="en-US" altLang="zh-TW"/>
              <a:t>History of the breakthroughs in digital technologies</a:t>
            </a:r>
          </a:p>
          <a:p>
            <a:pPr marL="971550" lvl="1" indent="-514350" eaLnBrk="1" hangingPunct="1">
              <a:tabLst>
                <a:tab pos="2857500" algn="l"/>
              </a:tabLst>
            </a:pPr>
            <a:r>
              <a:rPr lang="en-US" altLang="zh-TW"/>
              <a:t>We are living in the Digital Age, how and why has it been starting?</a:t>
            </a:r>
          </a:p>
          <a:p>
            <a:pPr marL="609600" indent="-609600" eaLnBrk="1" hangingPunct="1">
              <a:tabLst>
                <a:tab pos="2857500" algn="l"/>
              </a:tabLst>
            </a:pPr>
            <a:endParaRPr lang="en-US" altLang="zh-TW"/>
          </a:p>
          <a:p>
            <a:pPr marL="609600" indent="-609600" eaLnBrk="1" hangingPunct="1">
              <a:tabLst>
                <a:tab pos="2857500" algn="l"/>
              </a:tabLst>
            </a:pPr>
            <a:r>
              <a:rPr lang="en-US" altLang="zh-TW" b="1"/>
              <a:t>Understanding the Digital Age</a:t>
            </a:r>
            <a:r>
              <a:rPr lang="en-US" altLang="zh-HK" b="1"/>
              <a:t> and</a:t>
            </a:r>
            <a:br>
              <a:rPr lang="en-US" altLang="zh-HK" b="1"/>
            </a:br>
            <a:r>
              <a:rPr lang="en-US" altLang="zh-HK" b="1"/>
              <a:t>Modern Information Technologies</a:t>
            </a:r>
            <a:endParaRPr lang="en-US" altLang="zh-TW" b="1"/>
          </a:p>
        </p:txBody>
      </p:sp>
      <p:sp>
        <p:nvSpPr>
          <p:cNvPr id="2" name="Footer Placeholder 1">
            <a:extLst>
              <a:ext uri="{FF2B5EF4-FFF2-40B4-BE49-F238E27FC236}">
                <a16:creationId xmlns:a16="http://schemas.microsoft.com/office/drawing/2014/main" id="{2AA4AA5D-3B33-EA8D-E169-8DE6CB57A132}"/>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A5E6F8B8-54D3-2E09-5DCB-3426FA246FE2}"/>
              </a:ext>
            </a:extLst>
          </p:cNvPr>
          <p:cNvSpPr>
            <a:spLocks noGrp="1"/>
          </p:cNvSpPr>
          <p:nvPr>
            <p:ph type="sldNum" sz="quarter" idx="12"/>
          </p:nvPr>
        </p:nvSpPr>
        <p:spPr/>
        <p:txBody>
          <a:bodyPr/>
          <a:lstStyle/>
          <a:p>
            <a:pPr>
              <a:defRPr/>
            </a:pPr>
            <a:fld id="{38868AFE-E33C-47E6-819B-5F97CA201F7B}" type="slidenum">
              <a:rPr lang="en-US" altLang="zh-TW" smtClean="0"/>
              <a:pPr>
                <a:defRPr/>
              </a:pPr>
              <a:t>8</a:t>
            </a:fld>
            <a:endParaRPr lang="en-US" altLang="zh-TW"/>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TW" dirty="0"/>
              <a:t>Contemporary Digital Technologies</a:t>
            </a:r>
          </a:p>
        </p:txBody>
      </p:sp>
      <p:pic>
        <p:nvPicPr>
          <p:cNvPr id="174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57338"/>
            <a:ext cx="73437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2" name="TextBox 8"/>
          <p:cNvSpPr txBox="1">
            <a:spLocks noChangeArrowheads="1"/>
          </p:cNvSpPr>
          <p:nvPr/>
        </p:nvSpPr>
        <p:spPr bwMode="auto">
          <a:xfrm>
            <a:off x="0" y="6550025"/>
            <a:ext cx="544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新細明體" panose="02020500000000000000" charset="-120"/>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新細明體" panose="02020500000000000000" charset="-120"/>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新細明體" panose="02020500000000000000" charset="-120"/>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新細明體" panose="02020500000000000000" charset="-120"/>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charset="-120"/>
              </a:defRPr>
            </a:lvl9pPr>
          </a:lstStyle>
          <a:p>
            <a:pPr eaLnBrk="1" hangingPunct="1">
              <a:spcBef>
                <a:spcPct val="0"/>
              </a:spcBef>
              <a:buClrTx/>
              <a:buFontTx/>
              <a:buNone/>
            </a:pPr>
            <a:r>
              <a:rPr lang="en-US" altLang="en-US" sz="1400" dirty="0"/>
              <a:t>* The above image is generated by </a:t>
            </a:r>
            <a:r>
              <a:rPr lang="en-US" altLang="en-US" sz="1400" dirty="0">
                <a:hlinkClick r:id="rId4"/>
              </a:rPr>
              <a:t>http://www.wordle.net/create</a:t>
            </a:r>
            <a:r>
              <a:rPr lang="en-US" altLang="en-US" sz="1400" dirty="0"/>
              <a:t> </a:t>
            </a:r>
          </a:p>
        </p:txBody>
      </p:sp>
      <p:sp>
        <p:nvSpPr>
          <p:cNvPr id="2" name="Footer Placeholder 1">
            <a:extLst>
              <a:ext uri="{FF2B5EF4-FFF2-40B4-BE49-F238E27FC236}">
                <a16:creationId xmlns:a16="http://schemas.microsoft.com/office/drawing/2014/main" id="{71FFA8FE-2FD0-0A6C-CD79-13640B64EDD3}"/>
              </a:ext>
            </a:extLst>
          </p:cNvPr>
          <p:cNvSpPr>
            <a:spLocks noGrp="1"/>
          </p:cNvSpPr>
          <p:nvPr>
            <p:ph type="ftr" sz="quarter" idx="11"/>
          </p:nvPr>
        </p:nvSpPr>
        <p:spPr/>
        <p:txBody>
          <a:bodyPr/>
          <a:lstStyle/>
          <a:p>
            <a:pPr>
              <a:defRPr/>
            </a:pPr>
            <a:r>
              <a:rPr lang="en-US" altLang="zh-TW"/>
              <a:t>ENGG1000 khw, 2022-23 term2</a:t>
            </a:r>
          </a:p>
        </p:txBody>
      </p:sp>
      <p:sp>
        <p:nvSpPr>
          <p:cNvPr id="3" name="Slide Number Placeholder 2">
            <a:extLst>
              <a:ext uri="{FF2B5EF4-FFF2-40B4-BE49-F238E27FC236}">
                <a16:creationId xmlns:a16="http://schemas.microsoft.com/office/drawing/2014/main" id="{0FAE7AA9-A185-C08E-A16F-A579BFCAFEFF}"/>
              </a:ext>
            </a:extLst>
          </p:cNvPr>
          <p:cNvSpPr>
            <a:spLocks noGrp="1"/>
          </p:cNvSpPr>
          <p:nvPr>
            <p:ph type="sldNum" sz="quarter" idx="12"/>
          </p:nvPr>
        </p:nvSpPr>
        <p:spPr/>
        <p:txBody>
          <a:bodyPr/>
          <a:lstStyle/>
          <a:p>
            <a:pPr>
              <a:defRPr/>
            </a:pPr>
            <a:fld id="{CA01EF8B-3943-430A-B8E2-A60CEA389EAA}" type="slidenum">
              <a:rPr lang="en-US" altLang="zh-TW" smtClean="0"/>
              <a:pPr>
                <a:defRPr/>
              </a:pPr>
              <a:t>9</a:t>
            </a:fld>
            <a:endParaRPr lang="en-US" altLang="zh-TW"/>
          </a:p>
        </p:txBody>
      </p:sp>
    </p:spTree>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3952</TotalTime>
  <Words>2291</Words>
  <Application>Microsoft Office PowerPoint</Application>
  <PresentationFormat>On-screen Show (4:3)</PresentationFormat>
  <Paragraphs>384</Paragraphs>
  <Slides>32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Times New Roman</vt:lpstr>
      <vt:lpstr>Wingdings</vt:lpstr>
      <vt:lpstr>Watermark</vt:lpstr>
      <vt:lpstr>ENGG1000 IT Foundation</vt:lpstr>
      <vt:lpstr>Overview</vt:lpstr>
      <vt:lpstr>That’s IT, Part of our Lives!</vt:lpstr>
      <vt:lpstr>New Opportunities and Living Style!</vt:lpstr>
      <vt:lpstr>New Ideas and Applications</vt:lpstr>
      <vt:lpstr>3D Printing @ CUHK Engineering</vt:lpstr>
      <vt:lpstr>They are Around us!</vt:lpstr>
      <vt:lpstr>Digital Computing</vt:lpstr>
      <vt:lpstr>Contemporary Digital Technologies</vt:lpstr>
      <vt:lpstr>Moore’s Law: [Microprocessor] Transistor Count Grows Exponentially</vt:lpstr>
      <vt:lpstr>smaller; BIGGER; Cheaper</vt:lpstr>
      <vt:lpstr>Breakthroughs in Information Technologies: from idea, to invention, to application</vt:lpstr>
      <vt:lpstr>Breakthroughs in Information Technologies: from idea, to invention, to application</vt:lpstr>
      <vt:lpstr>Do You Know These Prefixes and Units? [Take-home Exercise]</vt:lpstr>
      <vt:lpstr>Breakthroughs in Information Technologies: from idea, to invention, to application</vt:lpstr>
      <vt:lpstr>Breakthroughs in Information Technologies: from idea, to invention, to application</vt:lpstr>
      <vt:lpstr>Breakthroughs in Information Technologies: from idea, to invention, to application</vt:lpstr>
      <vt:lpstr>Breakthroughs in Information Technologies: from idea, to invention, to application</vt:lpstr>
      <vt:lpstr>One Picture is Worth Many Words  – QR Code (with LOVE)</vt:lpstr>
      <vt:lpstr>Breakthroughs in Information Technologies: from idea, to invention, to application</vt:lpstr>
      <vt:lpstr>VR Lab @ CSE</vt:lpstr>
      <vt:lpstr>The Power of Image, Voice and Text</vt:lpstr>
      <vt:lpstr>Implication and Significance</vt:lpstr>
      <vt:lpstr>The Internet</vt:lpstr>
      <vt:lpstr>What are Connected?</vt:lpstr>
      <vt:lpstr>In Close Relation with Modern IT</vt:lpstr>
      <vt:lpstr>Questions to Ask</vt:lpstr>
      <vt:lpstr>Possibilities and Applications</vt:lpstr>
      <vt:lpstr>Possibilities and Applications</vt:lpstr>
      <vt:lpstr>Living in the IT Era</vt:lpstr>
      <vt:lpstr>Contemporary Developments</vt:lpstr>
      <vt:lpstr>References and Further Readings</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ENGG1000 IT Foundation</dc:title>
  <dc:creator>ENGG</dc:creator>
  <cp:lastModifiedBy>Kin Hong Wong (CCO)</cp:lastModifiedBy>
  <cp:revision>123</cp:revision>
  <dcterms:created xsi:type="dcterms:W3CDTF">2011-07-27T09:54:00Z</dcterms:created>
  <dcterms:modified xsi:type="dcterms:W3CDTF">2023-01-05T07:24:39Z</dcterms:modified>
</cp:coreProperties>
</file>