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1" r:id="rId3"/>
    <p:sldId id="262" r:id="rId4"/>
    <p:sldId id="267" r:id="rId5"/>
    <p:sldId id="263"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379"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96334A-5AF1-41A4-A095-7CAABCD60B4E}" type="datetimeFigureOut">
              <a:rPr lang="en-US" smtClean="0"/>
              <a:t>7/21/2015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6C522-DD15-4C14-A24C-381434BE89A5}" type="slidenum">
              <a:rPr lang="en-US" smtClean="0"/>
              <a:t>‹#›</a:t>
            </a:fld>
            <a:endParaRPr lang="en-US"/>
          </a:p>
        </p:txBody>
      </p:sp>
    </p:spTree>
    <p:extLst>
      <p:ext uri="{BB962C8B-B14F-4D97-AF65-F5344CB8AC3E}">
        <p14:creationId xmlns:p14="http://schemas.microsoft.com/office/powerpoint/2010/main" val="1992443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5E5EE7-BF3A-4E96-ABDC-713763A35AD1}" type="datetime1">
              <a:rPr lang="en-US" smtClean="0"/>
              <a:t>7/21/2015</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(2015-16)</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3383253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8E09DE-6503-4A0E-99A3-0BFBC7E1CB94}" type="datetime1">
              <a:rPr lang="en-US" smtClean="0"/>
              <a:t>7/21/2015</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(2015-16)</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177492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C777D0-3E10-4E66-B9EA-10781E2F6129}" type="datetime1">
              <a:rPr lang="en-US" smtClean="0"/>
              <a:t>7/21/2015</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(2015-16)</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50162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AC369-B04B-4CAA-BCD9-0379089D3B2A}" type="datetime1">
              <a:rPr lang="en-US" smtClean="0"/>
              <a:t>7/21/2015</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(2015-16)</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311620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993D32-2BC5-4E17-9F5B-D66E140614F2}" type="datetime1">
              <a:rPr lang="en-US" smtClean="0"/>
              <a:t>7/21/2015</a:t>
            </a:fld>
            <a:endParaRPr lang="en-US"/>
          </a:p>
        </p:txBody>
      </p:sp>
      <p:sp>
        <p:nvSpPr>
          <p:cNvPr id="5" name="Footer Placeholder 4"/>
          <p:cNvSpPr>
            <a:spLocks noGrp="1"/>
          </p:cNvSpPr>
          <p:nvPr>
            <p:ph type="ftr" sz="quarter" idx="11"/>
          </p:nvPr>
        </p:nvSpPr>
        <p:spPr/>
        <p:txBody>
          <a:bodyPr/>
          <a:lstStyle/>
          <a:p>
            <a:r>
              <a:rPr lang="en-US" smtClean="0"/>
              <a:t>MSC projects supervised by Prof. KH Wong (2015-16)</a:t>
            </a:r>
            <a:endParaRPr lang="en-US"/>
          </a:p>
        </p:txBody>
      </p:sp>
      <p:sp>
        <p:nvSpPr>
          <p:cNvPr id="6" name="Slide Number Placeholder 5"/>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704850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93E290-19EB-48B4-9C08-B8ECA30D528A}" type="datetime1">
              <a:rPr lang="en-US" smtClean="0"/>
              <a:t>7/21/2015</a:t>
            </a:fld>
            <a:endParaRPr lang="en-US"/>
          </a:p>
        </p:txBody>
      </p:sp>
      <p:sp>
        <p:nvSpPr>
          <p:cNvPr id="6" name="Footer Placeholder 5"/>
          <p:cNvSpPr>
            <a:spLocks noGrp="1"/>
          </p:cNvSpPr>
          <p:nvPr>
            <p:ph type="ftr" sz="quarter" idx="11"/>
          </p:nvPr>
        </p:nvSpPr>
        <p:spPr/>
        <p:txBody>
          <a:bodyPr/>
          <a:lstStyle/>
          <a:p>
            <a:r>
              <a:rPr lang="en-US" smtClean="0"/>
              <a:t>MSC projects supervised by Prof. KH Wong (2015-16)</a:t>
            </a:r>
            <a:endParaRPr lang="en-US"/>
          </a:p>
        </p:txBody>
      </p:sp>
      <p:sp>
        <p:nvSpPr>
          <p:cNvPr id="7" name="Slide Number Placeholder 6"/>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25606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9C9F92-1A4A-4D4A-8A98-F8D4975D563D}" type="datetime1">
              <a:rPr lang="en-US" smtClean="0"/>
              <a:t>7/21/2015</a:t>
            </a:fld>
            <a:endParaRPr lang="en-US"/>
          </a:p>
        </p:txBody>
      </p:sp>
      <p:sp>
        <p:nvSpPr>
          <p:cNvPr id="8" name="Footer Placeholder 7"/>
          <p:cNvSpPr>
            <a:spLocks noGrp="1"/>
          </p:cNvSpPr>
          <p:nvPr>
            <p:ph type="ftr" sz="quarter" idx="11"/>
          </p:nvPr>
        </p:nvSpPr>
        <p:spPr/>
        <p:txBody>
          <a:bodyPr/>
          <a:lstStyle/>
          <a:p>
            <a:r>
              <a:rPr lang="en-US" smtClean="0"/>
              <a:t>MSC projects supervised by Prof. KH Wong (2015-16)</a:t>
            </a:r>
            <a:endParaRPr lang="en-US"/>
          </a:p>
        </p:txBody>
      </p:sp>
      <p:sp>
        <p:nvSpPr>
          <p:cNvPr id="9" name="Slide Number Placeholder 8"/>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315164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F83455-E523-4C2E-B899-97270C5DC66E}" type="datetime1">
              <a:rPr lang="en-US" smtClean="0"/>
              <a:t>7/21/2015</a:t>
            </a:fld>
            <a:endParaRPr lang="en-US"/>
          </a:p>
        </p:txBody>
      </p:sp>
      <p:sp>
        <p:nvSpPr>
          <p:cNvPr id="4" name="Footer Placeholder 3"/>
          <p:cNvSpPr>
            <a:spLocks noGrp="1"/>
          </p:cNvSpPr>
          <p:nvPr>
            <p:ph type="ftr" sz="quarter" idx="11"/>
          </p:nvPr>
        </p:nvSpPr>
        <p:spPr/>
        <p:txBody>
          <a:bodyPr/>
          <a:lstStyle/>
          <a:p>
            <a:r>
              <a:rPr lang="en-US" smtClean="0"/>
              <a:t>MSC projects supervised by Prof. KH Wong (2015-16)</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4030154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F6CDF0-BEBA-4F82-B7C8-8DFDA11E63C0}" type="datetime1">
              <a:rPr lang="en-US" smtClean="0"/>
              <a:t>7/21/2015</a:t>
            </a:fld>
            <a:endParaRPr lang="en-US"/>
          </a:p>
        </p:txBody>
      </p:sp>
      <p:sp>
        <p:nvSpPr>
          <p:cNvPr id="3" name="Footer Placeholder 2"/>
          <p:cNvSpPr>
            <a:spLocks noGrp="1"/>
          </p:cNvSpPr>
          <p:nvPr>
            <p:ph type="ftr" sz="quarter" idx="11"/>
          </p:nvPr>
        </p:nvSpPr>
        <p:spPr/>
        <p:txBody>
          <a:bodyPr/>
          <a:lstStyle/>
          <a:p>
            <a:r>
              <a:rPr lang="en-US" smtClean="0"/>
              <a:t>MSC projects supervised by Prof. KH Wong (2015-16)</a:t>
            </a:r>
            <a:endParaRPr lang="en-US"/>
          </a:p>
        </p:txBody>
      </p:sp>
      <p:sp>
        <p:nvSpPr>
          <p:cNvPr id="4" name="Slide Number Placeholder 3"/>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70802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0D6AC-F089-41AB-B21E-07B52FB82FE2}" type="datetime1">
              <a:rPr lang="en-US" smtClean="0"/>
              <a:t>7/21/2015</a:t>
            </a:fld>
            <a:endParaRPr lang="en-US"/>
          </a:p>
        </p:txBody>
      </p:sp>
      <p:sp>
        <p:nvSpPr>
          <p:cNvPr id="6" name="Footer Placeholder 5"/>
          <p:cNvSpPr>
            <a:spLocks noGrp="1"/>
          </p:cNvSpPr>
          <p:nvPr>
            <p:ph type="ftr" sz="quarter" idx="11"/>
          </p:nvPr>
        </p:nvSpPr>
        <p:spPr/>
        <p:txBody>
          <a:bodyPr/>
          <a:lstStyle/>
          <a:p>
            <a:r>
              <a:rPr lang="en-US" smtClean="0"/>
              <a:t>MSC projects supervised by Prof. KH Wong (2015-16)</a:t>
            </a:r>
            <a:endParaRPr lang="en-US"/>
          </a:p>
        </p:txBody>
      </p:sp>
      <p:sp>
        <p:nvSpPr>
          <p:cNvPr id="7" name="Slide Number Placeholder 6"/>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1345068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5BFCF7-2878-40EE-A9BE-C9D2322600DE}" type="datetime1">
              <a:rPr lang="en-US" smtClean="0"/>
              <a:t>7/21/2015</a:t>
            </a:fld>
            <a:endParaRPr lang="en-US"/>
          </a:p>
        </p:txBody>
      </p:sp>
      <p:sp>
        <p:nvSpPr>
          <p:cNvPr id="6" name="Footer Placeholder 5"/>
          <p:cNvSpPr>
            <a:spLocks noGrp="1"/>
          </p:cNvSpPr>
          <p:nvPr>
            <p:ph type="ftr" sz="quarter" idx="11"/>
          </p:nvPr>
        </p:nvSpPr>
        <p:spPr/>
        <p:txBody>
          <a:bodyPr/>
          <a:lstStyle/>
          <a:p>
            <a:r>
              <a:rPr lang="en-US" smtClean="0"/>
              <a:t>MSC projects supervised by Prof. KH Wong (2015-16)</a:t>
            </a:r>
            <a:endParaRPr lang="en-US"/>
          </a:p>
        </p:txBody>
      </p:sp>
      <p:sp>
        <p:nvSpPr>
          <p:cNvPr id="7" name="Slide Number Placeholder 6"/>
          <p:cNvSpPr>
            <a:spLocks noGrp="1"/>
          </p:cNvSpPr>
          <p:nvPr>
            <p:ph type="sldNum" sz="quarter" idx="12"/>
          </p:nvPr>
        </p:nvSpPr>
        <p:spPr/>
        <p:txBody>
          <a:bodyPr/>
          <a:lstStyle/>
          <a:p>
            <a:fld id="{520A482E-9910-4047-9005-90CAD8364C29}" type="slidenum">
              <a:rPr lang="en-US" smtClean="0"/>
              <a:t>‹#›</a:t>
            </a:fld>
            <a:endParaRPr lang="en-US"/>
          </a:p>
        </p:txBody>
      </p:sp>
    </p:spTree>
    <p:extLst>
      <p:ext uri="{BB962C8B-B14F-4D97-AF65-F5344CB8AC3E}">
        <p14:creationId xmlns:p14="http://schemas.microsoft.com/office/powerpoint/2010/main" val="747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4A1A0-1E03-4C95-B366-85490DB8D21B}" type="datetime1">
              <a:rPr lang="en-US" smtClean="0"/>
              <a:t>7/21/2015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MSC projects supervised by Prof. KH Wong (2015-16)</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A482E-9910-4047-9005-90CAD8364C29}" type="slidenum">
              <a:rPr lang="en-US" smtClean="0"/>
              <a:t>‹#›</a:t>
            </a:fld>
            <a:endParaRPr lang="en-US"/>
          </a:p>
        </p:txBody>
      </p:sp>
    </p:spTree>
    <p:extLst>
      <p:ext uri="{BB962C8B-B14F-4D97-AF65-F5344CB8AC3E}">
        <p14:creationId xmlns:p14="http://schemas.microsoft.com/office/powerpoint/2010/main" val="4024908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hwong@cse.cuhk.edu.h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eT9vmpE8WcY" TargetMode="External"/><Relationship Id="rId2" Type="http://schemas.openxmlformats.org/officeDocument/2006/relationships/hyperlink" Target="https://www.oculus.com/en-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JSnB06um5r4&amp;feature=relat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fastcolabs.com/3026423/why-google-is-investing-in-deep-learn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NJ7wv2z8Wg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(CMSC5720-1)  MSC projects </a:t>
            </a:r>
            <a:r>
              <a:rPr lang="en-US" dirty="0" smtClean="0"/>
              <a:t>2015-6</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by Prof  K.H. Wong  </a:t>
            </a:r>
            <a:r>
              <a:rPr lang="en-US" dirty="0" smtClean="0"/>
              <a:t>(21 July 2015)</a:t>
            </a:r>
            <a:endParaRPr lang="en-US" dirty="0" smtClean="0"/>
          </a:p>
          <a:p>
            <a:r>
              <a:rPr lang="en-US" dirty="0" smtClean="0">
                <a:hlinkClick r:id="rId2"/>
              </a:rPr>
              <a:t>khwong@cse.cuhk.edu.hk</a:t>
            </a:r>
            <a:r>
              <a:rPr lang="en-US" dirty="0" smtClean="0"/>
              <a:t> (shb907)</a:t>
            </a:r>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(2015-16)</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1</a:t>
            </a:fld>
            <a:endParaRPr lang="en-US"/>
          </a:p>
        </p:txBody>
      </p:sp>
    </p:spTree>
    <p:extLst>
      <p:ext uri="{BB962C8B-B14F-4D97-AF65-F5344CB8AC3E}">
        <p14:creationId xmlns:p14="http://schemas.microsoft.com/office/powerpoint/2010/main" val="252978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Title1: </a:t>
            </a:r>
            <a:r>
              <a:rPr lang="en-US" dirty="0"/>
              <a:t>Virtual tourism </a:t>
            </a:r>
          </a:p>
        </p:txBody>
      </p:sp>
      <p:sp>
        <p:nvSpPr>
          <p:cNvPr id="3" name="Content Placeholder 2"/>
          <p:cNvSpPr>
            <a:spLocks noGrp="1"/>
          </p:cNvSpPr>
          <p:nvPr>
            <p:ph idx="1"/>
          </p:nvPr>
        </p:nvSpPr>
        <p:spPr/>
        <p:txBody>
          <a:bodyPr>
            <a:normAutofit fontScale="55000" lnSpcReduction="20000"/>
          </a:bodyPr>
          <a:lstStyle/>
          <a:p>
            <a:r>
              <a:rPr lang="en-US" dirty="0" smtClean="0"/>
              <a:t>Many </a:t>
            </a:r>
            <a:r>
              <a:rPr lang="en-US" dirty="0"/>
              <a:t>people love to travel but cannot afford to do so for many reasons such as time, money or health. We propose to provide a virtual presence system for people to visit other countries without actually being there physically. First, the company providing the service can employ a tourist guide (for example visiting the pyramids in Egypt) to wear multiple cameras to capture pictures. The pictures are then sent to the tourist (receiver) who is wearing an immersive display device such as the Oculus (</a:t>
            </a:r>
            <a:r>
              <a:rPr lang="en-US" u="sng" dirty="0">
                <a:hlinkClick r:id="rId2"/>
              </a:rPr>
              <a:t>https://www.oculus.com/en-us/</a:t>
            </a:r>
            <a:r>
              <a:rPr lang="en-US" dirty="0"/>
              <a:t> or </a:t>
            </a:r>
            <a:r>
              <a:rPr lang="en-US" u="sng" dirty="0">
                <a:hlinkClick r:id="rId3"/>
              </a:rPr>
              <a:t>https://www.youtube.com/watch?v=eT9vmpE8WcY</a:t>
            </a:r>
            <a:r>
              <a:rPr lang="en-US" dirty="0"/>
              <a:t> ) so the viewer can enjoy the scenery.  The viewer can also issue instructions to the tourist guide to select the places that he/she particularly wants to visit.  Souvenir shopping is also possible through the help of the guide by sending him electronic commands; the payment can be settled by credit cards. The system can also help people with disability to fulfil their dreams of visiting remote places, and the guide can also be replaced by a mobile robot in some situations such as the museum. Students of this project should develop programs in graphics to provide outputs to the virtual presence display (Oculus), and computer vision algorithms for merging views from multiple cameras.</a:t>
            </a:r>
          </a:p>
          <a:p>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(2015-16)</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2</a:t>
            </a:fld>
            <a:endParaRPr lang="en-US"/>
          </a:p>
        </p:txBody>
      </p:sp>
    </p:spTree>
    <p:extLst>
      <p:ext uri="{BB962C8B-B14F-4D97-AF65-F5344CB8AC3E}">
        <p14:creationId xmlns:p14="http://schemas.microsoft.com/office/powerpoint/2010/main" val="3732039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600" dirty="0" smtClean="0"/>
              <a:t>Title2: </a:t>
            </a:r>
            <a:r>
              <a:rPr lang="en-US" sz="3600" dirty="0"/>
              <a:t>Advertising billboard detection and recognition for wearable vision systems</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Wearable </a:t>
            </a:r>
            <a:r>
              <a:rPr lang="en-US" dirty="0"/>
              <a:t>glasses (e.g. Google glass) are becoming popular and should inspire a new generation of computer vision applications. Here are some ideas: (</a:t>
            </a:r>
            <a:r>
              <a:rPr lang="en-US" dirty="0" err="1"/>
              <a:t>i</a:t>
            </a:r>
            <a:r>
              <a:rPr lang="en-US" dirty="0"/>
              <a:t>) Billboard recognition -- If the advertising billboards are detected and texts on billboards are recognized, it can help to locate the user in the map. The system can also translate the text to a language that one can understand in case he/she is a foreigner. (ii) Tourist Navigation: Using computer vision and GPS technology, the system can display information of the area, advertising materials to the user. The commercial potential is enormous.</a:t>
            </a:r>
          </a:p>
          <a:p>
            <a:r>
              <a:rPr lang="en-US" dirty="0"/>
              <a:t>Reference:  </a:t>
            </a:r>
            <a:r>
              <a:rPr lang="en-US" u="sng" dirty="0">
                <a:hlinkClick r:id="rId2"/>
              </a:rPr>
              <a:t>http://www.youtube.com/watch?v=JSnB06um5r4&amp;feature=related</a:t>
            </a:r>
            <a:endParaRPr lang="en-US" dirty="0"/>
          </a:p>
          <a:p>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(2015-16)</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3</a:t>
            </a:fld>
            <a:endParaRPr lang="en-US"/>
          </a:p>
        </p:txBody>
      </p:sp>
    </p:spTree>
    <p:extLst>
      <p:ext uri="{BB962C8B-B14F-4D97-AF65-F5344CB8AC3E}">
        <p14:creationId xmlns:p14="http://schemas.microsoft.com/office/powerpoint/2010/main" val="3444612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(2015-16)</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4</a:t>
            </a:fld>
            <a:endParaRPr lang="en-US"/>
          </a:p>
        </p:txBody>
      </p:sp>
      <p:pic>
        <p:nvPicPr>
          <p:cNvPr id="1026" name="Picture 2" descr="ide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
            <a:ext cx="8570402" cy="6427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1824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Title3: </a:t>
            </a:r>
            <a:r>
              <a:rPr lang="en-US" dirty="0"/>
              <a:t>Machine learning </a:t>
            </a:r>
            <a:r>
              <a:rPr lang="en-US" dirty="0" smtClean="0"/>
              <a:t>research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Machine </a:t>
            </a:r>
            <a:r>
              <a:rPr lang="en-US" dirty="0"/>
              <a:t>learning methods such as Boosting and Deep neural network research are becoming very popular in artificial intelligence, and new and encouraging results have been produced in recently year. Students can study these methods and use them for applications such as face or object recognition, image or music database classification and search etc.</a:t>
            </a:r>
          </a:p>
          <a:p>
            <a:r>
              <a:rPr lang="en-US" dirty="0"/>
              <a:t>Ref: </a:t>
            </a:r>
            <a:r>
              <a:rPr lang="en-US" u="sng" dirty="0">
                <a:hlinkClick r:id="rId2"/>
              </a:rPr>
              <a:t>http://www.fastcolabs.com/3026423/why-google-is-investing-in-deep-learning</a:t>
            </a:r>
            <a:endParaRPr lang="en-US" dirty="0"/>
          </a:p>
          <a:p>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(2015-16)</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5</a:t>
            </a:fld>
            <a:endParaRPr lang="en-US"/>
          </a:p>
        </p:txBody>
      </p:sp>
    </p:spTree>
    <p:extLst>
      <p:ext uri="{BB962C8B-B14F-4D97-AF65-F5344CB8AC3E}">
        <p14:creationId xmlns:p14="http://schemas.microsoft.com/office/powerpoint/2010/main" val="2751949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Title4: </a:t>
            </a:r>
            <a:r>
              <a:rPr lang="en-US" dirty="0"/>
              <a:t>Computer music </a:t>
            </a:r>
            <a:r>
              <a:rPr lang="en-US" dirty="0" smtClean="0"/>
              <a:t>research</a:t>
            </a:r>
            <a:endParaRPr lang="en-US" dirty="0"/>
          </a:p>
        </p:txBody>
      </p:sp>
      <p:sp>
        <p:nvSpPr>
          <p:cNvPr id="3" name="Content Placeholder 2"/>
          <p:cNvSpPr>
            <a:spLocks noGrp="1"/>
          </p:cNvSpPr>
          <p:nvPr>
            <p:ph idx="1"/>
          </p:nvPr>
        </p:nvSpPr>
        <p:spPr/>
        <p:txBody>
          <a:bodyPr>
            <a:normAutofit fontScale="85000" lnSpcReduction="10000"/>
          </a:bodyPr>
          <a:lstStyle/>
          <a:p>
            <a:pPr algn="ctr"/>
            <a:r>
              <a:rPr lang="en-US" dirty="0" smtClean="0"/>
              <a:t>This </a:t>
            </a:r>
            <a:r>
              <a:rPr lang="en-US" dirty="0"/>
              <a:t>project uses computers to analysis music signals and the results can be applied to various applications. For example: (</a:t>
            </a:r>
            <a:r>
              <a:rPr lang="en-US" dirty="0" err="1"/>
              <a:t>i</a:t>
            </a:r>
            <a:r>
              <a:rPr lang="en-US" dirty="0"/>
              <a:t>) Automatic classification of a music recording into different genres: jazz, pop or classical etc. (ii) Automatic karaoke: to generate the accompaniment piano (or orchestral) music when an instrumental player (e.g. violinist) is playing the solo part. (iii) Improve the flute playing robot we developed earlier. Ref: </a:t>
            </a:r>
            <a:r>
              <a:rPr lang="en-US" u="sng" dirty="0">
                <a:hlinkClick r:id="rId2"/>
              </a:rPr>
              <a:t>http://www.youtube.com/watch?v=NJ7wv2z8Wgk</a:t>
            </a:r>
            <a:endParaRPr lang="en-US" dirty="0"/>
          </a:p>
          <a:p>
            <a:r>
              <a:rPr lang="en-US" dirty="0"/>
              <a:t> </a:t>
            </a:r>
          </a:p>
          <a:p>
            <a:endParaRPr lang="en-US" dirty="0"/>
          </a:p>
        </p:txBody>
      </p:sp>
      <p:sp>
        <p:nvSpPr>
          <p:cNvPr id="4" name="Footer Placeholder 3"/>
          <p:cNvSpPr>
            <a:spLocks noGrp="1"/>
          </p:cNvSpPr>
          <p:nvPr>
            <p:ph type="ftr" sz="quarter" idx="11"/>
          </p:nvPr>
        </p:nvSpPr>
        <p:spPr/>
        <p:txBody>
          <a:bodyPr/>
          <a:lstStyle/>
          <a:p>
            <a:r>
              <a:rPr lang="en-US" smtClean="0"/>
              <a:t>MSC projects supervised by Prof. KH Wong (2015-16)</a:t>
            </a:r>
            <a:endParaRPr lang="en-US"/>
          </a:p>
        </p:txBody>
      </p:sp>
      <p:sp>
        <p:nvSpPr>
          <p:cNvPr id="5" name="Slide Number Placeholder 4"/>
          <p:cNvSpPr>
            <a:spLocks noGrp="1"/>
          </p:cNvSpPr>
          <p:nvPr>
            <p:ph type="sldNum" sz="quarter" idx="12"/>
          </p:nvPr>
        </p:nvSpPr>
        <p:spPr/>
        <p:txBody>
          <a:bodyPr/>
          <a:lstStyle/>
          <a:p>
            <a:fld id="{520A482E-9910-4047-9005-90CAD8364C29}" type="slidenum">
              <a:rPr lang="en-US" smtClean="0"/>
              <a:t>6</a:t>
            </a:fld>
            <a:endParaRPr lang="en-US"/>
          </a:p>
        </p:txBody>
      </p:sp>
    </p:spTree>
    <p:extLst>
      <p:ext uri="{BB962C8B-B14F-4D97-AF65-F5344CB8AC3E}">
        <p14:creationId xmlns:p14="http://schemas.microsoft.com/office/powerpoint/2010/main" val="1682023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607</Words>
  <Application>Microsoft Office PowerPoint</Application>
  <PresentationFormat>On-screen Show (4:3)</PresentationFormat>
  <Paragraphs>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(CMSC5720-1)  MSC projects 2015-6 </vt:lpstr>
      <vt:lpstr>Title1: Virtual tourism </vt:lpstr>
      <vt:lpstr>Title2: Advertising billboard detection and recognition for wearable vision systems </vt:lpstr>
      <vt:lpstr>PowerPoint Presentation</vt:lpstr>
      <vt:lpstr>Title3: Machine learning research</vt:lpstr>
      <vt:lpstr>Title4: Computer music research</vt:lpstr>
    </vt:vector>
  </TitlesOfParts>
  <Company>CUHK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(CMSC5720-1)  MSC projects 2014-5</dc:title>
  <dc:creator>khwong</dc:creator>
  <cp:lastModifiedBy>khwong</cp:lastModifiedBy>
  <cp:revision>3</cp:revision>
  <dcterms:created xsi:type="dcterms:W3CDTF">2014-09-01T02:13:16Z</dcterms:created>
  <dcterms:modified xsi:type="dcterms:W3CDTF">2015-07-21T02:18:04Z</dcterms:modified>
</cp:coreProperties>
</file>