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50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6334A-5AF1-41A4-A095-7CAABCD60B4E}" type="datetimeFigureOut">
              <a:rPr lang="en-US" smtClean="0"/>
              <a:t>9/1/2014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6C522-DD15-4C14-A24C-381434BE89A5}" type="slidenum">
              <a:rPr lang="en-US" smtClean="0"/>
              <a:t>‹#›</a:t>
            </a:fld>
            <a:endParaRPr lang="en-US"/>
          </a:p>
        </p:txBody>
      </p:sp>
    </p:spTree>
    <p:extLst>
      <p:ext uri="{BB962C8B-B14F-4D97-AF65-F5344CB8AC3E}">
        <p14:creationId xmlns:p14="http://schemas.microsoft.com/office/powerpoint/2010/main" val="1992443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A83044-8E03-437D-94BC-810992C75CEC}" type="datetime1">
              <a:rPr lang="en-US" smtClean="0"/>
              <a:t>9/1/2014</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(2014-5)</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38325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C2EE4-3CDE-467E-B576-2520A3806403}" type="datetime1">
              <a:rPr lang="en-US" smtClean="0"/>
              <a:t>9/1/2014</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(2014-5)</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177492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6611D-E8E2-43E3-8E28-1523E540B9A1}" type="datetime1">
              <a:rPr lang="en-US" smtClean="0"/>
              <a:t>9/1/2014</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(2014-5)</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50162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3C760-F831-4C0B-B5B2-85A6402D6589}" type="datetime1">
              <a:rPr lang="en-US" smtClean="0"/>
              <a:t>9/1/2014</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(2014-5)</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11620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39714-CFD1-42CD-9C34-6E5AEEA09960}" type="datetime1">
              <a:rPr lang="en-US" smtClean="0"/>
              <a:t>9/1/2014</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(2014-5)</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0485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C614C1-C004-47B4-887E-38759EB3B1B5}" type="datetime1">
              <a:rPr lang="en-US" smtClean="0"/>
              <a:t>9/1/2014</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(2014-5)</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2560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FB6A61-E994-4ACD-AAD7-A8A5FB984065}" type="datetime1">
              <a:rPr lang="en-US" smtClean="0"/>
              <a:t>9/1/2014</a:t>
            </a:fld>
            <a:endParaRPr lang="en-US"/>
          </a:p>
        </p:txBody>
      </p:sp>
      <p:sp>
        <p:nvSpPr>
          <p:cNvPr id="8" name="Footer Placeholder 7"/>
          <p:cNvSpPr>
            <a:spLocks noGrp="1"/>
          </p:cNvSpPr>
          <p:nvPr>
            <p:ph type="ftr" sz="quarter" idx="11"/>
          </p:nvPr>
        </p:nvSpPr>
        <p:spPr/>
        <p:txBody>
          <a:bodyPr/>
          <a:lstStyle/>
          <a:p>
            <a:r>
              <a:rPr lang="en-US" smtClean="0"/>
              <a:t>MSC projects supervised by Prof. KH Wong (2014-5)</a:t>
            </a:r>
            <a:endParaRPr lang="en-US"/>
          </a:p>
        </p:txBody>
      </p:sp>
      <p:sp>
        <p:nvSpPr>
          <p:cNvPr id="9" name="Slide Number Placeholder 8"/>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15164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366AAA-B5E9-46D8-B71D-8325D44484B0}" type="datetime1">
              <a:rPr lang="en-US" smtClean="0"/>
              <a:t>9/1/2014</a:t>
            </a:fld>
            <a:endParaRPr lang="en-US"/>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4030154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4F756-BCC5-411E-AC96-EC860A96DC26}" type="datetime1">
              <a:rPr lang="en-US" smtClean="0"/>
              <a:t>9/1/2014</a:t>
            </a:fld>
            <a:endParaRPr lang="en-US"/>
          </a:p>
        </p:txBody>
      </p:sp>
      <p:sp>
        <p:nvSpPr>
          <p:cNvPr id="3" name="Footer Placeholder 2"/>
          <p:cNvSpPr>
            <a:spLocks noGrp="1"/>
          </p:cNvSpPr>
          <p:nvPr>
            <p:ph type="ftr" sz="quarter" idx="11"/>
          </p:nvPr>
        </p:nvSpPr>
        <p:spPr/>
        <p:txBody>
          <a:bodyPr/>
          <a:lstStyle/>
          <a:p>
            <a:r>
              <a:rPr lang="en-US" smtClean="0"/>
              <a:t>MSC projects supervised by Prof. KH Wong (2014-5)</a:t>
            </a:r>
            <a:endParaRPr lang="en-US"/>
          </a:p>
        </p:txBody>
      </p:sp>
      <p:sp>
        <p:nvSpPr>
          <p:cNvPr id="4" name="Slide Number Placeholder 3"/>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080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3C1A35-BA31-4DE4-B091-50860EC967FF}" type="datetime1">
              <a:rPr lang="en-US" smtClean="0"/>
              <a:t>9/1/2014</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(2014-5)</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134506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062EA-64A8-4B2F-9A52-41C54DBDE33F}" type="datetime1">
              <a:rPr lang="en-US" smtClean="0"/>
              <a:t>9/1/2014</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(2014-5)</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47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70F1E-A6D2-4011-A243-211DC1EC78C8}" type="datetime1">
              <a:rPr lang="en-US" smtClean="0"/>
              <a:t>9/1/2014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MSC projects supervised by Prof. KH Wong (2014-5)</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A482E-9910-4047-9005-90CAD8364C29}" type="slidenum">
              <a:rPr lang="en-US" smtClean="0"/>
              <a:t>‹#›</a:t>
            </a:fld>
            <a:endParaRPr lang="en-US"/>
          </a:p>
        </p:txBody>
      </p:sp>
    </p:spTree>
    <p:extLst>
      <p:ext uri="{BB962C8B-B14F-4D97-AF65-F5344CB8AC3E}">
        <p14:creationId xmlns:p14="http://schemas.microsoft.com/office/powerpoint/2010/main" val="402490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hwong@cse.cuhk.edu.h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JSnB06um5r4&amp;feature=relat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(CMSC5720-1)  MSC projects 2014-5</a:t>
            </a:r>
            <a:br>
              <a:rPr lang="en-US" dirty="0" smtClean="0"/>
            </a:br>
            <a:endParaRPr lang="en-US" dirty="0"/>
          </a:p>
        </p:txBody>
      </p:sp>
      <p:sp>
        <p:nvSpPr>
          <p:cNvPr id="3" name="Subtitle 2"/>
          <p:cNvSpPr>
            <a:spLocks noGrp="1"/>
          </p:cNvSpPr>
          <p:nvPr>
            <p:ph type="subTitle" idx="1"/>
          </p:nvPr>
        </p:nvSpPr>
        <p:spPr/>
        <p:txBody>
          <a:bodyPr/>
          <a:lstStyle/>
          <a:p>
            <a:r>
              <a:rPr lang="en-US" dirty="0" smtClean="0"/>
              <a:t>by Prof  K.H. Wong  (21 July2014)</a:t>
            </a:r>
          </a:p>
          <a:p>
            <a:r>
              <a:rPr lang="en-US" dirty="0" smtClean="0">
                <a:hlinkClick r:id="rId2"/>
              </a:rPr>
              <a:t>khwong@cse.cuhk.edu.hk</a:t>
            </a:r>
            <a:r>
              <a:rPr lang="en-US" dirty="0" smtClean="0"/>
              <a:t> (shb907)</a:t>
            </a:r>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1</a:t>
            </a:fld>
            <a:endParaRPr lang="en-US"/>
          </a:p>
        </p:txBody>
      </p:sp>
    </p:spTree>
    <p:extLst>
      <p:ext uri="{BB962C8B-B14F-4D97-AF65-F5344CB8AC3E}">
        <p14:creationId xmlns:p14="http://schemas.microsoft.com/office/powerpoint/2010/main" val="252978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lvl="0"/>
            <a:r>
              <a:rPr lang="en-US" dirty="0" smtClean="0"/>
              <a:t>Project 1: Deep neural network research </a:t>
            </a:r>
            <a:r>
              <a:rPr lang="en-US" sz="3600" dirty="0" smtClean="0"/>
              <a:t/>
            </a:r>
            <a:br>
              <a:rPr lang="en-US" sz="3600"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Deep </a:t>
            </a:r>
            <a:r>
              <a:rPr lang="en-US" dirty="0"/>
              <a:t>neural network research is becoming very popular in the field of artificial intelligence and new and encouraging results have been produced in recently year. Students can study Deep neural networks for applications such as face or object recognition, image or music database search, or cyber security etc</a:t>
            </a:r>
            <a:r>
              <a:rPr lang="en-US" dirty="0" smtClean="0"/>
              <a:t>.</a:t>
            </a:r>
          </a:p>
          <a:p>
            <a:r>
              <a:rPr lang="en-US" sz="2400" dirty="0" smtClean="0"/>
              <a:t>Application: face recognition , speech recognition, intrusion detection for cyber security </a:t>
            </a:r>
            <a:endParaRPr lang="en-US" sz="2400" dirty="0"/>
          </a:p>
          <a:p>
            <a:r>
              <a:rPr lang="en-US" dirty="0"/>
              <a:t>Ref: http://</a:t>
            </a:r>
            <a:r>
              <a:rPr lang="en-US" dirty="0" smtClean="0"/>
              <a:t>www.fastcolabs.com/3026423/why-google-is-investing-in-deep-learning</a:t>
            </a:r>
            <a:endParaRPr lang="en-US" sz="2400" dirty="0"/>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2</a:t>
            </a:fld>
            <a:endParaRPr lang="en-US"/>
          </a:p>
        </p:txBody>
      </p:sp>
    </p:spTree>
    <p:extLst>
      <p:ext uri="{BB962C8B-B14F-4D97-AF65-F5344CB8AC3E}">
        <p14:creationId xmlns:p14="http://schemas.microsoft.com/office/powerpoint/2010/main" val="129824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lvl="0"/>
            <a:r>
              <a:rPr lang="en-US" dirty="0" smtClean="0"/>
              <a:t>Project 2: Computer vision  for Google Glasses</a:t>
            </a:r>
            <a:r>
              <a:rPr lang="en-US" sz="3600" dirty="0" smtClean="0"/>
              <a:t/>
            </a:r>
            <a:br>
              <a:rPr lang="en-US" sz="3600" dirty="0" smtClean="0"/>
            </a:b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The Google glasses will become popular and should inspire a new generation of computer vision applications. Here are some ideas: (</a:t>
            </a:r>
            <a:r>
              <a:rPr lang="en-US" dirty="0" err="1" smtClean="0"/>
              <a:t>i</a:t>
            </a:r>
            <a:r>
              <a:rPr lang="en-US" dirty="0" smtClean="0"/>
              <a:t>) Text translation of what the user is looking at. The idea is to develop automatic translation of what the user is seeing. When the user is wearing Google Glasses, what he is seeing is being captured by a camera. Using Optical character recognition (OCR) technology, the machine can translate the foreign texts he/she is looking at into the language he/she understands, then displays using the Google glasses or speak to the user through the earphones. (ii) Tourist Navigation: Using computer vision and GPS technology, the system can display information of the area, advertising materials etc. to the user.</a:t>
            </a:r>
            <a:endParaRPr lang="en-US" sz="2000" dirty="0" smtClean="0"/>
          </a:p>
          <a:p>
            <a:pPr lvl="1"/>
            <a:r>
              <a:rPr lang="en-US" dirty="0" smtClean="0"/>
              <a:t>Reference:  </a:t>
            </a:r>
            <a:r>
              <a:rPr lang="en-US" u="sng" dirty="0" smtClean="0">
                <a:hlinkClick r:id="rId2"/>
              </a:rPr>
              <a:t>http://www.youtube.com/watch?v=JSnB06um5r4&amp;feature=related</a:t>
            </a:r>
            <a:endParaRPr lang="en-US" sz="2000"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3</a:t>
            </a:fld>
            <a:endParaRPr lang="en-US"/>
          </a:p>
        </p:txBody>
      </p:sp>
    </p:spTree>
    <p:extLst>
      <p:ext uri="{BB962C8B-B14F-4D97-AF65-F5344CB8AC3E}">
        <p14:creationId xmlns:p14="http://schemas.microsoft.com/office/powerpoint/2010/main" val="188545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4</a:t>
            </a:fld>
            <a:endParaRPr lang="en-US"/>
          </a:p>
        </p:txBody>
      </p:sp>
      <p:pic>
        <p:nvPicPr>
          <p:cNvPr id="1026" name="Picture 2" descr="ide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8570402" cy="6427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1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Project 3: Computer music research</a:t>
            </a:r>
            <a:r>
              <a:rPr lang="en-US" sz="3600" dirty="0" smtClean="0"/>
              <a:t/>
            </a:r>
            <a:br>
              <a:rPr lang="en-US" sz="3600" dirty="0" smtClean="0"/>
            </a:br>
            <a:endParaRPr lang="en-US" dirty="0"/>
          </a:p>
        </p:txBody>
      </p:sp>
      <p:sp>
        <p:nvSpPr>
          <p:cNvPr id="3" name="Content Placeholder 2"/>
          <p:cNvSpPr>
            <a:spLocks noGrp="1"/>
          </p:cNvSpPr>
          <p:nvPr>
            <p:ph idx="1"/>
          </p:nvPr>
        </p:nvSpPr>
        <p:spPr/>
        <p:txBody>
          <a:bodyPr/>
          <a:lstStyle/>
          <a:p>
            <a:r>
              <a:rPr lang="en-US" dirty="0" smtClean="0"/>
              <a:t>Use computer to analysis music signals and the result can be used for various applications. For example:</a:t>
            </a:r>
            <a:endParaRPr lang="en-US" sz="2400" dirty="0" smtClean="0"/>
          </a:p>
          <a:p>
            <a:pPr lvl="2"/>
            <a:r>
              <a:rPr lang="en-US" dirty="0" smtClean="0"/>
              <a:t>Automatic classification of a music recording into different genres: jazz, pop or classical etc.</a:t>
            </a:r>
            <a:endParaRPr lang="en-US" sz="1800" dirty="0" smtClean="0"/>
          </a:p>
          <a:p>
            <a:pPr lvl="2"/>
            <a:r>
              <a:rPr lang="en-US" dirty="0" smtClean="0"/>
              <a:t>Automatic karaoke: to generate and play the piano (or orchestral) accompanying sounds when an instrumental player (e.g. violinist) is playing the solo part.</a:t>
            </a:r>
            <a:endParaRPr lang="en-US" sz="1800" dirty="0" smtClean="0"/>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(2014-5)</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5</a:t>
            </a:fld>
            <a:endParaRPr lang="en-US"/>
          </a:p>
        </p:txBody>
      </p:sp>
    </p:spTree>
    <p:extLst>
      <p:ext uri="{BB962C8B-B14F-4D97-AF65-F5344CB8AC3E}">
        <p14:creationId xmlns:p14="http://schemas.microsoft.com/office/powerpoint/2010/main" val="1022378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374</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(CMSC5720-1)  MSC projects 2014-5 </vt:lpstr>
      <vt:lpstr>Project 1: Deep neural network research  </vt:lpstr>
      <vt:lpstr>Project 2: Computer vision  for Google Glasses </vt:lpstr>
      <vt:lpstr>PowerPoint Presentation</vt:lpstr>
      <vt:lpstr>Project 3: Computer music research </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(CMSC5720-1)  MSC projects 2014-5 </dc:title>
  <dc:creator>khwong</dc:creator>
  <cp:lastModifiedBy>khwong</cp:lastModifiedBy>
  <cp:revision>2</cp:revision>
  <dcterms:created xsi:type="dcterms:W3CDTF">2014-09-01T02:13:16Z</dcterms:created>
  <dcterms:modified xsi:type="dcterms:W3CDTF">2014-09-01T02:56:05Z</dcterms:modified>
</cp:coreProperties>
</file>