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9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0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86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8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1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90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7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385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88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075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EDA8-351A-4CE9-9B95-74A9E62A5836}" type="datetimeFigureOut">
              <a:rPr lang="en-US" smtClean="0"/>
              <a:t>10/12/2012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B84F9-A515-4E70-86F0-94D6A60EB4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6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11temp\SANY0012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600200"/>
            <a:ext cx="56896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Optical character recognition for Google glasses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77258"/>
            <a:ext cx="2286000" cy="4602164"/>
          </a:xfrm>
        </p:spPr>
        <p:txBody>
          <a:bodyPr/>
          <a:lstStyle/>
          <a:p>
            <a:r>
              <a:rPr lang="en-US" dirty="0" smtClean="0"/>
              <a:t>Recognize and talk to the user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3352800"/>
            <a:ext cx="253766" cy="457200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96000" y="2207504"/>
            <a:ext cx="457200" cy="801819"/>
          </a:xfrm>
          <a:prstGeom prst="rect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667000" y="1295400"/>
            <a:ext cx="3429000" cy="117334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221088" y="1295400"/>
            <a:ext cx="3798712" cy="22098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D:\11temp\google-glass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7849"/>
            <a:ext cx="2124371" cy="1373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>
            <a:off x="1295400" y="2590800"/>
            <a:ext cx="228600" cy="83704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0176" y="6097188"/>
            <a:ext cx="88949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Google glasses</a:t>
            </a:r>
          </a:p>
          <a:p>
            <a:r>
              <a:rPr lang="en-US" dirty="0" smtClean="0"/>
              <a:t>http://nvonews.com/2012/04/05/google-project-glass-or-google-goggles-expected-features/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886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Optical character recognition for Google glasses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Optical character recognition for Google glasses</dc:title>
  <dc:creator>khwong</dc:creator>
  <cp:lastModifiedBy>khwong</cp:lastModifiedBy>
  <cp:revision>4</cp:revision>
  <dcterms:created xsi:type="dcterms:W3CDTF">2012-08-01T04:24:00Z</dcterms:created>
  <dcterms:modified xsi:type="dcterms:W3CDTF">2012-10-12T02:34:12Z</dcterms:modified>
</cp:coreProperties>
</file>