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6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1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0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7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8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8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7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EDA8-351A-4CE9-9B95-74A9E62A5836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84F9-A515-4E70-86F0-94D6A60E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6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11temp\SANY0012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5689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Optical character recognition for Google glasses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77258"/>
            <a:ext cx="2286000" cy="4602164"/>
          </a:xfrm>
        </p:spPr>
        <p:txBody>
          <a:bodyPr/>
          <a:lstStyle/>
          <a:p>
            <a:r>
              <a:rPr lang="en-US" dirty="0" smtClean="0"/>
              <a:t>Recognize and talk to the user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3352800"/>
            <a:ext cx="253766" cy="4572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2207504"/>
            <a:ext cx="457200" cy="801819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67000" y="1295400"/>
            <a:ext cx="3429000" cy="11733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21088" y="1295400"/>
            <a:ext cx="3798712" cy="2209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11temp\google-glas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7849"/>
            <a:ext cx="2124371" cy="137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1295400" y="2590800"/>
            <a:ext cx="228600" cy="83704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0176" y="6097188"/>
            <a:ext cx="8894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glasses</a:t>
            </a:r>
          </a:p>
          <a:p>
            <a:r>
              <a:rPr lang="en-US" dirty="0" smtClean="0"/>
              <a:t>http://nvonews.com/2012/04/05/google-project-glass-or-google-goggles-expected-features/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8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Optical character recognition for Google glasses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character recognition for Google glasses</dc:title>
  <dc:creator>khwong</dc:creator>
  <cp:lastModifiedBy>khwong</cp:lastModifiedBy>
  <cp:revision>4</cp:revision>
  <dcterms:created xsi:type="dcterms:W3CDTF">2012-08-01T04:24:00Z</dcterms:created>
  <dcterms:modified xsi:type="dcterms:W3CDTF">2012-10-12T02:34:12Z</dcterms:modified>
</cp:coreProperties>
</file>