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9" r:id="rId2"/>
    <p:sldId id="258" r:id="rId3"/>
    <p:sldId id="261" r:id="rId4"/>
    <p:sldId id="262" r:id="rId5"/>
    <p:sldId id="260" r:id="rId6"/>
    <p:sldId id="26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E848AE-36D5-4BEE-804B-443029684CEF}" type="datetimeFigureOut">
              <a:rPr lang="en-US" smtClean="0"/>
              <a:t>4/7/2017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4A65B6-0AD2-44D3-A132-F67C2964DE1C}" type="slidenum">
              <a:rPr lang="en-US" smtClean="0"/>
              <a:t>‹#›</a:t>
            </a:fld>
            <a:endParaRPr lang="en-US"/>
          </a:p>
        </p:txBody>
      </p:sp>
    </p:spTree>
    <p:extLst>
      <p:ext uri="{BB962C8B-B14F-4D97-AF65-F5344CB8AC3E}">
        <p14:creationId xmlns:p14="http://schemas.microsoft.com/office/powerpoint/2010/main" val="157740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1CEA53-9657-416B-80AB-2951BFF61C5A}" type="datetime1">
              <a:rPr lang="en-US" smtClean="0"/>
              <a:t>4/7/2017</a:t>
            </a:fld>
            <a:endParaRPr lang="en-US"/>
          </a:p>
        </p:txBody>
      </p:sp>
      <p:sp>
        <p:nvSpPr>
          <p:cNvPr id="5" name="Footer Placeholder 4"/>
          <p:cNvSpPr>
            <a:spLocks noGrp="1"/>
          </p:cNvSpPr>
          <p:nvPr>
            <p:ph type="ftr" sz="quarter" idx="11"/>
          </p:nvPr>
        </p:nvSpPr>
        <p:spPr/>
        <p:txBody>
          <a:bodyPr/>
          <a:lstStyle/>
          <a:p>
            <a:r>
              <a:rPr lang="en-US" smtClean="0"/>
              <a:t>FYP 2017-8 by kh wong v7b</a:t>
            </a:r>
            <a:endParaRPr lang="en-US"/>
          </a:p>
        </p:txBody>
      </p:sp>
      <p:sp>
        <p:nvSpPr>
          <p:cNvPr id="6" name="Slide Number Placeholder 5"/>
          <p:cNvSpPr>
            <a:spLocks noGrp="1"/>
          </p:cNvSpPr>
          <p:nvPr>
            <p:ph type="sldNum" sz="quarter" idx="12"/>
          </p:nvPr>
        </p:nvSpPr>
        <p:spPr/>
        <p:txBody>
          <a:bodyPr/>
          <a:lstStyle/>
          <a:p>
            <a:fld id="{62242454-95EB-4030-9284-DC4C9F78F573}" type="slidenum">
              <a:rPr lang="en-US" smtClean="0"/>
              <a:t>‹#›</a:t>
            </a:fld>
            <a:endParaRPr lang="en-US"/>
          </a:p>
        </p:txBody>
      </p:sp>
    </p:spTree>
    <p:extLst>
      <p:ext uri="{BB962C8B-B14F-4D97-AF65-F5344CB8AC3E}">
        <p14:creationId xmlns:p14="http://schemas.microsoft.com/office/powerpoint/2010/main" val="4220455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DF6F39-D3BB-48EB-94C7-8EBFE9DF6C24}" type="datetime1">
              <a:rPr lang="en-US" smtClean="0"/>
              <a:t>4/7/2017</a:t>
            </a:fld>
            <a:endParaRPr lang="en-US"/>
          </a:p>
        </p:txBody>
      </p:sp>
      <p:sp>
        <p:nvSpPr>
          <p:cNvPr id="5" name="Footer Placeholder 4"/>
          <p:cNvSpPr>
            <a:spLocks noGrp="1"/>
          </p:cNvSpPr>
          <p:nvPr>
            <p:ph type="ftr" sz="quarter" idx="11"/>
          </p:nvPr>
        </p:nvSpPr>
        <p:spPr/>
        <p:txBody>
          <a:bodyPr/>
          <a:lstStyle/>
          <a:p>
            <a:r>
              <a:rPr lang="en-US" smtClean="0"/>
              <a:t>FYP 2017-8 by kh wong v7b</a:t>
            </a:r>
            <a:endParaRPr lang="en-US"/>
          </a:p>
        </p:txBody>
      </p:sp>
      <p:sp>
        <p:nvSpPr>
          <p:cNvPr id="6" name="Slide Number Placeholder 5"/>
          <p:cNvSpPr>
            <a:spLocks noGrp="1"/>
          </p:cNvSpPr>
          <p:nvPr>
            <p:ph type="sldNum" sz="quarter" idx="12"/>
          </p:nvPr>
        </p:nvSpPr>
        <p:spPr/>
        <p:txBody>
          <a:bodyPr/>
          <a:lstStyle/>
          <a:p>
            <a:fld id="{62242454-95EB-4030-9284-DC4C9F78F573}" type="slidenum">
              <a:rPr lang="en-US" smtClean="0"/>
              <a:t>‹#›</a:t>
            </a:fld>
            <a:endParaRPr lang="en-US"/>
          </a:p>
        </p:txBody>
      </p:sp>
    </p:spTree>
    <p:extLst>
      <p:ext uri="{BB962C8B-B14F-4D97-AF65-F5344CB8AC3E}">
        <p14:creationId xmlns:p14="http://schemas.microsoft.com/office/powerpoint/2010/main" val="441947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2B44F1-5850-4E82-BF5C-37181F903A94}" type="datetime1">
              <a:rPr lang="en-US" smtClean="0"/>
              <a:t>4/7/2017</a:t>
            </a:fld>
            <a:endParaRPr lang="en-US"/>
          </a:p>
        </p:txBody>
      </p:sp>
      <p:sp>
        <p:nvSpPr>
          <p:cNvPr id="5" name="Footer Placeholder 4"/>
          <p:cNvSpPr>
            <a:spLocks noGrp="1"/>
          </p:cNvSpPr>
          <p:nvPr>
            <p:ph type="ftr" sz="quarter" idx="11"/>
          </p:nvPr>
        </p:nvSpPr>
        <p:spPr/>
        <p:txBody>
          <a:bodyPr/>
          <a:lstStyle/>
          <a:p>
            <a:r>
              <a:rPr lang="en-US" smtClean="0"/>
              <a:t>FYP 2017-8 by kh wong v7b</a:t>
            </a:r>
            <a:endParaRPr lang="en-US"/>
          </a:p>
        </p:txBody>
      </p:sp>
      <p:sp>
        <p:nvSpPr>
          <p:cNvPr id="6" name="Slide Number Placeholder 5"/>
          <p:cNvSpPr>
            <a:spLocks noGrp="1"/>
          </p:cNvSpPr>
          <p:nvPr>
            <p:ph type="sldNum" sz="quarter" idx="12"/>
          </p:nvPr>
        </p:nvSpPr>
        <p:spPr/>
        <p:txBody>
          <a:bodyPr/>
          <a:lstStyle/>
          <a:p>
            <a:fld id="{62242454-95EB-4030-9284-DC4C9F78F573}" type="slidenum">
              <a:rPr lang="en-US" smtClean="0"/>
              <a:t>‹#›</a:t>
            </a:fld>
            <a:endParaRPr lang="en-US"/>
          </a:p>
        </p:txBody>
      </p:sp>
    </p:spTree>
    <p:extLst>
      <p:ext uri="{BB962C8B-B14F-4D97-AF65-F5344CB8AC3E}">
        <p14:creationId xmlns:p14="http://schemas.microsoft.com/office/powerpoint/2010/main" val="779908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7C2D4C-1CB3-41FC-8D3E-D1A7B9D56097}" type="datetime1">
              <a:rPr lang="en-US" smtClean="0"/>
              <a:t>4/7/2017</a:t>
            </a:fld>
            <a:endParaRPr lang="en-US"/>
          </a:p>
        </p:txBody>
      </p:sp>
      <p:sp>
        <p:nvSpPr>
          <p:cNvPr id="5" name="Footer Placeholder 4"/>
          <p:cNvSpPr>
            <a:spLocks noGrp="1"/>
          </p:cNvSpPr>
          <p:nvPr>
            <p:ph type="ftr" sz="quarter" idx="11"/>
          </p:nvPr>
        </p:nvSpPr>
        <p:spPr/>
        <p:txBody>
          <a:bodyPr/>
          <a:lstStyle/>
          <a:p>
            <a:r>
              <a:rPr lang="en-US" smtClean="0"/>
              <a:t>FYP 2017-8 by kh wong v7b</a:t>
            </a:r>
            <a:endParaRPr lang="en-US"/>
          </a:p>
        </p:txBody>
      </p:sp>
      <p:sp>
        <p:nvSpPr>
          <p:cNvPr id="6" name="Slide Number Placeholder 5"/>
          <p:cNvSpPr>
            <a:spLocks noGrp="1"/>
          </p:cNvSpPr>
          <p:nvPr>
            <p:ph type="sldNum" sz="quarter" idx="12"/>
          </p:nvPr>
        </p:nvSpPr>
        <p:spPr/>
        <p:txBody>
          <a:bodyPr/>
          <a:lstStyle/>
          <a:p>
            <a:fld id="{62242454-95EB-4030-9284-DC4C9F78F573}" type="slidenum">
              <a:rPr lang="en-US" smtClean="0"/>
              <a:t>‹#›</a:t>
            </a:fld>
            <a:endParaRPr lang="en-US"/>
          </a:p>
        </p:txBody>
      </p:sp>
    </p:spTree>
    <p:extLst>
      <p:ext uri="{BB962C8B-B14F-4D97-AF65-F5344CB8AC3E}">
        <p14:creationId xmlns:p14="http://schemas.microsoft.com/office/powerpoint/2010/main" val="332835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B0A3AD-26E8-47DB-87A8-A427D957A047}" type="datetime1">
              <a:rPr lang="en-US" smtClean="0"/>
              <a:t>4/7/2017</a:t>
            </a:fld>
            <a:endParaRPr lang="en-US"/>
          </a:p>
        </p:txBody>
      </p:sp>
      <p:sp>
        <p:nvSpPr>
          <p:cNvPr id="5" name="Footer Placeholder 4"/>
          <p:cNvSpPr>
            <a:spLocks noGrp="1"/>
          </p:cNvSpPr>
          <p:nvPr>
            <p:ph type="ftr" sz="quarter" idx="11"/>
          </p:nvPr>
        </p:nvSpPr>
        <p:spPr/>
        <p:txBody>
          <a:bodyPr/>
          <a:lstStyle/>
          <a:p>
            <a:r>
              <a:rPr lang="en-US" smtClean="0"/>
              <a:t>FYP 2017-8 by kh wong v7b</a:t>
            </a:r>
            <a:endParaRPr lang="en-US"/>
          </a:p>
        </p:txBody>
      </p:sp>
      <p:sp>
        <p:nvSpPr>
          <p:cNvPr id="6" name="Slide Number Placeholder 5"/>
          <p:cNvSpPr>
            <a:spLocks noGrp="1"/>
          </p:cNvSpPr>
          <p:nvPr>
            <p:ph type="sldNum" sz="quarter" idx="12"/>
          </p:nvPr>
        </p:nvSpPr>
        <p:spPr/>
        <p:txBody>
          <a:bodyPr/>
          <a:lstStyle/>
          <a:p>
            <a:fld id="{62242454-95EB-4030-9284-DC4C9F78F573}" type="slidenum">
              <a:rPr lang="en-US" smtClean="0"/>
              <a:t>‹#›</a:t>
            </a:fld>
            <a:endParaRPr lang="en-US"/>
          </a:p>
        </p:txBody>
      </p:sp>
    </p:spTree>
    <p:extLst>
      <p:ext uri="{BB962C8B-B14F-4D97-AF65-F5344CB8AC3E}">
        <p14:creationId xmlns:p14="http://schemas.microsoft.com/office/powerpoint/2010/main" val="1681216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A63D82-DFA3-4F09-93BC-040E560BB999}" type="datetime1">
              <a:rPr lang="en-US" smtClean="0"/>
              <a:t>4/7/2017</a:t>
            </a:fld>
            <a:endParaRPr lang="en-US"/>
          </a:p>
        </p:txBody>
      </p:sp>
      <p:sp>
        <p:nvSpPr>
          <p:cNvPr id="6" name="Footer Placeholder 5"/>
          <p:cNvSpPr>
            <a:spLocks noGrp="1"/>
          </p:cNvSpPr>
          <p:nvPr>
            <p:ph type="ftr" sz="quarter" idx="11"/>
          </p:nvPr>
        </p:nvSpPr>
        <p:spPr/>
        <p:txBody>
          <a:bodyPr/>
          <a:lstStyle/>
          <a:p>
            <a:r>
              <a:rPr lang="en-US" smtClean="0"/>
              <a:t>FYP 2017-8 by kh wong v7b</a:t>
            </a:r>
            <a:endParaRPr lang="en-US"/>
          </a:p>
        </p:txBody>
      </p:sp>
      <p:sp>
        <p:nvSpPr>
          <p:cNvPr id="7" name="Slide Number Placeholder 6"/>
          <p:cNvSpPr>
            <a:spLocks noGrp="1"/>
          </p:cNvSpPr>
          <p:nvPr>
            <p:ph type="sldNum" sz="quarter" idx="12"/>
          </p:nvPr>
        </p:nvSpPr>
        <p:spPr/>
        <p:txBody>
          <a:bodyPr/>
          <a:lstStyle/>
          <a:p>
            <a:fld id="{62242454-95EB-4030-9284-DC4C9F78F573}" type="slidenum">
              <a:rPr lang="en-US" smtClean="0"/>
              <a:t>‹#›</a:t>
            </a:fld>
            <a:endParaRPr lang="en-US"/>
          </a:p>
        </p:txBody>
      </p:sp>
    </p:spTree>
    <p:extLst>
      <p:ext uri="{BB962C8B-B14F-4D97-AF65-F5344CB8AC3E}">
        <p14:creationId xmlns:p14="http://schemas.microsoft.com/office/powerpoint/2010/main" val="332080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264D6BD-4FD6-45C2-90D7-D410DB07A624}" type="datetime1">
              <a:rPr lang="en-US" smtClean="0"/>
              <a:t>4/7/2017</a:t>
            </a:fld>
            <a:endParaRPr lang="en-US"/>
          </a:p>
        </p:txBody>
      </p:sp>
      <p:sp>
        <p:nvSpPr>
          <p:cNvPr id="8" name="Footer Placeholder 7"/>
          <p:cNvSpPr>
            <a:spLocks noGrp="1"/>
          </p:cNvSpPr>
          <p:nvPr>
            <p:ph type="ftr" sz="quarter" idx="11"/>
          </p:nvPr>
        </p:nvSpPr>
        <p:spPr/>
        <p:txBody>
          <a:bodyPr/>
          <a:lstStyle/>
          <a:p>
            <a:r>
              <a:rPr lang="en-US" smtClean="0"/>
              <a:t>FYP 2017-8 by kh wong v7b</a:t>
            </a:r>
            <a:endParaRPr lang="en-US"/>
          </a:p>
        </p:txBody>
      </p:sp>
      <p:sp>
        <p:nvSpPr>
          <p:cNvPr id="9" name="Slide Number Placeholder 8"/>
          <p:cNvSpPr>
            <a:spLocks noGrp="1"/>
          </p:cNvSpPr>
          <p:nvPr>
            <p:ph type="sldNum" sz="quarter" idx="12"/>
          </p:nvPr>
        </p:nvSpPr>
        <p:spPr/>
        <p:txBody>
          <a:bodyPr/>
          <a:lstStyle/>
          <a:p>
            <a:fld id="{62242454-95EB-4030-9284-DC4C9F78F573}" type="slidenum">
              <a:rPr lang="en-US" smtClean="0"/>
              <a:t>‹#›</a:t>
            </a:fld>
            <a:endParaRPr lang="en-US"/>
          </a:p>
        </p:txBody>
      </p:sp>
    </p:spTree>
    <p:extLst>
      <p:ext uri="{BB962C8B-B14F-4D97-AF65-F5344CB8AC3E}">
        <p14:creationId xmlns:p14="http://schemas.microsoft.com/office/powerpoint/2010/main" val="1182368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192ED9-9F42-49CA-9BAF-6440239D4263}" type="datetime1">
              <a:rPr lang="en-US" smtClean="0"/>
              <a:t>4/7/2017</a:t>
            </a:fld>
            <a:endParaRPr lang="en-US"/>
          </a:p>
        </p:txBody>
      </p:sp>
      <p:sp>
        <p:nvSpPr>
          <p:cNvPr id="4" name="Footer Placeholder 3"/>
          <p:cNvSpPr>
            <a:spLocks noGrp="1"/>
          </p:cNvSpPr>
          <p:nvPr>
            <p:ph type="ftr" sz="quarter" idx="11"/>
          </p:nvPr>
        </p:nvSpPr>
        <p:spPr/>
        <p:txBody>
          <a:bodyPr/>
          <a:lstStyle/>
          <a:p>
            <a:r>
              <a:rPr lang="en-US" smtClean="0"/>
              <a:t>FYP 2017-8 by kh wong v7b</a:t>
            </a:r>
            <a:endParaRPr lang="en-US"/>
          </a:p>
        </p:txBody>
      </p:sp>
      <p:sp>
        <p:nvSpPr>
          <p:cNvPr id="5" name="Slide Number Placeholder 4"/>
          <p:cNvSpPr>
            <a:spLocks noGrp="1"/>
          </p:cNvSpPr>
          <p:nvPr>
            <p:ph type="sldNum" sz="quarter" idx="12"/>
          </p:nvPr>
        </p:nvSpPr>
        <p:spPr/>
        <p:txBody>
          <a:bodyPr/>
          <a:lstStyle/>
          <a:p>
            <a:fld id="{62242454-95EB-4030-9284-DC4C9F78F573}" type="slidenum">
              <a:rPr lang="en-US" smtClean="0"/>
              <a:t>‹#›</a:t>
            </a:fld>
            <a:endParaRPr lang="en-US"/>
          </a:p>
        </p:txBody>
      </p:sp>
    </p:spTree>
    <p:extLst>
      <p:ext uri="{BB962C8B-B14F-4D97-AF65-F5344CB8AC3E}">
        <p14:creationId xmlns:p14="http://schemas.microsoft.com/office/powerpoint/2010/main" val="3883774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D3E815-74B4-48C9-BCEE-643683DE3ECD}" type="datetime1">
              <a:rPr lang="en-US" smtClean="0"/>
              <a:t>4/7/2017</a:t>
            </a:fld>
            <a:endParaRPr lang="en-US"/>
          </a:p>
        </p:txBody>
      </p:sp>
      <p:sp>
        <p:nvSpPr>
          <p:cNvPr id="3" name="Footer Placeholder 2"/>
          <p:cNvSpPr>
            <a:spLocks noGrp="1"/>
          </p:cNvSpPr>
          <p:nvPr>
            <p:ph type="ftr" sz="quarter" idx="11"/>
          </p:nvPr>
        </p:nvSpPr>
        <p:spPr/>
        <p:txBody>
          <a:bodyPr/>
          <a:lstStyle/>
          <a:p>
            <a:r>
              <a:rPr lang="en-US" smtClean="0"/>
              <a:t>FYP 2017-8 by kh wong v7b</a:t>
            </a:r>
            <a:endParaRPr lang="en-US"/>
          </a:p>
        </p:txBody>
      </p:sp>
      <p:sp>
        <p:nvSpPr>
          <p:cNvPr id="4" name="Slide Number Placeholder 3"/>
          <p:cNvSpPr>
            <a:spLocks noGrp="1"/>
          </p:cNvSpPr>
          <p:nvPr>
            <p:ph type="sldNum" sz="quarter" idx="12"/>
          </p:nvPr>
        </p:nvSpPr>
        <p:spPr/>
        <p:txBody>
          <a:bodyPr/>
          <a:lstStyle/>
          <a:p>
            <a:fld id="{62242454-95EB-4030-9284-DC4C9F78F573}" type="slidenum">
              <a:rPr lang="en-US" smtClean="0"/>
              <a:t>‹#›</a:t>
            </a:fld>
            <a:endParaRPr lang="en-US"/>
          </a:p>
        </p:txBody>
      </p:sp>
    </p:spTree>
    <p:extLst>
      <p:ext uri="{BB962C8B-B14F-4D97-AF65-F5344CB8AC3E}">
        <p14:creationId xmlns:p14="http://schemas.microsoft.com/office/powerpoint/2010/main" val="3610702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D972AE-146D-4867-9049-2AB8BE5B372F}" type="datetime1">
              <a:rPr lang="en-US" smtClean="0"/>
              <a:t>4/7/2017</a:t>
            </a:fld>
            <a:endParaRPr lang="en-US"/>
          </a:p>
        </p:txBody>
      </p:sp>
      <p:sp>
        <p:nvSpPr>
          <p:cNvPr id="6" name="Footer Placeholder 5"/>
          <p:cNvSpPr>
            <a:spLocks noGrp="1"/>
          </p:cNvSpPr>
          <p:nvPr>
            <p:ph type="ftr" sz="quarter" idx="11"/>
          </p:nvPr>
        </p:nvSpPr>
        <p:spPr/>
        <p:txBody>
          <a:bodyPr/>
          <a:lstStyle/>
          <a:p>
            <a:r>
              <a:rPr lang="en-US" smtClean="0"/>
              <a:t>FYP 2017-8 by kh wong v7b</a:t>
            </a:r>
            <a:endParaRPr lang="en-US"/>
          </a:p>
        </p:txBody>
      </p:sp>
      <p:sp>
        <p:nvSpPr>
          <p:cNvPr id="7" name="Slide Number Placeholder 6"/>
          <p:cNvSpPr>
            <a:spLocks noGrp="1"/>
          </p:cNvSpPr>
          <p:nvPr>
            <p:ph type="sldNum" sz="quarter" idx="12"/>
          </p:nvPr>
        </p:nvSpPr>
        <p:spPr/>
        <p:txBody>
          <a:bodyPr/>
          <a:lstStyle/>
          <a:p>
            <a:fld id="{62242454-95EB-4030-9284-DC4C9F78F573}" type="slidenum">
              <a:rPr lang="en-US" smtClean="0"/>
              <a:t>‹#›</a:t>
            </a:fld>
            <a:endParaRPr lang="en-US"/>
          </a:p>
        </p:txBody>
      </p:sp>
    </p:spTree>
    <p:extLst>
      <p:ext uri="{BB962C8B-B14F-4D97-AF65-F5344CB8AC3E}">
        <p14:creationId xmlns:p14="http://schemas.microsoft.com/office/powerpoint/2010/main" val="3960193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6BD7CC-6BE2-454E-8C8F-EFB1ED4A4C12}" type="datetime1">
              <a:rPr lang="en-US" smtClean="0"/>
              <a:t>4/7/2017</a:t>
            </a:fld>
            <a:endParaRPr lang="en-US"/>
          </a:p>
        </p:txBody>
      </p:sp>
      <p:sp>
        <p:nvSpPr>
          <p:cNvPr id="6" name="Footer Placeholder 5"/>
          <p:cNvSpPr>
            <a:spLocks noGrp="1"/>
          </p:cNvSpPr>
          <p:nvPr>
            <p:ph type="ftr" sz="quarter" idx="11"/>
          </p:nvPr>
        </p:nvSpPr>
        <p:spPr/>
        <p:txBody>
          <a:bodyPr/>
          <a:lstStyle/>
          <a:p>
            <a:r>
              <a:rPr lang="en-US" smtClean="0"/>
              <a:t>FYP 2017-8 by kh wong v7b</a:t>
            </a:r>
            <a:endParaRPr lang="en-US"/>
          </a:p>
        </p:txBody>
      </p:sp>
      <p:sp>
        <p:nvSpPr>
          <p:cNvPr id="7" name="Slide Number Placeholder 6"/>
          <p:cNvSpPr>
            <a:spLocks noGrp="1"/>
          </p:cNvSpPr>
          <p:nvPr>
            <p:ph type="sldNum" sz="quarter" idx="12"/>
          </p:nvPr>
        </p:nvSpPr>
        <p:spPr/>
        <p:txBody>
          <a:bodyPr/>
          <a:lstStyle/>
          <a:p>
            <a:fld id="{62242454-95EB-4030-9284-DC4C9F78F573}" type="slidenum">
              <a:rPr lang="en-US" smtClean="0"/>
              <a:t>‹#›</a:t>
            </a:fld>
            <a:endParaRPr lang="en-US"/>
          </a:p>
        </p:txBody>
      </p:sp>
    </p:spTree>
    <p:extLst>
      <p:ext uri="{BB962C8B-B14F-4D97-AF65-F5344CB8AC3E}">
        <p14:creationId xmlns:p14="http://schemas.microsoft.com/office/powerpoint/2010/main" val="15966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0B28A2-6291-4138-87F0-55255077F482}" type="datetime1">
              <a:rPr lang="en-US" smtClean="0"/>
              <a:t>4/7/2017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FYP 2017-8 by kh wong v7b</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242454-95EB-4030-9284-DC4C9F78F573}" type="slidenum">
              <a:rPr lang="en-US" smtClean="0"/>
              <a:t>‹#›</a:t>
            </a:fld>
            <a:endParaRPr lang="en-US"/>
          </a:p>
        </p:txBody>
      </p:sp>
    </p:spTree>
    <p:extLst>
      <p:ext uri="{BB962C8B-B14F-4D97-AF65-F5344CB8AC3E}">
        <p14:creationId xmlns:p14="http://schemas.microsoft.com/office/powerpoint/2010/main" val="3399819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dropbox.com/s/xqh4lq2el3tuq0h/Take2.avi?dl=0" TargetMode="External"/><Relationship Id="rId2" Type="http://schemas.openxmlformats.org/officeDocument/2006/relationships/hyperlink" Target="http://www.cse.cuhk.edu.hk/~khwong/www2/cmsc5711/iv24_smart_glasses.pptx"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www.cse.cuhk.edu.hk/~khwong/www2/cmsc5711/iv24_smart_glasses.pptx"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hyperlink" Target="http://dlib.net/" TargetMode="External"/><Relationship Id="rId2" Type="http://schemas.openxmlformats.org/officeDocument/2006/relationships/hyperlink" Target="http://opencv.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FYP </a:t>
            </a:r>
            <a:r>
              <a:rPr lang="en-US" dirty="0"/>
              <a:t>projects for </a:t>
            </a:r>
            <a:r>
              <a:rPr lang="en-US" dirty="0" smtClean="0"/>
              <a:t>2017-8</a:t>
            </a:r>
            <a:endParaRPr lang="en-US" dirty="0"/>
          </a:p>
        </p:txBody>
      </p:sp>
      <p:sp>
        <p:nvSpPr>
          <p:cNvPr id="3" name="Content Placeholder 2"/>
          <p:cNvSpPr>
            <a:spLocks noGrp="1"/>
          </p:cNvSpPr>
          <p:nvPr>
            <p:ph type="subTitle" idx="1"/>
          </p:nvPr>
        </p:nvSpPr>
        <p:spPr>
          <a:xfrm>
            <a:off x="1295400" y="3886200"/>
            <a:ext cx="6400800" cy="1752600"/>
          </a:xfrm>
        </p:spPr>
        <p:txBody>
          <a:bodyPr/>
          <a:lstStyle/>
          <a:p>
            <a:r>
              <a:rPr lang="en-US" dirty="0" smtClean="0"/>
              <a:t>To be supervised by Prof. KH Wong</a:t>
            </a:r>
            <a:endParaRPr lang="en-US" dirty="0"/>
          </a:p>
        </p:txBody>
      </p:sp>
      <p:sp>
        <p:nvSpPr>
          <p:cNvPr id="4" name="Footer Placeholder 3"/>
          <p:cNvSpPr>
            <a:spLocks noGrp="1"/>
          </p:cNvSpPr>
          <p:nvPr>
            <p:ph type="ftr" sz="quarter" idx="11"/>
          </p:nvPr>
        </p:nvSpPr>
        <p:spPr/>
        <p:txBody>
          <a:bodyPr/>
          <a:lstStyle/>
          <a:p>
            <a:r>
              <a:rPr lang="en-US" smtClean="0"/>
              <a:t>FYP 2017-8 by kh wong v7b</a:t>
            </a:r>
            <a:endParaRPr lang="en-US"/>
          </a:p>
        </p:txBody>
      </p:sp>
      <p:sp>
        <p:nvSpPr>
          <p:cNvPr id="5" name="Slide Number Placeholder 4"/>
          <p:cNvSpPr>
            <a:spLocks noGrp="1"/>
          </p:cNvSpPr>
          <p:nvPr>
            <p:ph type="sldNum" sz="quarter" idx="12"/>
          </p:nvPr>
        </p:nvSpPr>
        <p:spPr/>
        <p:txBody>
          <a:bodyPr/>
          <a:lstStyle/>
          <a:p>
            <a:fld id="{62242454-95EB-4030-9284-DC4C9F78F573}" type="slidenum">
              <a:rPr lang="en-US" smtClean="0"/>
              <a:t>1</a:t>
            </a:fld>
            <a:endParaRPr lang="en-US"/>
          </a:p>
        </p:txBody>
      </p:sp>
    </p:spTree>
    <p:extLst>
      <p:ext uri="{BB962C8B-B14F-4D97-AF65-F5344CB8AC3E}">
        <p14:creationId xmlns:p14="http://schemas.microsoft.com/office/powerpoint/2010/main" val="3443707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smtClean="0"/>
              <a:t/>
            </a:r>
            <a:br>
              <a:rPr lang="en-US" dirty="0" smtClean="0"/>
            </a:br>
            <a:r>
              <a:rPr lang="en-US" sz="3100" dirty="0" smtClean="0"/>
              <a:t>KHW1701 </a:t>
            </a:r>
            <a:r>
              <a:rPr lang="en-US" sz="3100" dirty="0"/>
              <a:t>: Smart </a:t>
            </a:r>
            <a:r>
              <a:rPr lang="en-US" sz="3100" dirty="0" smtClean="0"/>
              <a:t>wearable </a:t>
            </a:r>
            <a:r>
              <a:rPr lang="en-US" sz="3100" dirty="0"/>
              <a:t>glasses </a:t>
            </a:r>
            <a:r>
              <a:rPr lang="en-US" sz="3100" dirty="0" smtClean="0"/>
              <a:t>development (software part) CS+CE</a:t>
            </a:r>
            <a:r>
              <a:rPr lang="en-US" dirty="0"/>
              <a:t/>
            </a:r>
            <a:br>
              <a:rPr lang="en-US" dirty="0"/>
            </a:br>
            <a:endParaRPr lang="en-US" dirty="0"/>
          </a:p>
        </p:txBody>
      </p:sp>
      <p:sp>
        <p:nvSpPr>
          <p:cNvPr id="3" name="Content Placeholder 2"/>
          <p:cNvSpPr>
            <a:spLocks noGrp="1"/>
          </p:cNvSpPr>
          <p:nvPr>
            <p:ph idx="1"/>
          </p:nvPr>
        </p:nvSpPr>
        <p:spPr>
          <a:xfrm>
            <a:off x="393929" y="1371600"/>
            <a:ext cx="8229600" cy="4525963"/>
          </a:xfrm>
        </p:spPr>
        <p:txBody>
          <a:bodyPr>
            <a:normAutofit fontScale="77500" lnSpcReduction="20000"/>
          </a:bodyPr>
          <a:lstStyle/>
          <a:p>
            <a:pPr marL="0" indent="0">
              <a:buNone/>
            </a:pPr>
            <a:r>
              <a:rPr lang="en-US" sz="2800" dirty="0"/>
              <a:t>Wearable glasses such as the google glass draws a lot of attention from the public because it provides novel applications to users such as displaying information directly inside the users' normal viewing </a:t>
            </a:r>
            <a:r>
              <a:rPr lang="en-US" sz="2800" dirty="0" smtClean="0"/>
              <a:t>areas. </a:t>
            </a:r>
            <a:endParaRPr lang="en-US" sz="2800" dirty="0"/>
          </a:p>
          <a:p>
            <a:pPr marL="0" indent="0">
              <a:buNone/>
            </a:pPr>
            <a:r>
              <a:rPr lang="en-US" sz="2800" dirty="0" smtClean="0"/>
              <a:t>We </a:t>
            </a:r>
            <a:r>
              <a:rPr lang="en-US" sz="2800" dirty="0"/>
              <a:t>designed a novel wearable glass hardware that has  a larger display area and can be built at low cost. </a:t>
            </a:r>
            <a:r>
              <a:rPr lang="en-US" sz="2600" dirty="0" smtClean="0"/>
              <a:t>The </a:t>
            </a:r>
            <a:r>
              <a:rPr lang="en-US" sz="2600" dirty="0"/>
              <a:t>project is to develop software applications such as text recognition, language translation or face </a:t>
            </a:r>
            <a:r>
              <a:rPr lang="en-US" sz="2600" dirty="0" smtClean="0"/>
              <a:t>recognition for the device. </a:t>
            </a:r>
            <a:r>
              <a:rPr lang="en-US" sz="2400" dirty="0"/>
              <a:t>The project is suitable for those who are interested in system development and the creation of new products. We expect the system can be </a:t>
            </a:r>
            <a:r>
              <a:rPr lang="en-US" sz="2400" dirty="0" smtClean="0"/>
              <a:t>turned </a:t>
            </a:r>
            <a:r>
              <a:rPr lang="en-US" sz="2400" dirty="0"/>
              <a:t>into a successful commercial product in future.</a:t>
            </a:r>
            <a:r>
              <a:rPr lang="en-US" sz="2400" dirty="0" smtClean="0"/>
              <a:t> </a:t>
            </a:r>
            <a:r>
              <a:rPr lang="en-US" sz="2600" dirty="0" smtClean="0"/>
              <a:t>Ref:</a:t>
            </a:r>
          </a:p>
          <a:p>
            <a:r>
              <a:rPr lang="en-US" sz="2600" dirty="0" smtClean="0">
                <a:hlinkClick r:id="rId2"/>
              </a:rPr>
              <a:t>CUGLASS demo: http</a:t>
            </a:r>
            <a:r>
              <a:rPr lang="en-US" sz="2600" dirty="0">
                <a:hlinkClick r:id="rId2"/>
              </a:rPr>
              <a:t>://www.cse.cuhk.edu.hk/%</a:t>
            </a:r>
            <a:r>
              <a:rPr lang="en-US" sz="2600" dirty="0" smtClean="0">
                <a:hlinkClick r:id="rId2"/>
              </a:rPr>
              <a:t>7Ekhwong/www2/cmsc5711/iv24_smart_glasses.pptx</a:t>
            </a:r>
            <a:endParaRPr lang="en-US" sz="2600" dirty="0" smtClean="0"/>
          </a:p>
          <a:p>
            <a:r>
              <a:rPr lang="en-US" sz="2600" dirty="0" smtClean="0">
                <a:hlinkClick r:id="rId3"/>
              </a:rPr>
              <a:t>Face track demo :https</a:t>
            </a:r>
            <a:r>
              <a:rPr lang="en-US" sz="2600" dirty="0">
                <a:hlinkClick r:id="rId3"/>
              </a:rPr>
              <a:t>://</a:t>
            </a:r>
            <a:r>
              <a:rPr lang="en-US" sz="2600" dirty="0" smtClean="0">
                <a:hlinkClick r:id="rId3"/>
              </a:rPr>
              <a:t>www.dropbox.com/s/xqh4lq2el3tuq0h/Take2.avi?dl=0</a:t>
            </a:r>
            <a:endParaRPr lang="en-US" sz="2600" dirty="0" smtClean="0"/>
          </a:p>
          <a:p>
            <a:pPr marL="0" indent="0">
              <a:buNone/>
            </a:pPr>
            <a:endParaRPr lang="en-US" sz="2600" dirty="0" smtClean="0"/>
          </a:p>
          <a:p>
            <a:pPr marL="0" indent="0">
              <a:buNone/>
            </a:pPr>
            <a:endParaRPr lang="en-US" sz="2600" dirty="0"/>
          </a:p>
          <a:p>
            <a:endParaRPr lang="en-US" dirty="0"/>
          </a:p>
        </p:txBody>
      </p:sp>
      <p:sp>
        <p:nvSpPr>
          <p:cNvPr id="4" name="Footer Placeholder 3"/>
          <p:cNvSpPr>
            <a:spLocks noGrp="1"/>
          </p:cNvSpPr>
          <p:nvPr>
            <p:ph type="ftr" sz="quarter" idx="11"/>
          </p:nvPr>
        </p:nvSpPr>
        <p:spPr/>
        <p:txBody>
          <a:bodyPr/>
          <a:lstStyle/>
          <a:p>
            <a:r>
              <a:rPr lang="en-US" smtClean="0"/>
              <a:t>FYP 2017-8 by kh wong v7b</a:t>
            </a:r>
            <a:endParaRPr lang="en-US"/>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62600" y="5628094"/>
            <a:ext cx="3060929" cy="1052512"/>
          </a:xfrm>
          <a:prstGeom prst="rect">
            <a:avLst/>
          </a:prstGeom>
        </p:spPr>
      </p:pic>
      <p:pic>
        <p:nvPicPr>
          <p:cNvPr id="8" name="Picture 3" descr="C:\Users\User\Downloads\IMG-20160614-WA0004.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5800" y="5638800"/>
            <a:ext cx="1357274" cy="101795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308610" y="5575826"/>
            <a:ext cx="1395372" cy="11439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p:txBody>
          <a:bodyPr/>
          <a:lstStyle/>
          <a:p>
            <a:fld id="{62242454-95EB-4030-9284-DC4C9F78F573}" type="slidenum">
              <a:rPr lang="en-US" smtClean="0"/>
              <a:t>2</a:t>
            </a:fld>
            <a:endParaRPr lang="en-US"/>
          </a:p>
        </p:txBody>
      </p:sp>
    </p:spTree>
    <p:extLst>
      <p:ext uri="{BB962C8B-B14F-4D97-AF65-F5344CB8AC3E}">
        <p14:creationId xmlns:p14="http://schemas.microsoft.com/office/powerpoint/2010/main" val="2867239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KHW1702 </a:t>
            </a:r>
            <a:r>
              <a:rPr lang="en-US" dirty="0"/>
              <a:t>: Smart </a:t>
            </a:r>
            <a:r>
              <a:rPr lang="en-US" dirty="0" smtClean="0"/>
              <a:t>wearable </a:t>
            </a:r>
            <a:r>
              <a:rPr lang="en-US" dirty="0"/>
              <a:t>glasses </a:t>
            </a:r>
            <a:r>
              <a:rPr lang="en-US" dirty="0" smtClean="0"/>
              <a:t>development (hardware part) CE</a:t>
            </a:r>
            <a:r>
              <a:rPr lang="en-US" dirty="0"/>
              <a:t/>
            </a:r>
            <a:br>
              <a:rPr lang="en-US" dirty="0"/>
            </a:br>
            <a:endParaRPr lang="en-US" dirty="0"/>
          </a:p>
        </p:txBody>
      </p:sp>
      <p:sp>
        <p:nvSpPr>
          <p:cNvPr id="3" name="Content Placeholder 2"/>
          <p:cNvSpPr>
            <a:spLocks noGrp="1"/>
          </p:cNvSpPr>
          <p:nvPr>
            <p:ph idx="1"/>
          </p:nvPr>
        </p:nvSpPr>
        <p:spPr>
          <a:xfrm>
            <a:off x="457200" y="1447800"/>
            <a:ext cx="8229600" cy="4525963"/>
          </a:xfrm>
        </p:spPr>
        <p:txBody>
          <a:bodyPr>
            <a:normAutofit fontScale="70000" lnSpcReduction="20000"/>
          </a:bodyPr>
          <a:lstStyle/>
          <a:p>
            <a:pPr marL="0" indent="0">
              <a:buNone/>
            </a:pPr>
            <a:r>
              <a:rPr lang="en-US" sz="3100" dirty="0"/>
              <a:t>Wearable glasses such as the google glass draws a lot of attention from the public because it provides novel applications to users such as displaying information directly inside the users' normal </a:t>
            </a:r>
            <a:r>
              <a:rPr lang="en-US" sz="3100"/>
              <a:t>viewing </a:t>
            </a:r>
            <a:r>
              <a:rPr lang="en-US" sz="3100" smtClean="0"/>
              <a:t>areas. </a:t>
            </a:r>
            <a:endParaRPr lang="en-US" sz="3100" dirty="0" smtClean="0"/>
          </a:p>
          <a:p>
            <a:pPr marL="0" indent="0">
              <a:buNone/>
            </a:pPr>
            <a:r>
              <a:rPr lang="en-US" sz="3100" dirty="0" smtClean="0"/>
              <a:t>We </a:t>
            </a:r>
            <a:r>
              <a:rPr lang="en-US" sz="3100" dirty="0"/>
              <a:t>designed a novel wearable glass hardware that has  a larger display area and can be built at low cost. The project is to develop and improve our hardware system, such as incorporating more sensors like IMU  (Inertial measurement unit ), GPS into our device.</a:t>
            </a:r>
          </a:p>
          <a:p>
            <a:pPr marL="0" indent="0">
              <a:buNone/>
            </a:pPr>
            <a:r>
              <a:rPr lang="en-US" sz="3100" dirty="0"/>
              <a:t>The project is suitable for those who are interested in system development and the creation of new products. We expect the system can be turned into a successful commercial product in future. Ref:</a:t>
            </a:r>
          </a:p>
          <a:p>
            <a:pPr marL="0" indent="0">
              <a:buNone/>
            </a:pPr>
            <a:r>
              <a:rPr lang="en-US" sz="3100" dirty="0" smtClean="0">
                <a:hlinkClick r:id="rId2"/>
              </a:rPr>
              <a:t>http</a:t>
            </a:r>
            <a:r>
              <a:rPr lang="en-US" sz="3100" dirty="0">
                <a:hlinkClick r:id="rId2"/>
              </a:rPr>
              <a:t>://www.cse.cuhk.edu.hk/%7Ekhwong/www2/cmsc5711/iv24_smart_glasses.pptx</a:t>
            </a:r>
            <a:endParaRPr lang="en-US" sz="3100" dirty="0"/>
          </a:p>
          <a:p>
            <a:endParaRPr lang="en-US" dirty="0"/>
          </a:p>
        </p:txBody>
      </p:sp>
      <p:sp>
        <p:nvSpPr>
          <p:cNvPr id="4" name="Footer Placeholder 3"/>
          <p:cNvSpPr>
            <a:spLocks noGrp="1"/>
          </p:cNvSpPr>
          <p:nvPr>
            <p:ph type="ftr" sz="quarter" idx="11"/>
          </p:nvPr>
        </p:nvSpPr>
        <p:spPr/>
        <p:txBody>
          <a:bodyPr/>
          <a:lstStyle/>
          <a:p>
            <a:r>
              <a:rPr lang="en-US" smtClean="0"/>
              <a:t>FYP 2017-8 by kh wong v7b</a:t>
            </a:r>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6041" y="5715001"/>
            <a:ext cx="3060929" cy="1052512"/>
          </a:xfrm>
          <a:prstGeom prst="rect">
            <a:avLst/>
          </a:prstGeom>
        </p:spPr>
      </p:pic>
      <p:pic>
        <p:nvPicPr>
          <p:cNvPr id="8" name="Picture 3" descr="C:\Users\User\Downloads\IMG-20160614-WA0004.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9600" y="5777974"/>
            <a:ext cx="1357274" cy="101795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70305" y="5714097"/>
            <a:ext cx="1395372" cy="11439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p:txBody>
          <a:bodyPr/>
          <a:lstStyle/>
          <a:p>
            <a:fld id="{62242454-95EB-4030-9284-DC4C9F78F573}" type="slidenum">
              <a:rPr lang="en-US" smtClean="0"/>
              <a:t>3</a:t>
            </a:fld>
            <a:endParaRPr lang="en-US"/>
          </a:p>
        </p:txBody>
      </p:sp>
    </p:spTree>
    <p:extLst>
      <p:ext uri="{BB962C8B-B14F-4D97-AF65-F5344CB8AC3E}">
        <p14:creationId xmlns:p14="http://schemas.microsoft.com/office/powerpoint/2010/main" val="4046984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KHW1703: Smart watch development </a:t>
            </a:r>
            <a:br>
              <a:rPr lang="en-US" sz="2400" dirty="0" smtClean="0"/>
            </a:br>
            <a:r>
              <a:rPr lang="en-US" sz="2400" dirty="0" smtClean="0"/>
              <a:t>(software part)</a:t>
            </a:r>
            <a:br>
              <a:rPr lang="en-US" sz="2400" dirty="0" smtClean="0"/>
            </a:br>
            <a:r>
              <a:rPr lang="en-US" sz="2400" dirty="0" smtClean="0"/>
              <a:t>CS+CE </a:t>
            </a:r>
            <a:endParaRPr lang="en-US" sz="2400" dirty="0"/>
          </a:p>
        </p:txBody>
      </p:sp>
      <p:sp>
        <p:nvSpPr>
          <p:cNvPr id="3" name="Content Placeholder 2"/>
          <p:cNvSpPr>
            <a:spLocks noGrp="1"/>
          </p:cNvSpPr>
          <p:nvPr>
            <p:ph idx="1"/>
          </p:nvPr>
        </p:nvSpPr>
        <p:spPr/>
        <p:txBody>
          <a:bodyPr>
            <a:normAutofit fontScale="77500" lnSpcReduction="20000"/>
          </a:bodyPr>
          <a:lstStyle/>
          <a:p>
            <a:r>
              <a:rPr lang="en-US" dirty="0" smtClean="0"/>
              <a:t>The smart watch is seen as the next computing device that may have impact similar to that of the mobile phones. In this project, we will develop a super smart watch that incorporates a camera  that can recognize text , faces etc. There are unlimited features that you can build for this device, the limit is your own imagination.</a:t>
            </a:r>
          </a:p>
          <a:p>
            <a:pPr marL="0" indent="0">
              <a:buNone/>
            </a:pPr>
            <a:endParaRPr lang="en-US" dirty="0" smtClean="0"/>
          </a:p>
          <a:p>
            <a:r>
              <a:rPr lang="en-US" dirty="0" smtClean="0"/>
              <a:t>The software part may concentrate on the use of computer vision and applied Artificial Intelligence A.I. methods to enhance the capability of current smart watch systems. Students may involve the use C++ based  OPENCV (</a:t>
            </a:r>
            <a:r>
              <a:rPr lang="en-US" dirty="0" smtClean="0">
                <a:hlinkClick r:id="rId2"/>
              </a:rPr>
              <a:t>http://opencv.org/</a:t>
            </a:r>
            <a:r>
              <a:rPr lang="en-US" dirty="0" smtClean="0"/>
              <a:t>)  and/or a machine learning system DLIB (</a:t>
            </a:r>
            <a:r>
              <a:rPr lang="en-US" dirty="0" smtClean="0">
                <a:hlinkClick r:id="rId3"/>
              </a:rPr>
              <a:t>http://dlib.net/</a:t>
            </a:r>
            <a:r>
              <a:rPr lang="en-US" dirty="0" smtClean="0"/>
              <a:t> ) in the project.</a:t>
            </a:r>
          </a:p>
          <a:p>
            <a:endParaRPr lang="en-US" dirty="0" smtClean="0"/>
          </a:p>
        </p:txBody>
      </p:sp>
      <p:sp>
        <p:nvSpPr>
          <p:cNvPr id="4" name="Footer Placeholder 3"/>
          <p:cNvSpPr>
            <a:spLocks noGrp="1"/>
          </p:cNvSpPr>
          <p:nvPr>
            <p:ph type="ftr" sz="quarter" idx="11"/>
          </p:nvPr>
        </p:nvSpPr>
        <p:spPr/>
        <p:txBody>
          <a:bodyPr/>
          <a:lstStyle/>
          <a:p>
            <a:r>
              <a:rPr lang="en-US" smtClean="0"/>
              <a:t>FYP 2017-8 by kh wong v7b</a:t>
            </a:r>
            <a:endParaRPr lang="en-US"/>
          </a:p>
        </p:txBody>
      </p:sp>
      <p:sp>
        <p:nvSpPr>
          <p:cNvPr id="5" name="Slide Number Placeholder 4"/>
          <p:cNvSpPr>
            <a:spLocks noGrp="1"/>
          </p:cNvSpPr>
          <p:nvPr>
            <p:ph type="sldNum" sz="quarter" idx="12"/>
          </p:nvPr>
        </p:nvSpPr>
        <p:spPr/>
        <p:txBody>
          <a:bodyPr/>
          <a:lstStyle/>
          <a:p>
            <a:fld id="{62242454-95EB-4030-9284-DC4C9F78F573}" type="slidenum">
              <a:rPr lang="en-US" smtClean="0"/>
              <a:t>4</a:t>
            </a:fld>
            <a:endParaRPr lang="en-US"/>
          </a:p>
        </p:txBody>
      </p:sp>
    </p:spTree>
    <p:extLst>
      <p:ext uri="{BB962C8B-B14F-4D97-AF65-F5344CB8AC3E}">
        <p14:creationId xmlns:p14="http://schemas.microsoft.com/office/powerpoint/2010/main" val="4219507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KHW1704: Smart watch development </a:t>
            </a:r>
            <a:br>
              <a:rPr lang="en-US" dirty="0" smtClean="0"/>
            </a:br>
            <a:r>
              <a:rPr lang="en-US" dirty="0" smtClean="0"/>
              <a:t>(hardware part)</a:t>
            </a:r>
            <a:br>
              <a:rPr lang="en-US" dirty="0" smtClean="0"/>
            </a:br>
            <a:r>
              <a:rPr lang="en-US" dirty="0" smtClean="0"/>
              <a:t>CE </a:t>
            </a:r>
            <a:endParaRPr lang="en-US" dirty="0"/>
          </a:p>
        </p:txBody>
      </p:sp>
      <p:sp>
        <p:nvSpPr>
          <p:cNvPr id="3" name="Content Placeholder 2"/>
          <p:cNvSpPr>
            <a:spLocks noGrp="1"/>
          </p:cNvSpPr>
          <p:nvPr>
            <p:ph idx="1"/>
          </p:nvPr>
        </p:nvSpPr>
        <p:spPr/>
        <p:txBody>
          <a:bodyPr>
            <a:normAutofit fontScale="85000" lnSpcReduction="10000"/>
          </a:bodyPr>
          <a:lstStyle/>
          <a:p>
            <a:r>
              <a:rPr lang="en-US" dirty="0"/>
              <a:t>The smart watch is seen as the next computing device that may have impact similar to that of the mobile phones. In this project, we will develop a super smart watch that incorporates a camera  that can recognize text , faces etc. There are unlimited features that you can build for this device, the limit is your own imagination.</a:t>
            </a:r>
          </a:p>
          <a:p>
            <a:r>
              <a:rPr lang="en-US" dirty="0" smtClean="0"/>
              <a:t>The hardware part may concentrate on using an  SOC (System on Chip) development system and add interesting functionality to it. The work may use assembly or C++ program on an ARM processor.</a:t>
            </a:r>
          </a:p>
        </p:txBody>
      </p:sp>
      <p:sp>
        <p:nvSpPr>
          <p:cNvPr id="4" name="Footer Placeholder 3"/>
          <p:cNvSpPr>
            <a:spLocks noGrp="1"/>
          </p:cNvSpPr>
          <p:nvPr>
            <p:ph type="ftr" sz="quarter" idx="11"/>
          </p:nvPr>
        </p:nvSpPr>
        <p:spPr/>
        <p:txBody>
          <a:bodyPr/>
          <a:lstStyle/>
          <a:p>
            <a:r>
              <a:rPr lang="en-US" smtClean="0"/>
              <a:t>FYP 2017-8 by kh wong v7b</a:t>
            </a:r>
            <a:endParaRPr lang="en-US" dirty="0"/>
          </a:p>
        </p:txBody>
      </p:sp>
      <p:sp>
        <p:nvSpPr>
          <p:cNvPr id="5" name="Slide Number Placeholder 4"/>
          <p:cNvSpPr>
            <a:spLocks noGrp="1"/>
          </p:cNvSpPr>
          <p:nvPr>
            <p:ph type="sldNum" sz="quarter" idx="12"/>
          </p:nvPr>
        </p:nvSpPr>
        <p:spPr/>
        <p:txBody>
          <a:bodyPr/>
          <a:lstStyle/>
          <a:p>
            <a:fld id="{62242454-95EB-4030-9284-DC4C9F78F573}" type="slidenum">
              <a:rPr lang="en-US" smtClean="0"/>
              <a:t>5</a:t>
            </a:fld>
            <a:endParaRPr lang="en-US"/>
          </a:p>
        </p:txBody>
      </p:sp>
    </p:spTree>
    <p:extLst>
      <p:ext uri="{BB962C8B-B14F-4D97-AF65-F5344CB8AC3E}">
        <p14:creationId xmlns:p14="http://schemas.microsoft.com/office/powerpoint/2010/main" val="2352507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KHW1705: Open FPGA projects</a:t>
            </a:r>
            <a:r>
              <a:rPr lang="en-US" dirty="0"/>
              <a:t/>
            </a:r>
            <a:br>
              <a:rPr lang="en-US" dirty="0"/>
            </a:br>
            <a:r>
              <a:rPr lang="en-US" dirty="0"/>
              <a:t>CE </a:t>
            </a:r>
          </a:p>
        </p:txBody>
      </p:sp>
      <p:sp>
        <p:nvSpPr>
          <p:cNvPr id="3" name="Content Placeholder 2"/>
          <p:cNvSpPr>
            <a:spLocks noGrp="1"/>
          </p:cNvSpPr>
          <p:nvPr>
            <p:ph idx="1"/>
          </p:nvPr>
        </p:nvSpPr>
        <p:spPr/>
        <p:txBody>
          <a:bodyPr>
            <a:normAutofit fontScale="92500" lnSpcReduction="10000"/>
          </a:bodyPr>
          <a:lstStyle/>
          <a:p>
            <a:r>
              <a:rPr lang="en-US" dirty="0" smtClean="0"/>
              <a:t>Microsoft is investing heavily on FPGA ( Field programmable Gate Array) for its efficiency on computation acceleration. It may be one of the next hot technologies in the computer revolution. Students can propose their projects and work on  systems that use our FPGA development system (</a:t>
            </a:r>
            <a:r>
              <a:rPr lang="en-US" dirty="0" err="1" smtClean="0"/>
              <a:t>Zedboard</a:t>
            </a:r>
            <a:r>
              <a:rPr lang="en-US" dirty="0" smtClean="0"/>
              <a:t>) based on VHDL or Verilog.</a:t>
            </a:r>
          </a:p>
          <a:p>
            <a:r>
              <a:rPr lang="en-US" dirty="0"/>
              <a:t>Reference: https://www.top500.org/news/microsoft-goes-all-in-for-fpgas-to-build-out-cloud-based-ai/</a:t>
            </a: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FYP 2017-8 by kh wong v7b</a:t>
            </a:r>
            <a:endParaRPr lang="en-US"/>
          </a:p>
        </p:txBody>
      </p:sp>
      <p:sp>
        <p:nvSpPr>
          <p:cNvPr id="5" name="Slide Number Placeholder 4"/>
          <p:cNvSpPr>
            <a:spLocks noGrp="1"/>
          </p:cNvSpPr>
          <p:nvPr>
            <p:ph type="sldNum" sz="quarter" idx="12"/>
          </p:nvPr>
        </p:nvSpPr>
        <p:spPr/>
        <p:txBody>
          <a:bodyPr/>
          <a:lstStyle/>
          <a:p>
            <a:fld id="{62242454-95EB-4030-9284-DC4C9F78F573}" type="slidenum">
              <a:rPr lang="en-US" smtClean="0"/>
              <a:t>6</a:t>
            </a:fld>
            <a:endParaRPr lang="en-US"/>
          </a:p>
        </p:txBody>
      </p:sp>
    </p:spTree>
    <p:extLst>
      <p:ext uri="{BB962C8B-B14F-4D97-AF65-F5344CB8AC3E}">
        <p14:creationId xmlns:p14="http://schemas.microsoft.com/office/powerpoint/2010/main" val="29243140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608</Words>
  <Application>Microsoft Office PowerPoint</Application>
  <PresentationFormat>On-screen Show (4:3)</PresentationFormat>
  <Paragraphs>35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FYP projects for 2017-8</vt:lpstr>
      <vt:lpstr> KHW1701 : Smart wearable glasses development (software part) CS+CE </vt:lpstr>
      <vt:lpstr> KHW1702 : Smart wearable glasses development (hardware part) CE </vt:lpstr>
      <vt:lpstr>KHW1703: Smart watch development  (software part) CS+CE </vt:lpstr>
      <vt:lpstr>KHW1704: Smart watch development  (hardware part) CE </vt:lpstr>
      <vt:lpstr>KHW1705: Open FPGA projects CE </vt:lpstr>
    </vt:vector>
  </TitlesOfParts>
  <Company>CUHK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FYP projects for 2017-8</dc:title>
  <dc:creator>khwong</dc:creator>
  <cp:lastModifiedBy>khwong</cp:lastModifiedBy>
  <cp:revision>16</cp:revision>
  <dcterms:created xsi:type="dcterms:W3CDTF">2017-03-17T08:01:23Z</dcterms:created>
  <dcterms:modified xsi:type="dcterms:W3CDTF">2017-04-07T03:31:39Z</dcterms:modified>
</cp:coreProperties>
</file>